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a" ContentType="audio/x-ms-wma"/>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5.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heme/themeOverride1.xml" ContentType="application/vnd.openxmlformats-officedocument.themeOverride+xml"/>
  <Override PartName="/ppt/notesSlides/notesSlide30.xml" ContentType="application/vnd.openxmlformats-officedocument.presentationml.notesSlide+xml"/>
  <Override PartName="/ppt/theme/themeOverride2.xml" ContentType="application/vnd.openxmlformats-officedocument.themeOverride+xml"/>
  <Override PartName="/ppt/notesSlides/notesSlide31.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theme/themeOverride3.xml" ContentType="application/vnd.openxmlformats-officedocument.themeOverride+xml"/>
  <Override PartName="/ppt/notesSlides/notesSlide32.xml" ContentType="application/vnd.openxmlformats-officedocument.presentationml.notesSlide+xml"/>
  <Override PartName="/ppt/theme/themeOverride4.xml" ContentType="application/vnd.openxmlformats-officedocument.themeOverr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0" r:id="rId1"/>
    <p:sldMasterId id="2147483879" r:id="rId2"/>
    <p:sldMasterId id="2147483897" r:id="rId3"/>
  </p:sldMasterIdLst>
  <p:notesMasterIdLst>
    <p:notesMasterId r:id="rId54"/>
  </p:notesMasterIdLst>
  <p:handoutMasterIdLst>
    <p:handoutMasterId r:id="rId55"/>
  </p:handoutMasterIdLst>
  <p:sldIdLst>
    <p:sldId id="256" r:id="rId4"/>
    <p:sldId id="257" r:id="rId5"/>
    <p:sldId id="258" r:id="rId6"/>
    <p:sldId id="261" r:id="rId7"/>
    <p:sldId id="259" r:id="rId8"/>
    <p:sldId id="260" r:id="rId9"/>
    <p:sldId id="262" r:id="rId10"/>
    <p:sldId id="264" r:id="rId11"/>
    <p:sldId id="272" r:id="rId12"/>
    <p:sldId id="263" r:id="rId13"/>
    <p:sldId id="265" r:id="rId14"/>
    <p:sldId id="266" r:id="rId15"/>
    <p:sldId id="267" r:id="rId16"/>
    <p:sldId id="268" r:id="rId17"/>
    <p:sldId id="269" r:id="rId18"/>
    <p:sldId id="270" r:id="rId19"/>
    <p:sldId id="271" r:id="rId20"/>
    <p:sldId id="360" r:id="rId21"/>
    <p:sldId id="273" r:id="rId22"/>
    <p:sldId id="274" r:id="rId23"/>
    <p:sldId id="275" r:id="rId24"/>
    <p:sldId id="277" r:id="rId25"/>
    <p:sldId id="284" r:id="rId26"/>
    <p:sldId id="285" r:id="rId27"/>
    <p:sldId id="286" r:id="rId28"/>
    <p:sldId id="287" r:id="rId29"/>
    <p:sldId id="288" r:id="rId30"/>
    <p:sldId id="289" r:id="rId31"/>
    <p:sldId id="361" r:id="rId32"/>
    <p:sldId id="290" r:id="rId33"/>
    <p:sldId id="291" r:id="rId34"/>
    <p:sldId id="292" r:id="rId35"/>
    <p:sldId id="293" r:id="rId36"/>
    <p:sldId id="294" r:id="rId37"/>
    <p:sldId id="295" r:id="rId38"/>
    <p:sldId id="296" r:id="rId39"/>
    <p:sldId id="297" r:id="rId40"/>
    <p:sldId id="298" r:id="rId41"/>
    <p:sldId id="362" r:id="rId42"/>
    <p:sldId id="346" r:id="rId43"/>
    <p:sldId id="303" r:id="rId44"/>
    <p:sldId id="350" r:id="rId45"/>
    <p:sldId id="347" r:id="rId46"/>
    <p:sldId id="348" r:id="rId47"/>
    <p:sldId id="349" r:id="rId48"/>
    <p:sldId id="301" r:id="rId49"/>
    <p:sldId id="302" r:id="rId50"/>
    <p:sldId id="344" r:id="rId51"/>
    <p:sldId id="343" r:id="rId52"/>
    <p:sldId id="345" r:id="rId53"/>
  </p:sldIdLst>
  <p:sldSz cx="9144000" cy="6858000" type="screen4x3"/>
  <p:notesSz cx="6950075" cy="923607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79"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DC50"/>
    <a:srgbClr val="D60C54"/>
    <a:srgbClr val="8015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03" autoAdjust="0"/>
    <p:restoredTop sz="96412" autoAdjust="0"/>
  </p:normalViewPr>
  <p:slideViewPr>
    <p:cSldViewPr>
      <p:cViewPr varScale="1">
        <p:scale>
          <a:sx n="84" d="100"/>
          <a:sy n="84" d="100"/>
        </p:scale>
        <p:origin x="66" y="636"/>
      </p:cViewPr>
      <p:guideLst>
        <p:guide orient="horz" pos="1979"/>
        <p:guide pos="2880"/>
      </p:guideLst>
    </p:cSldViewPr>
  </p:slideViewPr>
  <p:notesTextViewPr>
    <p:cViewPr>
      <p:scale>
        <a:sx n="1" d="1"/>
        <a:sy n="1" d="1"/>
      </p:scale>
      <p:origin x="0" y="0"/>
    </p:cViewPr>
  </p:notesTextViewPr>
  <p:sorterViewPr>
    <p:cViewPr>
      <p:scale>
        <a:sx n="62" d="100"/>
        <a:sy n="62" d="100"/>
      </p:scale>
      <p:origin x="0" y="-4668"/>
    </p:cViewPr>
  </p:sorterViewPr>
  <p:notesViewPr>
    <p:cSldViewPr>
      <p:cViewPr varScale="1">
        <p:scale>
          <a:sx n="57" d="100"/>
          <a:sy n="57" d="100"/>
        </p:scale>
        <p:origin x="2808"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iagrams/_rels/data20.xml.rels><?xml version="1.0" encoding="UTF-8" standalone="yes"?>
<Relationships xmlns="http://schemas.openxmlformats.org/package/2006/relationships"><Relationship Id="rId1" Type="http://schemas.openxmlformats.org/officeDocument/2006/relationships/image" Target="../media/image13.jpg"/></Relationships>
</file>

<file path=ppt/diagrams/_rels/data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B6C68F-2850-4A79-8A34-0694E103BDBC}" type="doc">
      <dgm:prSet loTypeId="urn:microsoft.com/office/officeart/2005/8/layout/balance1" loCatId="relationship" qsTypeId="urn:microsoft.com/office/officeart/2005/8/quickstyle/3d2" qsCatId="3D" csTypeId="urn:microsoft.com/office/officeart/2005/8/colors/colorful1" csCatId="colorful" phldr="1"/>
      <dgm:spPr/>
      <dgm:t>
        <a:bodyPr/>
        <a:lstStyle/>
        <a:p>
          <a:endParaRPr lang="es-ES"/>
        </a:p>
      </dgm:t>
    </dgm:pt>
    <dgm:pt modelId="{15CB1A85-373C-4223-89F6-35D72880D732}">
      <dgm:prSet phldrT="[Texto]"/>
      <dgm:spPr/>
      <dgm:t>
        <a:bodyPr/>
        <a:lstStyle/>
        <a:p>
          <a:r>
            <a:rPr lang="es-ES" b="1" dirty="0" smtClean="0"/>
            <a:t>Procesos de negocios</a:t>
          </a:r>
          <a:endParaRPr lang="es-ES" b="1" dirty="0"/>
        </a:p>
      </dgm:t>
    </dgm:pt>
    <dgm:pt modelId="{BCB4AACC-CC19-4F69-8105-D48B306FC0EB}" type="parTrans" cxnId="{AB32BF8F-E5DD-4D27-A204-095C2D534322}">
      <dgm:prSet/>
      <dgm:spPr/>
      <dgm:t>
        <a:bodyPr/>
        <a:lstStyle/>
        <a:p>
          <a:endParaRPr lang="es-ES" b="1"/>
        </a:p>
      </dgm:t>
    </dgm:pt>
    <dgm:pt modelId="{0772DFC3-A968-42D4-88E1-65A18770A983}" type="sibTrans" cxnId="{AB32BF8F-E5DD-4D27-A204-095C2D534322}">
      <dgm:prSet/>
      <dgm:spPr/>
      <dgm:t>
        <a:bodyPr/>
        <a:lstStyle/>
        <a:p>
          <a:endParaRPr lang="es-ES" b="1"/>
        </a:p>
      </dgm:t>
    </dgm:pt>
    <dgm:pt modelId="{CB34AA4C-B404-420E-A2AD-CB98BB090D3C}">
      <dgm:prSet phldrT="[Texto]"/>
      <dgm:spPr/>
      <dgm:t>
        <a:bodyPr/>
        <a:lstStyle/>
        <a:p>
          <a:r>
            <a:rPr lang="es-ES" b="1" dirty="0" smtClean="0"/>
            <a:t>proveedores</a:t>
          </a:r>
          <a:endParaRPr lang="es-ES" b="1" dirty="0"/>
        </a:p>
      </dgm:t>
    </dgm:pt>
    <dgm:pt modelId="{F903FDD9-8BFB-40E2-B2CC-989E71B9DD8D}" type="parTrans" cxnId="{AFF2BB41-49EB-4156-91A8-BA10766433F6}">
      <dgm:prSet/>
      <dgm:spPr/>
      <dgm:t>
        <a:bodyPr/>
        <a:lstStyle/>
        <a:p>
          <a:endParaRPr lang="es-ES" b="1"/>
        </a:p>
      </dgm:t>
    </dgm:pt>
    <dgm:pt modelId="{69C33A53-F7FE-4F35-AAEE-03E302F52796}" type="sibTrans" cxnId="{AFF2BB41-49EB-4156-91A8-BA10766433F6}">
      <dgm:prSet/>
      <dgm:spPr/>
      <dgm:t>
        <a:bodyPr/>
        <a:lstStyle/>
        <a:p>
          <a:endParaRPr lang="es-ES" b="1"/>
        </a:p>
      </dgm:t>
    </dgm:pt>
    <dgm:pt modelId="{D595014E-CACA-4F04-AF5F-F59A6EA6FA85}">
      <dgm:prSet phldrT="[Texto]"/>
      <dgm:spPr/>
      <dgm:t>
        <a:bodyPr/>
        <a:lstStyle/>
        <a:p>
          <a:r>
            <a:rPr lang="es-ES" b="1" dirty="0" smtClean="0"/>
            <a:t>Clientes</a:t>
          </a:r>
          <a:endParaRPr lang="es-ES" b="1" dirty="0"/>
        </a:p>
      </dgm:t>
    </dgm:pt>
    <dgm:pt modelId="{2BFB91FB-E059-404D-9418-23F461379CD4}" type="parTrans" cxnId="{E7979633-C640-415B-A532-7B87ADB62FB0}">
      <dgm:prSet/>
      <dgm:spPr/>
      <dgm:t>
        <a:bodyPr/>
        <a:lstStyle/>
        <a:p>
          <a:endParaRPr lang="es-ES" b="1"/>
        </a:p>
      </dgm:t>
    </dgm:pt>
    <dgm:pt modelId="{397316F7-E433-42BD-8F08-38BC2BDBA75D}" type="sibTrans" cxnId="{E7979633-C640-415B-A532-7B87ADB62FB0}">
      <dgm:prSet/>
      <dgm:spPr/>
      <dgm:t>
        <a:bodyPr/>
        <a:lstStyle/>
        <a:p>
          <a:endParaRPr lang="es-ES" b="1"/>
        </a:p>
      </dgm:t>
    </dgm:pt>
    <dgm:pt modelId="{C822F3B1-DB14-4A68-A091-E19100CD96F9}">
      <dgm:prSet phldrT="[Texto]"/>
      <dgm:spPr/>
      <dgm:t>
        <a:bodyPr/>
        <a:lstStyle/>
        <a:p>
          <a:r>
            <a:rPr lang="es-ES" b="1" dirty="0" smtClean="0"/>
            <a:t>Toma de decisiones</a:t>
          </a:r>
          <a:endParaRPr lang="es-ES" b="1" dirty="0"/>
        </a:p>
      </dgm:t>
    </dgm:pt>
    <dgm:pt modelId="{7C5BC762-79B5-4FED-9E9F-57CE7B81C458}" type="parTrans" cxnId="{71E37A98-73E3-4F41-BCF5-4BE4883E3332}">
      <dgm:prSet/>
      <dgm:spPr/>
      <dgm:t>
        <a:bodyPr/>
        <a:lstStyle/>
        <a:p>
          <a:endParaRPr lang="es-ES" b="1"/>
        </a:p>
      </dgm:t>
    </dgm:pt>
    <dgm:pt modelId="{70F71A1F-ED8D-4D26-ADE5-E26AA38B3628}" type="sibTrans" cxnId="{71E37A98-73E3-4F41-BCF5-4BE4883E3332}">
      <dgm:prSet/>
      <dgm:spPr/>
      <dgm:t>
        <a:bodyPr/>
        <a:lstStyle/>
        <a:p>
          <a:endParaRPr lang="es-ES" b="1"/>
        </a:p>
      </dgm:t>
    </dgm:pt>
    <dgm:pt modelId="{DC5A9850-70BF-44C7-880D-0C962411771D}">
      <dgm:prSet phldrT="[Texto]"/>
      <dgm:spPr/>
      <dgm:t>
        <a:bodyPr/>
        <a:lstStyle/>
        <a:p>
          <a:r>
            <a:rPr lang="es-ES" b="1" dirty="0" smtClean="0"/>
            <a:t>Ejecución de procesos</a:t>
          </a:r>
          <a:endParaRPr lang="es-ES" b="1" dirty="0"/>
        </a:p>
      </dgm:t>
    </dgm:pt>
    <dgm:pt modelId="{571E5AD9-066F-42BD-9A5E-B77D068DD594}" type="parTrans" cxnId="{0F886AD9-C37B-4D32-A1AE-2A2EDAA4B9A2}">
      <dgm:prSet/>
      <dgm:spPr/>
      <dgm:t>
        <a:bodyPr/>
        <a:lstStyle/>
        <a:p>
          <a:endParaRPr lang="es-ES" b="1"/>
        </a:p>
      </dgm:t>
    </dgm:pt>
    <dgm:pt modelId="{36CA3926-8C26-4C64-AD9A-5BEC44FC934C}" type="sibTrans" cxnId="{0F886AD9-C37B-4D32-A1AE-2A2EDAA4B9A2}">
      <dgm:prSet/>
      <dgm:spPr/>
      <dgm:t>
        <a:bodyPr/>
        <a:lstStyle/>
        <a:p>
          <a:endParaRPr lang="es-ES" b="1"/>
        </a:p>
      </dgm:t>
    </dgm:pt>
    <dgm:pt modelId="{46F1C9F8-BBED-44E6-BD0B-835109DFE90A}">
      <dgm:prSet phldrT="[Texto]"/>
      <dgm:spPr/>
      <dgm:t>
        <a:bodyPr/>
        <a:lstStyle/>
        <a:p>
          <a:r>
            <a:rPr lang="es-ES" b="1" dirty="0" smtClean="0"/>
            <a:t>Operar eficientemente</a:t>
          </a:r>
          <a:endParaRPr lang="es-ES" b="1" dirty="0"/>
        </a:p>
      </dgm:t>
    </dgm:pt>
    <dgm:pt modelId="{A9BC1203-4A47-4DF5-BA67-0E382DBB3810}" type="parTrans" cxnId="{8CD22022-E3F4-4376-9541-6F6D3D3D4640}">
      <dgm:prSet/>
      <dgm:spPr/>
      <dgm:t>
        <a:bodyPr/>
        <a:lstStyle/>
        <a:p>
          <a:endParaRPr lang="es-ES" b="1"/>
        </a:p>
      </dgm:t>
    </dgm:pt>
    <dgm:pt modelId="{C0E143FE-B7C0-4D37-BB29-58F03483C168}" type="sibTrans" cxnId="{8CD22022-E3F4-4376-9541-6F6D3D3D4640}">
      <dgm:prSet/>
      <dgm:spPr/>
      <dgm:t>
        <a:bodyPr/>
        <a:lstStyle/>
        <a:p>
          <a:endParaRPr lang="es-ES" b="1"/>
        </a:p>
      </dgm:t>
    </dgm:pt>
    <dgm:pt modelId="{85A42FCF-F5A0-41CF-86A0-423A00A76D24}">
      <dgm:prSet phldrT="[Texto]"/>
      <dgm:spPr/>
      <dgm:t>
        <a:bodyPr/>
        <a:lstStyle/>
        <a:p>
          <a:r>
            <a:rPr lang="es-ES" b="1" dirty="0" smtClean="0"/>
            <a:t>Mejorar desempeño</a:t>
          </a:r>
          <a:endParaRPr lang="es-ES" b="1" dirty="0"/>
        </a:p>
      </dgm:t>
    </dgm:pt>
    <dgm:pt modelId="{D6308CAB-386B-4934-B350-79A887000CE3}" type="parTrans" cxnId="{8CC3C746-B40B-4F15-B8E0-5469EFCA1C85}">
      <dgm:prSet/>
      <dgm:spPr/>
      <dgm:t>
        <a:bodyPr/>
        <a:lstStyle/>
        <a:p>
          <a:endParaRPr lang="es-ES" b="1"/>
        </a:p>
      </dgm:t>
    </dgm:pt>
    <dgm:pt modelId="{0A66B198-2EB5-42AB-A984-F3E311BA071F}" type="sibTrans" cxnId="{8CC3C746-B40B-4F15-B8E0-5469EFCA1C85}">
      <dgm:prSet/>
      <dgm:spPr/>
      <dgm:t>
        <a:bodyPr/>
        <a:lstStyle/>
        <a:p>
          <a:endParaRPr lang="es-ES" b="1"/>
        </a:p>
      </dgm:t>
    </dgm:pt>
    <dgm:pt modelId="{2F0C459B-1C76-458D-9017-D73791C8A5E1}">
      <dgm:prSet phldrT="[Texto]"/>
      <dgm:spPr/>
      <dgm:t>
        <a:bodyPr/>
        <a:lstStyle/>
        <a:p>
          <a:r>
            <a:rPr lang="es-ES" b="1" dirty="0" smtClean="0"/>
            <a:t>Empleados</a:t>
          </a:r>
          <a:endParaRPr lang="es-ES" b="1" dirty="0"/>
        </a:p>
      </dgm:t>
    </dgm:pt>
    <dgm:pt modelId="{01D1B148-01DA-4852-A246-0F1EDCA7B608}" type="parTrans" cxnId="{5F6BEEF6-BD54-47F5-8815-C43B4417A8C7}">
      <dgm:prSet/>
      <dgm:spPr/>
      <dgm:t>
        <a:bodyPr/>
        <a:lstStyle/>
        <a:p>
          <a:endParaRPr lang="es-ES" b="1"/>
        </a:p>
      </dgm:t>
    </dgm:pt>
    <dgm:pt modelId="{E50CEA13-2A36-4F7A-A9D1-0F1534391D03}" type="sibTrans" cxnId="{5F6BEEF6-BD54-47F5-8815-C43B4417A8C7}">
      <dgm:prSet/>
      <dgm:spPr/>
      <dgm:t>
        <a:bodyPr/>
        <a:lstStyle/>
        <a:p>
          <a:endParaRPr lang="es-ES" b="1"/>
        </a:p>
      </dgm:t>
    </dgm:pt>
    <dgm:pt modelId="{8DBF2DA8-6089-4747-A5C3-C6F9B49B06EC}">
      <dgm:prSet phldrT="[Texto]"/>
      <dgm:spPr/>
      <dgm:t>
        <a:bodyPr/>
        <a:lstStyle/>
        <a:p>
          <a:r>
            <a:rPr lang="es-ES" b="1" dirty="0" smtClean="0"/>
            <a:t>Facturación </a:t>
          </a:r>
          <a:endParaRPr lang="es-ES" b="1" dirty="0"/>
        </a:p>
      </dgm:t>
    </dgm:pt>
    <dgm:pt modelId="{6421B5A6-80D9-4FF1-8726-EF3DB47E59FE}" type="parTrans" cxnId="{CAE7531A-20FF-45AF-90E0-E648874BCBE3}">
      <dgm:prSet/>
      <dgm:spPr/>
      <dgm:t>
        <a:bodyPr/>
        <a:lstStyle/>
        <a:p>
          <a:endParaRPr lang="es-ES" b="1"/>
        </a:p>
      </dgm:t>
    </dgm:pt>
    <dgm:pt modelId="{4D1C9B3F-FF26-430A-9622-A8E69B0EB1F9}" type="sibTrans" cxnId="{CAE7531A-20FF-45AF-90E0-E648874BCBE3}">
      <dgm:prSet/>
      <dgm:spPr/>
      <dgm:t>
        <a:bodyPr/>
        <a:lstStyle/>
        <a:p>
          <a:endParaRPr lang="es-ES" b="1"/>
        </a:p>
      </dgm:t>
    </dgm:pt>
    <dgm:pt modelId="{A826ADD4-24FA-40DB-814D-07CE2B655EE6}" type="pres">
      <dgm:prSet presAssocID="{5AB6C68F-2850-4A79-8A34-0694E103BDBC}" presName="outerComposite" presStyleCnt="0">
        <dgm:presLayoutVars>
          <dgm:chMax val="2"/>
          <dgm:animLvl val="lvl"/>
          <dgm:resizeHandles val="exact"/>
        </dgm:presLayoutVars>
      </dgm:prSet>
      <dgm:spPr/>
      <dgm:t>
        <a:bodyPr/>
        <a:lstStyle/>
        <a:p>
          <a:endParaRPr lang="es-ES"/>
        </a:p>
      </dgm:t>
    </dgm:pt>
    <dgm:pt modelId="{079D69B5-1F51-466B-AAD4-5016C186E995}" type="pres">
      <dgm:prSet presAssocID="{5AB6C68F-2850-4A79-8A34-0694E103BDBC}" presName="dummyMaxCanvas" presStyleCnt="0"/>
      <dgm:spPr/>
    </dgm:pt>
    <dgm:pt modelId="{EA9D66D9-3CC5-4041-8A1B-767BDDA4842F}" type="pres">
      <dgm:prSet presAssocID="{5AB6C68F-2850-4A79-8A34-0694E103BDBC}" presName="parentComposite" presStyleCnt="0"/>
      <dgm:spPr/>
    </dgm:pt>
    <dgm:pt modelId="{981FB402-04FE-4C82-8903-AACB5D17004D}" type="pres">
      <dgm:prSet presAssocID="{5AB6C68F-2850-4A79-8A34-0694E103BDBC}" presName="parent1" presStyleLbl="alignAccFollowNode1" presStyleIdx="0" presStyleCnt="4">
        <dgm:presLayoutVars>
          <dgm:chMax val="4"/>
        </dgm:presLayoutVars>
      </dgm:prSet>
      <dgm:spPr/>
      <dgm:t>
        <a:bodyPr/>
        <a:lstStyle/>
        <a:p>
          <a:endParaRPr lang="es-ES"/>
        </a:p>
      </dgm:t>
    </dgm:pt>
    <dgm:pt modelId="{6D513864-FADF-463F-A9F1-BA9235625174}" type="pres">
      <dgm:prSet presAssocID="{5AB6C68F-2850-4A79-8A34-0694E103BDBC}" presName="parent2" presStyleLbl="alignAccFollowNode1" presStyleIdx="1" presStyleCnt="4">
        <dgm:presLayoutVars>
          <dgm:chMax val="4"/>
        </dgm:presLayoutVars>
      </dgm:prSet>
      <dgm:spPr/>
      <dgm:t>
        <a:bodyPr/>
        <a:lstStyle/>
        <a:p>
          <a:endParaRPr lang="es-ES"/>
        </a:p>
      </dgm:t>
    </dgm:pt>
    <dgm:pt modelId="{7A6CFFB4-97CF-4D8B-80D9-3F0D19487384}" type="pres">
      <dgm:prSet presAssocID="{5AB6C68F-2850-4A79-8A34-0694E103BDBC}" presName="childrenComposite" presStyleCnt="0"/>
      <dgm:spPr/>
    </dgm:pt>
    <dgm:pt modelId="{9DFE921A-E060-41EC-9DA1-B3DD4EB5DCEE}" type="pres">
      <dgm:prSet presAssocID="{5AB6C68F-2850-4A79-8A34-0694E103BDBC}" presName="dummyMaxCanvas_ChildArea" presStyleCnt="0"/>
      <dgm:spPr/>
    </dgm:pt>
    <dgm:pt modelId="{51A0BDD0-43D0-4348-846A-90C07C66EC8E}" type="pres">
      <dgm:prSet presAssocID="{5AB6C68F-2850-4A79-8A34-0694E103BDBC}" presName="fulcrum" presStyleLbl="alignAccFollowNode1" presStyleIdx="2" presStyleCnt="4"/>
      <dgm:spPr/>
    </dgm:pt>
    <dgm:pt modelId="{1DF5705F-1973-4902-9FA8-2C9EB136703C}" type="pres">
      <dgm:prSet presAssocID="{5AB6C68F-2850-4A79-8A34-0694E103BDBC}" presName="balance_43" presStyleLbl="alignAccFollowNode1" presStyleIdx="3" presStyleCnt="4">
        <dgm:presLayoutVars>
          <dgm:bulletEnabled val="1"/>
        </dgm:presLayoutVars>
      </dgm:prSet>
      <dgm:spPr/>
    </dgm:pt>
    <dgm:pt modelId="{CF948889-0428-431F-BD24-92CE716ADF47}" type="pres">
      <dgm:prSet presAssocID="{5AB6C68F-2850-4A79-8A34-0694E103BDBC}" presName="left_43_1" presStyleLbl="node1" presStyleIdx="0" presStyleCnt="7">
        <dgm:presLayoutVars>
          <dgm:bulletEnabled val="1"/>
        </dgm:presLayoutVars>
      </dgm:prSet>
      <dgm:spPr/>
      <dgm:t>
        <a:bodyPr/>
        <a:lstStyle/>
        <a:p>
          <a:endParaRPr lang="es-ES"/>
        </a:p>
      </dgm:t>
    </dgm:pt>
    <dgm:pt modelId="{33605017-A296-49E5-8CC8-C7363678B8A0}" type="pres">
      <dgm:prSet presAssocID="{5AB6C68F-2850-4A79-8A34-0694E103BDBC}" presName="left_43_2" presStyleLbl="node1" presStyleIdx="1" presStyleCnt="7">
        <dgm:presLayoutVars>
          <dgm:bulletEnabled val="1"/>
        </dgm:presLayoutVars>
      </dgm:prSet>
      <dgm:spPr/>
      <dgm:t>
        <a:bodyPr/>
        <a:lstStyle/>
        <a:p>
          <a:endParaRPr lang="es-ES"/>
        </a:p>
      </dgm:t>
    </dgm:pt>
    <dgm:pt modelId="{669E0B9B-960A-4180-899B-B7F99004CCB7}" type="pres">
      <dgm:prSet presAssocID="{5AB6C68F-2850-4A79-8A34-0694E103BDBC}" presName="left_43_3" presStyleLbl="node1" presStyleIdx="2" presStyleCnt="7">
        <dgm:presLayoutVars>
          <dgm:bulletEnabled val="1"/>
        </dgm:presLayoutVars>
      </dgm:prSet>
      <dgm:spPr/>
      <dgm:t>
        <a:bodyPr/>
        <a:lstStyle/>
        <a:p>
          <a:endParaRPr lang="es-ES"/>
        </a:p>
      </dgm:t>
    </dgm:pt>
    <dgm:pt modelId="{DF665121-A180-4BD8-AA64-49A74BADA5D7}" type="pres">
      <dgm:prSet presAssocID="{5AB6C68F-2850-4A79-8A34-0694E103BDBC}" presName="left_43_4" presStyleLbl="node1" presStyleIdx="3" presStyleCnt="7">
        <dgm:presLayoutVars>
          <dgm:bulletEnabled val="1"/>
        </dgm:presLayoutVars>
      </dgm:prSet>
      <dgm:spPr/>
      <dgm:t>
        <a:bodyPr/>
        <a:lstStyle/>
        <a:p>
          <a:endParaRPr lang="es-ES"/>
        </a:p>
      </dgm:t>
    </dgm:pt>
    <dgm:pt modelId="{6B4188C1-D244-4675-AF98-56A139D6A478}" type="pres">
      <dgm:prSet presAssocID="{5AB6C68F-2850-4A79-8A34-0694E103BDBC}" presName="right_43_1" presStyleLbl="node1" presStyleIdx="4" presStyleCnt="7">
        <dgm:presLayoutVars>
          <dgm:bulletEnabled val="1"/>
        </dgm:presLayoutVars>
      </dgm:prSet>
      <dgm:spPr/>
      <dgm:t>
        <a:bodyPr/>
        <a:lstStyle/>
        <a:p>
          <a:endParaRPr lang="es-ES"/>
        </a:p>
      </dgm:t>
    </dgm:pt>
    <dgm:pt modelId="{E36D930F-F50A-4539-B0A8-8AD092A46AA8}" type="pres">
      <dgm:prSet presAssocID="{5AB6C68F-2850-4A79-8A34-0694E103BDBC}" presName="right_43_2" presStyleLbl="node1" presStyleIdx="5" presStyleCnt="7">
        <dgm:presLayoutVars>
          <dgm:bulletEnabled val="1"/>
        </dgm:presLayoutVars>
      </dgm:prSet>
      <dgm:spPr/>
      <dgm:t>
        <a:bodyPr/>
        <a:lstStyle/>
        <a:p>
          <a:endParaRPr lang="es-ES"/>
        </a:p>
      </dgm:t>
    </dgm:pt>
    <dgm:pt modelId="{974BBCFC-03C4-45D0-A693-1950B3499B18}" type="pres">
      <dgm:prSet presAssocID="{5AB6C68F-2850-4A79-8A34-0694E103BDBC}" presName="right_43_3" presStyleLbl="node1" presStyleIdx="6" presStyleCnt="7">
        <dgm:presLayoutVars>
          <dgm:bulletEnabled val="1"/>
        </dgm:presLayoutVars>
      </dgm:prSet>
      <dgm:spPr/>
      <dgm:t>
        <a:bodyPr/>
        <a:lstStyle/>
        <a:p>
          <a:endParaRPr lang="es-ES"/>
        </a:p>
      </dgm:t>
    </dgm:pt>
  </dgm:ptLst>
  <dgm:cxnLst>
    <dgm:cxn modelId="{D64DB85F-BE43-4E43-B37A-4E992D7D414C}" type="presOf" srcId="{D595014E-CACA-4F04-AF5F-F59A6EA6FA85}" destId="{33605017-A296-49E5-8CC8-C7363678B8A0}" srcOrd="0" destOrd="0" presId="urn:microsoft.com/office/officeart/2005/8/layout/balance1"/>
    <dgm:cxn modelId="{930EE4CF-965F-4F04-BE13-8994BAEFB90A}" type="presOf" srcId="{DC5A9850-70BF-44C7-880D-0C962411771D}" destId="{6B4188C1-D244-4675-AF98-56A139D6A478}" srcOrd="0" destOrd="0" presId="urn:microsoft.com/office/officeart/2005/8/layout/balance1"/>
    <dgm:cxn modelId="{1F284799-B06D-4643-9218-4666F1896F3E}" type="presOf" srcId="{46F1C9F8-BBED-44E6-BD0B-835109DFE90A}" destId="{E36D930F-F50A-4539-B0A8-8AD092A46AA8}" srcOrd="0" destOrd="0" presId="urn:microsoft.com/office/officeart/2005/8/layout/balance1"/>
    <dgm:cxn modelId="{AB32BF8F-E5DD-4D27-A204-095C2D534322}" srcId="{5AB6C68F-2850-4A79-8A34-0694E103BDBC}" destId="{15CB1A85-373C-4223-89F6-35D72880D732}" srcOrd="0" destOrd="0" parTransId="{BCB4AACC-CC19-4F69-8105-D48B306FC0EB}" sibTransId="{0772DFC3-A968-42D4-88E1-65A18770A983}"/>
    <dgm:cxn modelId="{E7979633-C640-415B-A532-7B87ADB62FB0}" srcId="{15CB1A85-373C-4223-89F6-35D72880D732}" destId="{D595014E-CACA-4F04-AF5F-F59A6EA6FA85}" srcOrd="1" destOrd="0" parTransId="{2BFB91FB-E059-404D-9418-23F461379CD4}" sibTransId="{397316F7-E433-42BD-8F08-38BC2BDBA75D}"/>
    <dgm:cxn modelId="{6806B43F-F9F8-4DA9-8F3F-D255002416B5}" type="presOf" srcId="{C822F3B1-DB14-4A68-A091-E19100CD96F9}" destId="{6D513864-FADF-463F-A9F1-BA9235625174}" srcOrd="0" destOrd="0" presId="urn:microsoft.com/office/officeart/2005/8/layout/balance1"/>
    <dgm:cxn modelId="{330AC32B-70B1-4338-A4C7-E332F2E9B0B3}" type="presOf" srcId="{85A42FCF-F5A0-41CF-86A0-423A00A76D24}" destId="{974BBCFC-03C4-45D0-A693-1950B3499B18}" srcOrd="0" destOrd="0" presId="urn:microsoft.com/office/officeart/2005/8/layout/balance1"/>
    <dgm:cxn modelId="{683BA7DA-40A0-44A3-AC4A-85DBA0794030}" type="presOf" srcId="{2F0C459B-1C76-458D-9017-D73791C8A5E1}" destId="{669E0B9B-960A-4180-899B-B7F99004CCB7}" srcOrd="0" destOrd="0" presId="urn:microsoft.com/office/officeart/2005/8/layout/balance1"/>
    <dgm:cxn modelId="{8CC3C746-B40B-4F15-B8E0-5469EFCA1C85}" srcId="{C822F3B1-DB14-4A68-A091-E19100CD96F9}" destId="{85A42FCF-F5A0-41CF-86A0-423A00A76D24}" srcOrd="2" destOrd="0" parTransId="{D6308CAB-386B-4934-B350-79A887000CE3}" sibTransId="{0A66B198-2EB5-42AB-A984-F3E311BA071F}"/>
    <dgm:cxn modelId="{A16154E8-DC53-428F-AD2D-44D59AB1B6B0}" type="presOf" srcId="{15CB1A85-373C-4223-89F6-35D72880D732}" destId="{981FB402-04FE-4C82-8903-AACB5D17004D}" srcOrd="0" destOrd="0" presId="urn:microsoft.com/office/officeart/2005/8/layout/balance1"/>
    <dgm:cxn modelId="{CAE7531A-20FF-45AF-90E0-E648874BCBE3}" srcId="{15CB1A85-373C-4223-89F6-35D72880D732}" destId="{8DBF2DA8-6089-4747-A5C3-C6F9B49B06EC}" srcOrd="3" destOrd="0" parTransId="{6421B5A6-80D9-4FF1-8726-EF3DB47E59FE}" sibTransId="{4D1C9B3F-FF26-430A-9622-A8E69B0EB1F9}"/>
    <dgm:cxn modelId="{AB263A1C-F208-48F7-9623-F5E199D410AF}" type="presOf" srcId="{CB34AA4C-B404-420E-A2AD-CB98BB090D3C}" destId="{CF948889-0428-431F-BD24-92CE716ADF47}" srcOrd="0" destOrd="0" presId="urn:microsoft.com/office/officeart/2005/8/layout/balance1"/>
    <dgm:cxn modelId="{AFF2BB41-49EB-4156-91A8-BA10766433F6}" srcId="{15CB1A85-373C-4223-89F6-35D72880D732}" destId="{CB34AA4C-B404-420E-A2AD-CB98BB090D3C}" srcOrd="0" destOrd="0" parTransId="{F903FDD9-8BFB-40E2-B2CC-989E71B9DD8D}" sibTransId="{69C33A53-F7FE-4F35-AAEE-03E302F52796}"/>
    <dgm:cxn modelId="{8CD22022-E3F4-4376-9541-6F6D3D3D4640}" srcId="{C822F3B1-DB14-4A68-A091-E19100CD96F9}" destId="{46F1C9F8-BBED-44E6-BD0B-835109DFE90A}" srcOrd="1" destOrd="0" parTransId="{A9BC1203-4A47-4DF5-BA67-0E382DBB3810}" sibTransId="{C0E143FE-B7C0-4D37-BB29-58F03483C168}"/>
    <dgm:cxn modelId="{F18D4B2C-CF49-48CA-8B4B-CA375D5E1996}" type="presOf" srcId="{5AB6C68F-2850-4A79-8A34-0694E103BDBC}" destId="{A826ADD4-24FA-40DB-814D-07CE2B655EE6}" srcOrd="0" destOrd="0" presId="urn:microsoft.com/office/officeart/2005/8/layout/balance1"/>
    <dgm:cxn modelId="{552DAA67-E66B-464D-8E5B-61DB5D8EF628}" type="presOf" srcId="{8DBF2DA8-6089-4747-A5C3-C6F9B49B06EC}" destId="{DF665121-A180-4BD8-AA64-49A74BADA5D7}" srcOrd="0" destOrd="0" presId="urn:microsoft.com/office/officeart/2005/8/layout/balance1"/>
    <dgm:cxn modelId="{5F6BEEF6-BD54-47F5-8815-C43B4417A8C7}" srcId="{15CB1A85-373C-4223-89F6-35D72880D732}" destId="{2F0C459B-1C76-458D-9017-D73791C8A5E1}" srcOrd="2" destOrd="0" parTransId="{01D1B148-01DA-4852-A246-0F1EDCA7B608}" sibTransId="{E50CEA13-2A36-4F7A-A9D1-0F1534391D03}"/>
    <dgm:cxn modelId="{71E37A98-73E3-4F41-BCF5-4BE4883E3332}" srcId="{5AB6C68F-2850-4A79-8A34-0694E103BDBC}" destId="{C822F3B1-DB14-4A68-A091-E19100CD96F9}" srcOrd="1" destOrd="0" parTransId="{7C5BC762-79B5-4FED-9E9F-57CE7B81C458}" sibTransId="{70F71A1F-ED8D-4D26-ADE5-E26AA38B3628}"/>
    <dgm:cxn modelId="{0F886AD9-C37B-4D32-A1AE-2A2EDAA4B9A2}" srcId="{C822F3B1-DB14-4A68-A091-E19100CD96F9}" destId="{DC5A9850-70BF-44C7-880D-0C962411771D}" srcOrd="0" destOrd="0" parTransId="{571E5AD9-066F-42BD-9A5E-B77D068DD594}" sibTransId="{36CA3926-8C26-4C64-AD9A-5BEC44FC934C}"/>
    <dgm:cxn modelId="{9BED2548-74EA-4947-A3CF-FB15117463FB}" type="presParOf" srcId="{A826ADD4-24FA-40DB-814D-07CE2B655EE6}" destId="{079D69B5-1F51-466B-AAD4-5016C186E995}" srcOrd="0" destOrd="0" presId="urn:microsoft.com/office/officeart/2005/8/layout/balance1"/>
    <dgm:cxn modelId="{09DB6EC6-8833-4052-8762-7DA64BA291C5}" type="presParOf" srcId="{A826ADD4-24FA-40DB-814D-07CE2B655EE6}" destId="{EA9D66D9-3CC5-4041-8A1B-767BDDA4842F}" srcOrd="1" destOrd="0" presId="urn:microsoft.com/office/officeart/2005/8/layout/balance1"/>
    <dgm:cxn modelId="{894CBF97-2121-4228-8866-7728DC38F2C2}" type="presParOf" srcId="{EA9D66D9-3CC5-4041-8A1B-767BDDA4842F}" destId="{981FB402-04FE-4C82-8903-AACB5D17004D}" srcOrd="0" destOrd="0" presId="urn:microsoft.com/office/officeart/2005/8/layout/balance1"/>
    <dgm:cxn modelId="{A30D5149-C352-4698-9E38-5DB4CF8ED3D9}" type="presParOf" srcId="{EA9D66D9-3CC5-4041-8A1B-767BDDA4842F}" destId="{6D513864-FADF-463F-A9F1-BA9235625174}" srcOrd="1" destOrd="0" presId="urn:microsoft.com/office/officeart/2005/8/layout/balance1"/>
    <dgm:cxn modelId="{37F89F8E-5BF0-45B3-BB0E-F6F19D56723D}" type="presParOf" srcId="{A826ADD4-24FA-40DB-814D-07CE2B655EE6}" destId="{7A6CFFB4-97CF-4D8B-80D9-3F0D19487384}" srcOrd="2" destOrd="0" presId="urn:microsoft.com/office/officeart/2005/8/layout/balance1"/>
    <dgm:cxn modelId="{F1E5A48D-5793-4C79-836B-AC72EB720C42}" type="presParOf" srcId="{7A6CFFB4-97CF-4D8B-80D9-3F0D19487384}" destId="{9DFE921A-E060-41EC-9DA1-B3DD4EB5DCEE}" srcOrd="0" destOrd="0" presId="urn:microsoft.com/office/officeart/2005/8/layout/balance1"/>
    <dgm:cxn modelId="{E5BC69DB-F6C2-464E-BE2F-455714B01721}" type="presParOf" srcId="{7A6CFFB4-97CF-4D8B-80D9-3F0D19487384}" destId="{51A0BDD0-43D0-4348-846A-90C07C66EC8E}" srcOrd="1" destOrd="0" presId="urn:microsoft.com/office/officeart/2005/8/layout/balance1"/>
    <dgm:cxn modelId="{E917A2AB-65B3-4F09-AF33-7817392F2BAC}" type="presParOf" srcId="{7A6CFFB4-97CF-4D8B-80D9-3F0D19487384}" destId="{1DF5705F-1973-4902-9FA8-2C9EB136703C}" srcOrd="2" destOrd="0" presId="urn:microsoft.com/office/officeart/2005/8/layout/balance1"/>
    <dgm:cxn modelId="{0F432131-3B7A-4410-BAF9-A803994E6851}" type="presParOf" srcId="{7A6CFFB4-97CF-4D8B-80D9-3F0D19487384}" destId="{CF948889-0428-431F-BD24-92CE716ADF47}" srcOrd="3" destOrd="0" presId="urn:microsoft.com/office/officeart/2005/8/layout/balance1"/>
    <dgm:cxn modelId="{311E2156-A3B3-4B9A-BD29-2977B8174AB8}" type="presParOf" srcId="{7A6CFFB4-97CF-4D8B-80D9-3F0D19487384}" destId="{33605017-A296-49E5-8CC8-C7363678B8A0}" srcOrd="4" destOrd="0" presId="urn:microsoft.com/office/officeart/2005/8/layout/balance1"/>
    <dgm:cxn modelId="{A7C5708D-9B8B-42CC-BD7C-2A5AF28538A3}" type="presParOf" srcId="{7A6CFFB4-97CF-4D8B-80D9-3F0D19487384}" destId="{669E0B9B-960A-4180-899B-B7F99004CCB7}" srcOrd="5" destOrd="0" presId="urn:microsoft.com/office/officeart/2005/8/layout/balance1"/>
    <dgm:cxn modelId="{BC271225-F943-4623-A9E1-A1112FE64663}" type="presParOf" srcId="{7A6CFFB4-97CF-4D8B-80D9-3F0D19487384}" destId="{DF665121-A180-4BD8-AA64-49A74BADA5D7}" srcOrd="6" destOrd="0" presId="urn:microsoft.com/office/officeart/2005/8/layout/balance1"/>
    <dgm:cxn modelId="{CFBF357B-1F68-441C-8160-A17EFA568251}" type="presParOf" srcId="{7A6CFFB4-97CF-4D8B-80D9-3F0D19487384}" destId="{6B4188C1-D244-4675-AF98-56A139D6A478}" srcOrd="7" destOrd="0" presId="urn:microsoft.com/office/officeart/2005/8/layout/balance1"/>
    <dgm:cxn modelId="{8B179DBF-AFE4-4D4B-88EB-42F590BBB7C1}" type="presParOf" srcId="{7A6CFFB4-97CF-4D8B-80D9-3F0D19487384}" destId="{E36D930F-F50A-4539-B0A8-8AD092A46AA8}" srcOrd="8" destOrd="0" presId="urn:microsoft.com/office/officeart/2005/8/layout/balance1"/>
    <dgm:cxn modelId="{6A74D558-4D5F-4E36-9D6A-2DD854618E63}" type="presParOf" srcId="{7A6CFFB4-97CF-4D8B-80D9-3F0D19487384}" destId="{974BBCFC-03C4-45D0-A693-1950B3499B18}" srcOrd="9"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9F37F78-79DB-4C14-9EE8-F5909528D7F1}" type="doc">
      <dgm:prSet loTypeId="urn:microsoft.com/office/officeart/2005/8/layout/cycle2" loCatId="cycle" qsTypeId="urn:microsoft.com/office/officeart/2005/8/quickstyle/simple5" qsCatId="simple" csTypeId="urn:microsoft.com/office/officeart/2005/8/colors/colorful1" csCatId="colorful" phldr="1"/>
      <dgm:spPr/>
      <dgm:t>
        <a:bodyPr/>
        <a:lstStyle/>
        <a:p>
          <a:endParaRPr lang="es-SV"/>
        </a:p>
      </dgm:t>
    </dgm:pt>
    <dgm:pt modelId="{706E2672-4389-4E6F-BC6C-90EA2DF7AD10}">
      <dgm:prSet custT="1"/>
      <dgm:spPr/>
      <dgm:t>
        <a:bodyPr/>
        <a:lstStyle/>
        <a:p>
          <a:pPr rtl="0"/>
          <a:r>
            <a:rPr lang="es-ES_tradnl" sz="1600" b="1" dirty="0" smtClean="0"/>
            <a:t>Nivel de conocimientos</a:t>
          </a:r>
          <a:endParaRPr lang="es-SV" sz="1600" dirty="0"/>
        </a:p>
      </dgm:t>
    </dgm:pt>
    <dgm:pt modelId="{C9E1FBAC-9D7B-46A4-BB2E-E8969AF7E71D}" type="parTrans" cxnId="{9D200A19-5D17-488F-949E-8CB1C76C1F69}">
      <dgm:prSet/>
      <dgm:spPr/>
      <dgm:t>
        <a:bodyPr/>
        <a:lstStyle/>
        <a:p>
          <a:endParaRPr lang="es-SV" sz="2800"/>
        </a:p>
      </dgm:t>
    </dgm:pt>
    <dgm:pt modelId="{B7B00306-CD01-41D8-BAF8-13F604DC76B5}" type="sibTrans" cxnId="{9D200A19-5D17-488F-949E-8CB1C76C1F69}">
      <dgm:prSet custT="1"/>
      <dgm:spPr/>
      <dgm:t>
        <a:bodyPr/>
        <a:lstStyle/>
        <a:p>
          <a:endParaRPr lang="es-SV" sz="1100"/>
        </a:p>
      </dgm:t>
    </dgm:pt>
    <dgm:pt modelId="{CEDE6A79-8834-4B3C-9928-13E757432C75}">
      <dgm:prSet custT="1"/>
      <dgm:spPr/>
      <dgm:t>
        <a:bodyPr/>
        <a:lstStyle/>
        <a:p>
          <a:pPr rtl="0"/>
          <a:r>
            <a:rPr lang="es-ES_tradnl" sz="1600" b="1" dirty="0" smtClean="0">
              <a:solidFill>
                <a:schemeClr val="tx1"/>
              </a:solidFill>
            </a:rPr>
            <a:t>Entradas de información: Especificaciones de diseño, base de conocimientos</a:t>
          </a:r>
          <a:endParaRPr lang="es-SV" sz="1600" dirty="0">
            <a:solidFill>
              <a:schemeClr val="tx1"/>
            </a:solidFill>
          </a:endParaRPr>
        </a:p>
      </dgm:t>
    </dgm:pt>
    <dgm:pt modelId="{883B9229-F288-4D30-8D79-8FD0FB55EF22}" type="parTrans" cxnId="{129CFEEC-5769-4736-92DB-303751F628B9}">
      <dgm:prSet/>
      <dgm:spPr/>
      <dgm:t>
        <a:bodyPr/>
        <a:lstStyle/>
        <a:p>
          <a:endParaRPr lang="es-SV" sz="2800"/>
        </a:p>
      </dgm:t>
    </dgm:pt>
    <dgm:pt modelId="{FF8C0C3A-CECA-4C50-A8CA-A7123F3973C1}" type="sibTrans" cxnId="{129CFEEC-5769-4736-92DB-303751F628B9}">
      <dgm:prSet custT="1"/>
      <dgm:spPr/>
      <dgm:t>
        <a:bodyPr/>
        <a:lstStyle/>
        <a:p>
          <a:endParaRPr lang="es-SV" sz="1100"/>
        </a:p>
      </dgm:t>
    </dgm:pt>
    <dgm:pt modelId="{90ADDB75-2D8E-418D-A6E7-FD18F3471FF6}">
      <dgm:prSet custT="1"/>
      <dgm:spPr/>
      <dgm:t>
        <a:bodyPr/>
        <a:lstStyle/>
        <a:p>
          <a:pPr rtl="0"/>
          <a:r>
            <a:rPr lang="es-ES_tradnl" sz="1600" b="1" dirty="0" smtClean="0"/>
            <a:t>Procesamiento: Modelado, simulaciones</a:t>
          </a:r>
          <a:endParaRPr lang="es-SV" sz="1600" dirty="0"/>
        </a:p>
      </dgm:t>
    </dgm:pt>
    <dgm:pt modelId="{106A4EE3-B212-4198-B02D-11B30E59E03C}" type="parTrans" cxnId="{8EAAF0D0-A222-4B45-BC61-AA47171A5E87}">
      <dgm:prSet/>
      <dgm:spPr/>
      <dgm:t>
        <a:bodyPr/>
        <a:lstStyle/>
        <a:p>
          <a:endParaRPr lang="es-SV" sz="2800"/>
        </a:p>
      </dgm:t>
    </dgm:pt>
    <dgm:pt modelId="{CD8CFAA8-C4B0-40A8-9581-380F2DE44EAF}" type="sibTrans" cxnId="{8EAAF0D0-A222-4B45-BC61-AA47171A5E87}">
      <dgm:prSet custT="1"/>
      <dgm:spPr/>
      <dgm:t>
        <a:bodyPr/>
        <a:lstStyle/>
        <a:p>
          <a:endParaRPr lang="es-SV" sz="1100"/>
        </a:p>
      </dgm:t>
    </dgm:pt>
    <dgm:pt modelId="{9273CF2D-77F0-4B1E-98C0-E57BBC926903}">
      <dgm:prSet custT="1"/>
      <dgm:spPr/>
      <dgm:t>
        <a:bodyPr/>
        <a:lstStyle/>
        <a:p>
          <a:pPr rtl="0"/>
          <a:r>
            <a:rPr lang="es-ES_tradnl" sz="1600" b="1" dirty="0" smtClean="0"/>
            <a:t>Salidas de información: Modelos, gráficos</a:t>
          </a:r>
          <a:endParaRPr lang="es-SV" sz="1600" dirty="0"/>
        </a:p>
      </dgm:t>
    </dgm:pt>
    <dgm:pt modelId="{EDB11307-3870-42ED-AEA3-D9A7015BC4B8}" type="parTrans" cxnId="{452C13D8-826E-4D9C-AFE4-4409FB4992FE}">
      <dgm:prSet/>
      <dgm:spPr/>
      <dgm:t>
        <a:bodyPr/>
        <a:lstStyle/>
        <a:p>
          <a:endParaRPr lang="es-SV" sz="2800"/>
        </a:p>
      </dgm:t>
    </dgm:pt>
    <dgm:pt modelId="{89456A5F-F2F0-4253-829E-69E8845C107B}" type="sibTrans" cxnId="{452C13D8-826E-4D9C-AFE4-4409FB4992FE}">
      <dgm:prSet custT="1"/>
      <dgm:spPr/>
      <dgm:t>
        <a:bodyPr/>
        <a:lstStyle/>
        <a:p>
          <a:endParaRPr lang="es-SV" sz="1100"/>
        </a:p>
      </dgm:t>
    </dgm:pt>
    <dgm:pt modelId="{DD924648-2465-43E8-B851-1475709C0BCB}">
      <dgm:prSet custT="1"/>
      <dgm:spPr/>
      <dgm:t>
        <a:bodyPr/>
        <a:lstStyle/>
        <a:p>
          <a:pPr rtl="0"/>
          <a:r>
            <a:rPr lang="es-ES_tradnl" sz="2000" b="1" dirty="0" smtClean="0"/>
            <a:t>Usuarios: Personal técnico</a:t>
          </a:r>
          <a:endParaRPr lang="es-SV" sz="2000" dirty="0"/>
        </a:p>
      </dgm:t>
    </dgm:pt>
    <dgm:pt modelId="{EB81EF6B-4700-46C1-9A39-20AB266CE305}" type="parTrans" cxnId="{241E737E-7C58-45EA-A8F3-0ADB9867C689}">
      <dgm:prSet/>
      <dgm:spPr/>
      <dgm:t>
        <a:bodyPr/>
        <a:lstStyle/>
        <a:p>
          <a:endParaRPr lang="es-SV" sz="2800"/>
        </a:p>
      </dgm:t>
    </dgm:pt>
    <dgm:pt modelId="{1CEE2BF4-F970-4AFA-B29B-65F4E562C0D2}" type="sibTrans" cxnId="{241E737E-7C58-45EA-A8F3-0ADB9867C689}">
      <dgm:prSet custT="1"/>
      <dgm:spPr/>
      <dgm:t>
        <a:bodyPr/>
        <a:lstStyle/>
        <a:p>
          <a:endParaRPr lang="es-SV" sz="1100"/>
        </a:p>
      </dgm:t>
    </dgm:pt>
    <dgm:pt modelId="{C7377AF8-18A9-4AA2-B0DF-B6449CAB5751}">
      <dgm:prSet custT="1"/>
      <dgm:spPr/>
      <dgm:t>
        <a:bodyPr/>
        <a:lstStyle/>
        <a:p>
          <a:pPr rtl="0"/>
          <a:r>
            <a:rPr lang="es-ES_tradnl" sz="1800" b="1" dirty="0" smtClean="0"/>
            <a:t>Ejemplo: Estación de trabajo para ingeniería</a:t>
          </a:r>
          <a:endParaRPr lang="es-SV" sz="1800" dirty="0"/>
        </a:p>
      </dgm:t>
    </dgm:pt>
    <dgm:pt modelId="{F17CE8C8-525A-4BE4-B8CC-0CA6298C24D4}" type="parTrans" cxnId="{27FDABF6-24B4-46E1-A7A5-0B7DFB624E55}">
      <dgm:prSet/>
      <dgm:spPr/>
      <dgm:t>
        <a:bodyPr/>
        <a:lstStyle/>
        <a:p>
          <a:endParaRPr lang="es-SV" sz="2800"/>
        </a:p>
      </dgm:t>
    </dgm:pt>
    <dgm:pt modelId="{73DD3A83-21F6-4364-A41F-BD8F6BC04B60}" type="sibTrans" cxnId="{27FDABF6-24B4-46E1-A7A5-0B7DFB624E55}">
      <dgm:prSet custT="1"/>
      <dgm:spPr/>
      <dgm:t>
        <a:bodyPr/>
        <a:lstStyle/>
        <a:p>
          <a:endParaRPr lang="es-SV" sz="1100"/>
        </a:p>
      </dgm:t>
    </dgm:pt>
    <dgm:pt modelId="{AE9E6426-15F9-4375-A7F2-64BED067B5C2}" type="pres">
      <dgm:prSet presAssocID="{E9F37F78-79DB-4C14-9EE8-F5909528D7F1}" presName="cycle" presStyleCnt="0">
        <dgm:presLayoutVars>
          <dgm:dir/>
          <dgm:resizeHandles val="exact"/>
        </dgm:presLayoutVars>
      </dgm:prSet>
      <dgm:spPr/>
      <dgm:t>
        <a:bodyPr/>
        <a:lstStyle/>
        <a:p>
          <a:endParaRPr lang="es-ES"/>
        </a:p>
      </dgm:t>
    </dgm:pt>
    <dgm:pt modelId="{41363319-CD3F-4D9D-9DF9-81411B0D07EE}" type="pres">
      <dgm:prSet presAssocID="{706E2672-4389-4E6F-BC6C-90EA2DF7AD10}" presName="node" presStyleLbl="node1" presStyleIdx="0" presStyleCnt="6" custScaleX="136233">
        <dgm:presLayoutVars>
          <dgm:bulletEnabled val="1"/>
        </dgm:presLayoutVars>
      </dgm:prSet>
      <dgm:spPr/>
      <dgm:t>
        <a:bodyPr/>
        <a:lstStyle/>
        <a:p>
          <a:endParaRPr lang="es-ES"/>
        </a:p>
      </dgm:t>
    </dgm:pt>
    <dgm:pt modelId="{B7BB5759-9419-420C-B63D-F17AC204D1C8}" type="pres">
      <dgm:prSet presAssocID="{B7B00306-CD01-41D8-BAF8-13F604DC76B5}" presName="sibTrans" presStyleLbl="sibTrans2D1" presStyleIdx="0" presStyleCnt="6"/>
      <dgm:spPr/>
      <dgm:t>
        <a:bodyPr/>
        <a:lstStyle/>
        <a:p>
          <a:endParaRPr lang="es-ES"/>
        </a:p>
      </dgm:t>
    </dgm:pt>
    <dgm:pt modelId="{EF06BF56-D4EE-4B15-AEAC-F15B79C3707D}" type="pres">
      <dgm:prSet presAssocID="{B7B00306-CD01-41D8-BAF8-13F604DC76B5}" presName="connectorText" presStyleLbl="sibTrans2D1" presStyleIdx="0" presStyleCnt="6"/>
      <dgm:spPr/>
      <dgm:t>
        <a:bodyPr/>
        <a:lstStyle/>
        <a:p>
          <a:endParaRPr lang="es-ES"/>
        </a:p>
      </dgm:t>
    </dgm:pt>
    <dgm:pt modelId="{924FC182-3530-4E1E-8770-035A9C03F4C9}" type="pres">
      <dgm:prSet presAssocID="{CEDE6A79-8834-4B3C-9928-13E757432C75}" presName="node" presStyleLbl="node1" presStyleIdx="1" presStyleCnt="6" custScaleX="144454">
        <dgm:presLayoutVars>
          <dgm:bulletEnabled val="1"/>
        </dgm:presLayoutVars>
      </dgm:prSet>
      <dgm:spPr/>
      <dgm:t>
        <a:bodyPr/>
        <a:lstStyle/>
        <a:p>
          <a:endParaRPr lang="es-ES"/>
        </a:p>
      </dgm:t>
    </dgm:pt>
    <dgm:pt modelId="{BC7EE71C-6D57-44A6-A353-0BCEC89831B1}" type="pres">
      <dgm:prSet presAssocID="{FF8C0C3A-CECA-4C50-A8CA-A7123F3973C1}" presName="sibTrans" presStyleLbl="sibTrans2D1" presStyleIdx="1" presStyleCnt="6"/>
      <dgm:spPr/>
      <dgm:t>
        <a:bodyPr/>
        <a:lstStyle/>
        <a:p>
          <a:endParaRPr lang="es-ES"/>
        </a:p>
      </dgm:t>
    </dgm:pt>
    <dgm:pt modelId="{CD625F83-16E4-408D-B27B-E1F42759931B}" type="pres">
      <dgm:prSet presAssocID="{FF8C0C3A-CECA-4C50-A8CA-A7123F3973C1}" presName="connectorText" presStyleLbl="sibTrans2D1" presStyleIdx="1" presStyleCnt="6"/>
      <dgm:spPr/>
      <dgm:t>
        <a:bodyPr/>
        <a:lstStyle/>
        <a:p>
          <a:endParaRPr lang="es-ES"/>
        </a:p>
      </dgm:t>
    </dgm:pt>
    <dgm:pt modelId="{FC360EB9-3588-4492-ABA0-9D93A4A65938}" type="pres">
      <dgm:prSet presAssocID="{90ADDB75-2D8E-418D-A6E7-FD18F3471FF6}" presName="node" presStyleLbl="node1" presStyleIdx="2" presStyleCnt="6" custScaleX="128061">
        <dgm:presLayoutVars>
          <dgm:bulletEnabled val="1"/>
        </dgm:presLayoutVars>
      </dgm:prSet>
      <dgm:spPr/>
      <dgm:t>
        <a:bodyPr/>
        <a:lstStyle/>
        <a:p>
          <a:endParaRPr lang="es-ES"/>
        </a:p>
      </dgm:t>
    </dgm:pt>
    <dgm:pt modelId="{60462DBD-15C5-45CB-9C8B-23FA5A28C0FA}" type="pres">
      <dgm:prSet presAssocID="{CD8CFAA8-C4B0-40A8-9581-380F2DE44EAF}" presName="sibTrans" presStyleLbl="sibTrans2D1" presStyleIdx="2" presStyleCnt="6"/>
      <dgm:spPr/>
      <dgm:t>
        <a:bodyPr/>
        <a:lstStyle/>
        <a:p>
          <a:endParaRPr lang="es-ES"/>
        </a:p>
      </dgm:t>
    </dgm:pt>
    <dgm:pt modelId="{2EAB9FE3-AC08-46A9-B384-A0D7E5CFA45A}" type="pres">
      <dgm:prSet presAssocID="{CD8CFAA8-C4B0-40A8-9581-380F2DE44EAF}" presName="connectorText" presStyleLbl="sibTrans2D1" presStyleIdx="2" presStyleCnt="6"/>
      <dgm:spPr/>
      <dgm:t>
        <a:bodyPr/>
        <a:lstStyle/>
        <a:p>
          <a:endParaRPr lang="es-ES"/>
        </a:p>
      </dgm:t>
    </dgm:pt>
    <dgm:pt modelId="{0BDFF165-A2BA-4DD1-98C0-99334336B65A}" type="pres">
      <dgm:prSet presAssocID="{9273CF2D-77F0-4B1E-98C0-E57BBC926903}" presName="node" presStyleLbl="node1" presStyleIdx="3" presStyleCnt="6">
        <dgm:presLayoutVars>
          <dgm:bulletEnabled val="1"/>
        </dgm:presLayoutVars>
      </dgm:prSet>
      <dgm:spPr/>
      <dgm:t>
        <a:bodyPr/>
        <a:lstStyle/>
        <a:p>
          <a:endParaRPr lang="es-ES"/>
        </a:p>
      </dgm:t>
    </dgm:pt>
    <dgm:pt modelId="{821AAFDC-7C20-4B2A-BD74-6BC4E85FA06B}" type="pres">
      <dgm:prSet presAssocID="{89456A5F-F2F0-4253-829E-69E8845C107B}" presName="sibTrans" presStyleLbl="sibTrans2D1" presStyleIdx="3" presStyleCnt="6"/>
      <dgm:spPr/>
      <dgm:t>
        <a:bodyPr/>
        <a:lstStyle/>
        <a:p>
          <a:endParaRPr lang="es-ES"/>
        </a:p>
      </dgm:t>
    </dgm:pt>
    <dgm:pt modelId="{E3E9820E-290B-4E95-A2EE-138E348B8A34}" type="pres">
      <dgm:prSet presAssocID="{89456A5F-F2F0-4253-829E-69E8845C107B}" presName="connectorText" presStyleLbl="sibTrans2D1" presStyleIdx="3" presStyleCnt="6"/>
      <dgm:spPr/>
      <dgm:t>
        <a:bodyPr/>
        <a:lstStyle/>
        <a:p>
          <a:endParaRPr lang="es-ES"/>
        </a:p>
      </dgm:t>
    </dgm:pt>
    <dgm:pt modelId="{05AADCD5-4153-43A7-AB7E-D5795BCF243F}" type="pres">
      <dgm:prSet presAssocID="{DD924648-2465-43E8-B851-1475709C0BCB}" presName="node" presStyleLbl="node1" presStyleIdx="4" presStyleCnt="6" custScaleX="125344">
        <dgm:presLayoutVars>
          <dgm:bulletEnabled val="1"/>
        </dgm:presLayoutVars>
      </dgm:prSet>
      <dgm:spPr/>
      <dgm:t>
        <a:bodyPr/>
        <a:lstStyle/>
        <a:p>
          <a:endParaRPr lang="es-ES"/>
        </a:p>
      </dgm:t>
    </dgm:pt>
    <dgm:pt modelId="{A7016BC3-742F-4249-A244-C9D68CD3DD7C}" type="pres">
      <dgm:prSet presAssocID="{1CEE2BF4-F970-4AFA-B29B-65F4E562C0D2}" presName="sibTrans" presStyleLbl="sibTrans2D1" presStyleIdx="4" presStyleCnt="6"/>
      <dgm:spPr/>
      <dgm:t>
        <a:bodyPr/>
        <a:lstStyle/>
        <a:p>
          <a:endParaRPr lang="es-ES"/>
        </a:p>
      </dgm:t>
    </dgm:pt>
    <dgm:pt modelId="{6C7201CE-E8E5-400F-ACF9-034E33BAD6CB}" type="pres">
      <dgm:prSet presAssocID="{1CEE2BF4-F970-4AFA-B29B-65F4E562C0D2}" presName="connectorText" presStyleLbl="sibTrans2D1" presStyleIdx="4" presStyleCnt="6"/>
      <dgm:spPr/>
      <dgm:t>
        <a:bodyPr/>
        <a:lstStyle/>
        <a:p>
          <a:endParaRPr lang="es-ES"/>
        </a:p>
      </dgm:t>
    </dgm:pt>
    <dgm:pt modelId="{89C37D67-51F5-4A55-A33E-A911279029DB}" type="pres">
      <dgm:prSet presAssocID="{C7377AF8-18A9-4AA2-B0DF-B6449CAB5751}" presName="node" presStyleLbl="node1" presStyleIdx="5" presStyleCnt="6" custScaleX="129663">
        <dgm:presLayoutVars>
          <dgm:bulletEnabled val="1"/>
        </dgm:presLayoutVars>
      </dgm:prSet>
      <dgm:spPr/>
      <dgm:t>
        <a:bodyPr/>
        <a:lstStyle/>
        <a:p>
          <a:endParaRPr lang="es-ES"/>
        </a:p>
      </dgm:t>
    </dgm:pt>
    <dgm:pt modelId="{BCEBBA4C-BEE4-4E6D-94EC-095700CF97F7}" type="pres">
      <dgm:prSet presAssocID="{73DD3A83-21F6-4364-A41F-BD8F6BC04B60}" presName="sibTrans" presStyleLbl="sibTrans2D1" presStyleIdx="5" presStyleCnt="6"/>
      <dgm:spPr/>
      <dgm:t>
        <a:bodyPr/>
        <a:lstStyle/>
        <a:p>
          <a:endParaRPr lang="es-ES"/>
        </a:p>
      </dgm:t>
    </dgm:pt>
    <dgm:pt modelId="{2FE49A71-1696-4F3E-9E97-443E98BD5B31}" type="pres">
      <dgm:prSet presAssocID="{73DD3A83-21F6-4364-A41F-BD8F6BC04B60}" presName="connectorText" presStyleLbl="sibTrans2D1" presStyleIdx="5" presStyleCnt="6"/>
      <dgm:spPr/>
      <dgm:t>
        <a:bodyPr/>
        <a:lstStyle/>
        <a:p>
          <a:endParaRPr lang="es-ES"/>
        </a:p>
      </dgm:t>
    </dgm:pt>
  </dgm:ptLst>
  <dgm:cxnLst>
    <dgm:cxn modelId="{9D200A19-5D17-488F-949E-8CB1C76C1F69}" srcId="{E9F37F78-79DB-4C14-9EE8-F5909528D7F1}" destId="{706E2672-4389-4E6F-BC6C-90EA2DF7AD10}" srcOrd="0" destOrd="0" parTransId="{C9E1FBAC-9D7B-46A4-BB2E-E8969AF7E71D}" sibTransId="{B7B00306-CD01-41D8-BAF8-13F604DC76B5}"/>
    <dgm:cxn modelId="{3EE0BDAE-2CCA-4158-A641-D0866B10179F}" type="presOf" srcId="{FF8C0C3A-CECA-4C50-A8CA-A7123F3973C1}" destId="{BC7EE71C-6D57-44A6-A353-0BCEC89831B1}" srcOrd="0" destOrd="0" presId="urn:microsoft.com/office/officeart/2005/8/layout/cycle2"/>
    <dgm:cxn modelId="{D9F4B9AB-B268-44F4-B0DC-B01A4FE82D71}" type="presOf" srcId="{E9F37F78-79DB-4C14-9EE8-F5909528D7F1}" destId="{AE9E6426-15F9-4375-A7F2-64BED067B5C2}" srcOrd="0" destOrd="0" presId="urn:microsoft.com/office/officeart/2005/8/layout/cycle2"/>
    <dgm:cxn modelId="{C6B0A4B4-A66C-4926-8BFC-CB7CE538354B}" type="presOf" srcId="{B7B00306-CD01-41D8-BAF8-13F604DC76B5}" destId="{EF06BF56-D4EE-4B15-AEAC-F15B79C3707D}" srcOrd="1" destOrd="0" presId="urn:microsoft.com/office/officeart/2005/8/layout/cycle2"/>
    <dgm:cxn modelId="{241E737E-7C58-45EA-A8F3-0ADB9867C689}" srcId="{E9F37F78-79DB-4C14-9EE8-F5909528D7F1}" destId="{DD924648-2465-43E8-B851-1475709C0BCB}" srcOrd="4" destOrd="0" parTransId="{EB81EF6B-4700-46C1-9A39-20AB266CE305}" sibTransId="{1CEE2BF4-F970-4AFA-B29B-65F4E562C0D2}"/>
    <dgm:cxn modelId="{83150A9E-9023-4AD3-A52F-96983AA36E1F}" type="presOf" srcId="{C7377AF8-18A9-4AA2-B0DF-B6449CAB5751}" destId="{89C37D67-51F5-4A55-A33E-A911279029DB}" srcOrd="0" destOrd="0" presId="urn:microsoft.com/office/officeart/2005/8/layout/cycle2"/>
    <dgm:cxn modelId="{64CCC37F-880B-4D24-9793-4452C0F53562}" type="presOf" srcId="{B7B00306-CD01-41D8-BAF8-13F604DC76B5}" destId="{B7BB5759-9419-420C-B63D-F17AC204D1C8}" srcOrd="0" destOrd="0" presId="urn:microsoft.com/office/officeart/2005/8/layout/cycle2"/>
    <dgm:cxn modelId="{D365C488-73E2-40A6-94DA-CD4307EC4226}" type="presOf" srcId="{89456A5F-F2F0-4253-829E-69E8845C107B}" destId="{E3E9820E-290B-4E95-A2EE-138E348B8A34}" srcOrd="1" destOrd="0" presId="urn:microsoft.com/office/officeart/2005/8/layout/cycle2"/>
    <dgm:cxn modelId="{BFBDDA0F-7202-449F-ADD7-0BA9CC6D2B51}" type="presOf" srcId="{706E2672-4389-4E6F-BC6C-90EA2DF7AD10}" destId="{41363319-CD3F-4D9D-9DF9-81411B0D07EE}" srcOrd="0" destOrd="0" presId="urn:microsoft.com/office/officeart/2005/8/layout/cycle2"/>
    <dgm:cxn modelId="{0B1633F6-3B53-4608-A7A0-AD9321856194}" type="presOf" srcId="{DD924648-2465-43E8-B851-1475709C0BCB}" destId="{05AADCD5-4153-43A7-AB7E-D5795BCF243F}" srcOrd="0" destOrd="0" presId="urn:microsoft.com/office/officeart/2005/8/layout/cycle2"/>
    <dgm:cxn modelId="{09EA4D1D-6902-4B8F-8991-831C7BB64D01}" type="presOf" srcId="{CEDE6A79-8834-4B3C-9928-13E757432C75}" destId="{924FC182-3530-4E1E-8770-035A9C03F4C9}" srcOrd="0" destOrd="0" presId="urn:microsoft.com/office/officeart/2005/8/layout/cycle2"/>
    <dgm:cxn modelId="{2342F527-8900-4EB8-910F-D2FA6F967A67}" type="presOf" srcId="{CD8CFAA8-C4B0-40A8-9581-380F2DE44EAF}" destId="{2EAB9FE3-AC08-46A9-B384-A0D7E5CFA45A}" srcOrd="1" destOrd="0" presId="urn:microsoft.com/office/officeart/2005/8/layout/cycle2"/>
    <dgm:cxn modelId="{129CFEEC-5769-4736-92DB-303751F628B9}" srcId="{E9F37F78-79DB-4C14-9EE8-F5909528D7F1}" destId="{CEDE6A79-8834-4B3C-9928-13E757432C75}" srcOrd="1" destOrd="0" parTransId="{883B9229-F288-4D30-8D79-8FD0FB55EF22}" sibTransId="{FF8C0C3A-CECA-4C50-A8CA-A7123F3973C1}"/>
    <dgm:cxn modelId="{8EAAF0D0-A222-4B45-BC61-AA47171A5E87}" srcId="{E9F37F78-79DB-4C14-9EE8-F5909528D7F1}" destId="{90ADDB75-2D8E-418D-A6E7-FD18F3471FF6}" srcOrd="2" destOrd="0" parTransId="{106A4EE3-B212-4198-B02D-11B30E59E03C}" sibTransId="{CD8CFAA8-C4B0-40A8-9581-380F2DE44EAF}"/>
    <dgm:cxn modelId="{BAB8E668-C8AC-4361-BCFD-C3246B3F9A92}" type="presOf" srcId="{1CEE2BF4-F970-4AFA-B29B-65F4E562C0D2}" destId="{6C7201CE-E8E5-400F-ACF9-034E33BAD6CB}" srcOrd="1" destOrd="0" presId="urn:microsoft.com/office/officeart/2005/8/layout/cycle2"/>
    <dgm:cxn modelId="{D878FA2A-C8B6-4D8A-8777-431B0BC7790F}" type="presOf" srcId="{FF8C0C3A-CECA-4C50-A8CA-A7123F3973C1}" destId="{CD625F83-16E4-408D-B27B-E1F42759931B}" srcOrd="1" destOrd="0" presId="urn:microsoft.com/office/officeart/2005/8/layout/cycle2"/>
    <dgm:cxn modelId="{404015C9-1DCD-4217-A844-521B8E9A6D21}" type="presOf" srcId="{CD8CFAA8-C4B0-40A8-9581-380F2DE44EAF}" destId="{60462DBD-15C5-45CB-9C8B-23FA5A28C0FA}" srcOrd="0" destOrd="0" presId="urn:microsoft.com/office/officeart/2005/8/layout/cycle2"/>
    <dgm:cxn modelId="{A0C2BC7F-33B0-4D92-96FC-1AEB5E230AEB}" type="presOf" srcId="{89456A5F-F2F0-4253-829E-69E8845C107B}" destId="{821AAFDC-7C20-4B2A-BD74-6BC4E85FA06B}" srcOrd="0" destOrd="0" presId="urn:microsoft.com/office/officeart/2005/8/layout/cycle2"/>
    <dgm:cxn modelId="{27FDABF6-24B4-46E1-A7A5-0B7DFB624E55}" srcId="{E9F37F78-79DB-4C14-9EE8-F5909528D7F1}" destId="{C7377AF8-18A9-4AA2-B0DF-B6449CAB5751}" srcOrd="5" destOrd="0" parTransId="{F17CE8C8-525A-4BE4-B8CC-0CA6298C24D4}" sibTransId="{73DD3A83-21F6-4364-A41F-BD8F6BC04B60}"/>
    <dgm:cxn modelId="{191FF8C5-021D-4AA1-B20F-BA73320BC9C2}" type="presOf" srcId="{73DD3A83-21F6-4364-A41F-BD8F6BC04B60}" destId="{BCEBBA4C-BEE4-4E6D-94EC-095700CF97F7}" srcOrd="0" destOrd="0" presId="urn:microsoft.com/office/officeart/2005/8/layout/cycle2"/>
    <dgm:cxn modelId="{FC410095-8AFC-4502-ACDF-9E26C7AE440D}" type="presOf" srcId="{90ADDB75-2D8E-418D-A6E7-FD18F3471FF6}" destId="{FC360EB9-3588-4492-ABA0-9D93A4A65938}" srcOrd="0" destOrd="0" presId="urn:microsoft.com/office/officeart/2005/8/layout/cycle2"/>
    <dgm:cxn modelId="{452C13D8-826E-4D9C-AFE4-4409FB4992FE}" srcId="{E9F37F78-79DB-4C14-9EE8-F5909528D7F1}" destId="{9273CF2D-77F0-4B1E-98C0-E57BBC926903}" srcOrd="3" destOrd="0" parTransId="{EDB11307-3870-42ED-AEA3-D9A7015BC4B8}" sibTransId="{89456A5F-F2F0-4253-829E-69E8845C107B}"/>
    <dgm:cxn modelId="{8ED56C1C-1F45-4988-9532-0952C0584BB7}" type="presOf" srcId="{73DD3A83-21F6-4364-A41F-BD8F6BC04B60}" destId="{2FE49A71-1696-4F3E-9E97-443E98BD5B31}" srcOrd="1" destOrd="0" presId="urn:microsoft.com/office/officeart/2005/8/layout/cycle2"/>
    <dgm:cxn modelId="{29D4E3CF-5E13-4F3D-A7CE-9AF84914C9C8}" type="presOf" srcId="{9273CF2D-77F0-4B1E-98C0-E57BBC926903}" destId="{0BDFF165-A2BA-4DD1-98C0-99334336B65A}" srcOrd="0" destOrd="0" presId="urn:microsoft.com/office/officeart/2005/8/layout/cycle2"/>
    <dgm:cxn modelId="{096A8A25-A4D8-40CB-93EE-C54F210F7DBA}" type="presOf" srcId="{1CEE2BF4-F970-4AFA-B29B-65F4E562C0D2}" destId="{A7016BC3-742F-4249-A244-C9D68CD3DD7C}" srcOrd="0" destOrd="0" presId="urn:microsoft.com/office/officeart/2005/8/layout/cycle2"/>
    <dgm:cxn modelId="{41E537D9-19CF-453F-BCB9-2F6691FE7B1B}" type="presParOf" srcId="{AE9E6426-15F9-4375-A7F2-64BED067B5C2}" destId="{41363319-CD3F-4D9D-9DF9-81411B0D07EE}" srcOrd="0" destOrd="0" presId="urn:microsoft.com/office/officeart/2005/8/layout/cycle2"/>
    <dgm:cxn modelId="{B38103CE-B6DD-46EA-8087-8E2F4604D09D}" type="presParOf" srcId="{AE9E6426-15F9-4375-A7F2-64BED067B5C2}" destId="{B7BB5759-9419-420C-B63D-F17AC204D1C8}" srcOrd="1" destOrd="0" presId="urn:microsoft.com/office/officeart/2005/8/layout/cycle2"/>
    <dgm:cxn modelId="{19353990-89E9-40F9-BBBD-BD8817A20598}" type="presParOf" srcId="{B7BB5759-9419-420C-B63D-F17AC204D1C8}" destId="{EF06BF56-D4EE-4B15-AEAC-F15B79C3707D}" srcOrd="0" destOrd="0" presId="urn:microsoft.com/office/officeart/2005/8/layout/cycle2"/>
    <dgm:cxn modelId="{EC376D67-40CD-47BB-94E8-0C357DE7FA7C}" type="presParOf" srcId="{AE9E6426-15F9-4375-A7F2-64BED067B5C2}" destId="{924FC182-3530-4E1E-8770-035A9C03F4C9}" srcOrd="2" destOrd="0" presId="urn:microsoft.com/office/officeart/2005/8/layout/cycle2"/>
    <dgm:cxn modelId="{F99757B9-68E1-4344-97E0-A8534F933BEB}" type="presParOf" srcId="{AE9E6426-15F9-4375-A7F2-64BED067B5C2}" destId="{BC7EE71C-6D57-44A6-A353-0BCEC89831B1}" srcOrd="3" destOrd="0" presId="urn:microsoft.com/office/officeart/2005/8/layout/cycle2"/>
    <dgm:cxn modelId="{E4B063D0-8C1F-4C91-AE78-774F774451F5}" type="presParOf" srcId="{BC7EE71C-6D57-44A6-A353-0BCEC89831B1}" destId="{CD625F83-16E4-408D-B27B-E1F42759931B}" srcOrd="0" destOrd="0" presId="urn:microsoft.com/office/officeart/2005/8/layout/cycle2"/>
    <dgm:cxn modelId="{A4A0C26D-A556-41AD-A02F-525FF2E64A86}" type="presParOf" srcId="{AE9E6426-15F9-4375-A7F2-64BED067B5C2}" destId="{FC360EB9-3588-4492-ABA0-9D93A4A65938}" srcOrd="4" destOrd="0" presId="urn:microsoft.com/office/officeart/2005/8/layout/cycle2"/>
    <dgm:cxn modelId="{CA1D31B4-D2F2-4D4F-A56B-CF999AFAF32E}" type="presParOf" srcId="{AE9E6426-15F9-4375-A7F2-64BED067B5C2}" destId="{60462DBD-15C5-45CB-9C8B-23FA5A28C0FA}" srcOrd="5" destOrd="0" presId="urn:microsoft.com/office/officeart/2005/8/layout/cycle2"/>
    <dgm:cxn modelId="{3B5E7EF0-3015-4A2B-8075-89E0CF80BCA2}" type="presParOf" srcId="{60462DBD-15C5-45CB-9C8B-23FA5A28C0FA}" destId="{2EAB9FE3-AC08-46A9-B384-A0D7E5CFA45A}" srcOrd="0" destOrd="0" presId="urn:microsoft.com/office/officeart/2005/8/layout/cycle2"/>
    <dgm:cxn modelId="{49B031AE-595D-46B0-94E0-F81F37593680}" type="presParOf" srcId="{AE9E6426-15F9-4375-A7F2-64BED067B5C2}" destId="{0BDFF165-A2BA-4DD1-98C0-99334336B65A}" srcOrd="6" destOrd="0" presId="urn:microsoft.com/office/officeart/2005/8/layout/cycle2"/>
    <dgm:cxn modelId="{84172F97-6CB3-49E6-A825-045EE6A05A04}" type="presParOf" srcId="{AE9E6426-15F9-4375-A7F2-64BED067B5C2}" destId="{821AAFDC-7C20-4B2A-BD74-6BC4E85FA06B}" srcOrd="7" destOrd="0" presId="urn:microsoft.com/office/officeart/2005/8/layout/cycle2"/>
    <dgm:cxn modelId="{89C28FFE-AC4A-4627-A984-80DD3C9FE395}" type="presParOf" srcId="{821AAFDC-7C20-4B2A-BD74-6BC4E85FA06B}" destId="{E3E9820E-290B-4E95-A2EE-138E348B8A34}" srcOrd="0" destOrd="0" presId="urn:microsoft.com/office/officeart/2005/8/layout/cycle2"/>
    <dgm:cxn modelId="{026C7B5B-8AD2-4788-A4F6-E210A31E849C}" type="presParOf" srcId="{AE9E6426-15F9-4375-A7F2-64BED067B5C2}" destId="{05AADCD5-4153-43A7-AB7E-D5795BCF243F}" srcOrd="8" destOrd="0" presId="urn:microsoft.com/office/officeart/2005/8/layout/cycle2"/>
    <dgm:cxn modelId="{9D442221-8988-42D8-BF2C-0F900DBDE8B5}" type="presParOf" srcId="{AE9E6426-15F9-4375-A7F2-64BED067B5C2}" destId="{A7016BC3-742F-4249-A244-C9D68CD3DD7C}" srcOrd="9" destOrd="0" presId="urn:microsoft.com/office/officeart/2005/8/layout/cycle2"/>
    <dgm:cxn modelId="{EF32B935-4E93-4562-8CA5-7D7E2B0A4452}" type="presParOf" srcId="{A7016BC3-742F-4249-A244-C9D68CD3DD7C}" destId="{6C7201CE-E8E5-400F-ACF9-034E33BAD6CB}" srcOrd="0" destOrd="0" presId="urn:microsoft.com/office/officeart/2005/8/layout/cycle2"/>
    <dgm:cxn modelId="{7B22E2C1-07E4-45A8-A64E-5BEED3D898EC}" type="presParOf" srcId="{AE9E6426-15F9-4375-A7F2-64BED067B5C2}" destId="{89C37D67-51F5-4A55-A33E-A911279029DB}" srcOrd="10" destOrd="0" presId="urn:microsoft.com/office/officeart/2005/8/layout/cycle2"/>
    <dgm:cxn modelId="{DF0B9BF2-4AE8-4808-ABC0-1599B39A6D69}" type="presParOf" srcId="{AE9E6426-15F9-4375-A7F2-64BED067B5C2}" destId="{BCEBBA4C-BEE4-4E6D-94EC-095700CF97F7}" srcOrd="11" destOrd="0" presId="urn:microsoft.com/office/officeart/2005/8/layout/cycle2"/>
    <dgm:cxn modelId="{80464315-7D36-4621-9563-AF159CEEEDCE}" type="presParOf" srcId="{BCEBBA4C-BEE4-4E6D-94EC-095700CF97F7}" destId="{2FE49A71-1696-4F3E-9E97-443E98BD5B3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BDED543-0D0A-43C6-A8AA-139C09FEC2B3}" type="doc">
      <dgm:prSet loTypeId="urn:microsoft.com/office/officeart/2005/8/layout/hProcess9" loCatId="process" qsTypeId="urn:microsoft.com/office/officeart/2005/8/quickstyle/simple5" qsCatId="simple" csTypeId="urn:microsoft.com/office/officeart/2005/8/colors/colorful4" csCatId="colorful"/>
      <dgm:spPr/>
      <dgm:t>
        <a:bodyPr/>
        <a:lstStyle/>
        <a:p>
          <a:endParaRPr lang="es-SV"/>
        </a:p>
      </dgm:t>
    </dgm:pt>
    <dgm:pt modelId="{50322515-7862-4DF2-95CF-7FCC85D21729}">
      <dgm:prSet/>
      <dgm:spPr/>
      <dgm:t>
        <a:bodyPr/>
        <a:lstStyle/>
        <a:p>
          <a:pPr rtl="0"/>
          <a:r>
            <a:rPr lang="es-ES_tradnl" b="1" smtClean="0"/>
            <a:t>Hacia una oficina “sin papeles”</a:t>
          </a:r>
          <a:endParaRPr lang="es-SV"/>
        </a:p>
      </dgm:t>
    </dgm:pt>
    <dgm:pt modelId="{53120CD8-6038-45FE-8972-FA3673626FE0}" type="parTrans" cxnId="{ACD5D178-E8D6-4002-8C52-40C533930F56}">
      <dgm:prSet/>
      <dgm:spPr/>
      <dgm:t>
        <a:bodyPr/>
        <a:lstStyle/>
        <a:p>
          <a:endParaRPr lang="es-SV"/>
        </a:p>
      </dgm:t>
    </dgm:pt>
    <dgm:pt modelId="{F0D6E988-46AE-4900-B658-28CC6472AF8A}" type="sibTrans" cxnId="{ACD5D178-E8D6-4002-8C52-40C533930F56}">
      <dgm:prSet/>
      <dgm:spPr/>
      <dgm:t>
        <a:bodyPr/>
        <a:lstStyle/>
        <a:p>
          <a:endParaRPr lang="es-SV"/>
        </a:p>
      </dgm:t>
    </dgm:pt>
    <dgm:pt modelId="{3164786B-2F3B-4154-94B8-F386D1842CD2}">
      <dgm:prSet/>
      <dgm:spPr/>
      <dgm:t>
        <a:bodyPr/>
        <a:lstStyle/>
        <a:p>
          <a:pPr rtl="0"/>
          <a:r>
            <a:rPr lang="es-ES_tradnl" b="1" dirty="0" smtClean="0"/>
            <a:t>Rediseño del flujo de trabajo</a:t>
          </a:r>
          <a:endParaRPr lang="es-SV" dirty="0"/>
        </a:p>
      </dgm:t>
    </dgm:pt>
    <dgm:pt modelId="{9B1E100B-EC99-419A-8F67-3001C44F877E}" type="parTrans" cxnId="{AAB4E4FB-B767-4565-8ABD-F8E97B949727}">
      <dgm:prSet/>
      <dgm:spPr/>
      <dgm:t>
        <a:bodyPr/>
        <a:lstStyle/>
        <a:p>
          <a:endParaRPr lang="es-SV"/>
        </a:p>
      </dgm:t>
    </dgm:pt>
    <dgm:pt modelId="{7BB25D28-2BC7-4AD0-BAA5-CBE2C1C34F96}" type="sibTrans" cxnId="{AAB4E4FB-B767-4565-8ABD-F8E97B949727}">
      <dgm:prSet/>
      <dgm:spPr/>
      <dgm:t>
        <a:bodyPr/>
        <a:lstStyle/>
        <a:p>
          <a:endParaRPr lang="es-SV"/>
        </a:p>
      </dgm:t>
    </dgm:pt>
    <dgm:pt modelId="{15592CA1-0F43-4757-AD7D-C01992BAACCC}">
      <dgm:prSet/>
      <dgm:spPr/>
      <dgm:t>
        <a:bodyPr/>
        <a:lstStyle/>
        <a:p>
          <a:pPr rtl="0"/>
          <a:r>
            <a:rPr lang="es-ES_tradnl" b="1" dirty="0" smtClean="0"/>
            <a:t>Software integrado</a:t>
          </a:r>
          <a:endParaRPr lang="es-SV" dirty="0"/>
        </a:p>
      </dgm:t>
    </dgm:pt>
    <dgm:pt modelId="{108D7969-234B-4DFC-9840-02E55D4B64D4}" type="parTrans" cxnId="{1F124BB1-256A-4212-A666-D8147047CDA6}">
      <dgm:prSet/>
      <dgm:spPr/>
      <dgm:t>
        <a:bodyPr/>
        <a:lstStyle/>
        <a:p>
          <a:endParaRPr lang="es-SV"/>
        </a:p>
      </dgm:t>
    </dgm:pt>
    <dgm:pt modelId="{01D67809-3D65-4441-AFFA-762290D1CD9E}" type="sibTrans" cxnId="{1F124BB1-256A-4212-A666-D8147047CDA6}">
      <dgm:prSet/>
      <dgm:spPr/>
      <dgm:t>
        <a:bodyPr/>
        <a:lstStyle/>
        <a:p>
          <a:endParaRPr lang="es-SV"/>
        </a:p>
      </dgm:t>
    </dgm:pt>
    <dgm:pt modelId="{EAC8DDED-C7D6-421A-B889-289B01774187}">
      <dgm:prSet/>
      <dgm:spPr/>
      <dgm:t>
        <a:bodyPr/>
        <a:lstStyle/>
        <a:p>
          <a:pPr rtl="0"/>
          <a:r>
            <a:rPr lang="es-ES_tradnl" b="1" dirty="0" smtClean="0"/>
            <a:t>Diseño ergonómico</a:t>
          </a:r>
          <a:endParaRPr lang="es-SV" dirty="0"/>
        </a:p>
      </dgm:t>
    </dgm:pt>
    <dgm:pt modelId="{90371A80-B7DD-401A-A8DC-09F5A25485EB}" type="parTrans" cxnId="{0CD83EA9-E440-4451-A9F1-0A25D0490673}">
      <dgm:prSet/>
      <dgm:spPr/>
      <dgm:t>
        <a:bodyPr/>
        <a:lstStyle/>
        <a:p>
          <a:endParaRPr lang="es-SV"/>
        </a:p>
      </dgm:t>
    </dgm:pt>
    <dgm:pt modelId="{4C8A84B8-7676-4D3A-A5D6-02BFCE2B736B}" type="sibTrans" cxnId="{0CD83EA9-E440-4451-A9F1-0A25D0490673}">
      <dgm:prSet/>
      <dgm:spPr/>
      <dgm:t>
        <a:bodyPr/>
        <a:lstStyle/>
        <a:p>
          <a:endParaRPr lang="es-SV"/>
        </a:p>
      </dgm:t>
    </dgm:pt>
    <dgm:pt modelId="{2880AEBC-9056-469F-9E6D-BD19538C9F40}">
      <dgm:prSet/>
      <dgm:spPr/>
      <dgm:t>
        <a:bodyPr/>
        <a:lstStyle/>
        <a:p>
          <a:pPr rtl="0"/>
          <a:r>
            <a:rPr lang="es-ES_tradnl" b="1" dirty="0" smtClean="0"/>
            <a:t>Un espacio de trabajo agradable</a:t>
          </a:r>
          <a:endParaRPr lang="es-SV" dirty="0"/>
        </a:p>
      </dgm:t>
    </dgm:pt>
    <dgm:pt modelId="{4236C4E2-7FF9-4C74-80CD-05C460EA4B1A}" type="parTrans" cxnId="{40561E54-8238-4FD3-8F26-08E5919D3A2D}">
      <dgm:prSet/>
      <dgm:spPr/>
      <dgm:t>
        <a:bodyPr/>
        <a:lstStyle/>
        <a:p>
          <a:endParaRPr lang="es-SV"/>
        </a:p>
      </dgm:t>
    </dgm:pt>
    <dgm:pt modelId="{9699B724-4B23-430F-9BCA-33815204BA7E}" type="sibTrans" cxnId="{40561E54-8238-4FD3-8F26-08E5919D3A2D}">
      <dgm:prSet/>
      <dgm:spPr/>
      <dgm:t>
        <a:bodyPr/>
        <a:lstStyle/>
        <a:p>
          <a:endParaRPr lang="es-SV"/>
        </a:p>
      </dgm:t>
    </dgm:pt>
    <dgm:pt modelId="{43A4A742-369C-4AC7-A71C-4A5C783930DC}">
      <dgm:prSet/>
      <dgm:spPr/>
      <dgm:t>
        <a:bodyPr/>
        <a:lstStyle/>
        <a:p>
          <a:pPr rtl="0"/>
          <a:r>
            <a:rPr lang="es-ES_tradnl" b="1" dirty="0" smtClean="0"/>
            <a:t>Ejemplo: Gráficos para presentaciones</a:t>
          </a:r>
          <a:endParaRPr lang="es-SV" dirty="0"/>
        </a:p>
      </dgm:t>
    </dgm:pt>
    <dgm:pt modelId="{DF315B1F-9C63-42F2-829F-663A9E2F48E8}" type="parTrans" cxnId="{A9CA0466-358E-43EB-BDB2-80109793AD3C}">
      <dgm:prSet/>
      <dgm:spPr/>
      <dgm:t>
        <a:bodyPr/>
        <a:lstStyle/>
        <a:p>
          <a:endParaRPr lang="es-SV"/>
        </a:p>
      </dgm:t>
    </dgm:pt>
    <dgm:pt modelId="{787350F7-7BD5-47E2-9C31-2869B425F205}" type="sibTrans" cxnId="{A9CA0466-358E-43EB-BDB2-80109793AD3C}">
      <dgm:prSet/>
      <dgm:spPr/>
      <dgm:t>
        <a:bodyPr/>
        <a:lstStyle/>
        <a:p>
          <a:endParaRPr lang="es-SV"/>
        </a:p>
      </dgm:t>
    </dgm:pt>
    <dgm:pt modelId="{7DB351BF-3692-476F-BBA3-0E5B2572ED8A}" type="pres">
      <dgm:prSet presAssocID="{ABDED543-0D0A-43C6-A8AA-139C09FEC2B3}" presName="CompostProcess" presStyleCnt="0">
        <dgm:presLayoutVars>
          <dgm:dir/>
          <dgm:resizeHandles val="exact"/>
        </dgm:presLayoutVars>
      </dgm:prSet>
      <dgm:spPr/>
      <dgm:t>
        <a:bodyPr/>
        <a:lstStyle/>
        <a:p>
          <a:endParaRPr lang="es-ES"/>
        </a:p>
      </dgm:t>
    </dgm:pt>
    <dgm:pt modelId="{72333CB5-2BFF-487E-AFFD-EC9F64FE0994}" type="pres">
      <dgm:prSet presAssocID="{ABDED543-0D0A-43C6-A8AA-139C09FEC2B3}" presName="arrow" presStyleLbl="bgShp" presStyleIdx="0" presStyleCnt="1"/>
      <dgm:spPr/>
    </dgm:pt>
    <dgm:pt modelId="{E2F4BDA0-964D-4F11-B47D-5236097B0281}" type="pres">
      <dgm:prSet presAssocID="{ABDED543-0D0A-43C6-A8AA-139C09FEC2B3}" presName="linearProcess" presStyleCnt="0"/>
      <dgm:spPr/>
    </dgm:pt>
    <dgm:pt modelId="{FEB5735A-9F1D-4B3B-BAE4-6B09D2DFBC3C}" type="pres">
      <dgm:prSet presAssocID="{50322515-7862-4DF2-95CF-7FCC85D21729}" presName="textNode" presStyleLbl="node1" presStyleIdx="0" presStyleCnt="6">
        <dgm:presLayoutVars>
          <dgm:bulletEnabled val="1"/>
        </dgm:presLayoutVars>
      </dgm:prSet>
      <dgm:spPr/>
      <dgm:t>
        <a:bodyPr/>
        <a:lstStyle/>
        <a:p>
          <a:endParaRPr lang="es-ES"/>
        </a:p>
      </dgm:t>
    </dgm:pt>
    <dgm:pt modelId="{1A94399C-E44E-47A8-8932-ABF033221E19}" type="pres">
      <dgm:prSet presAssocID="{F0D6E988-46AE-4900-B658-28CC6472AF8A}" presName="sibTrans" presStyleCnt="0"/>
      <dgm:spPr/>
    </dgm:pt>
    <dgm:pt modelId="{CA3C4211-80E4-47E7-BB89-45506B67ACB9}" type="pres">
      <dgm:prSet presAssocID="{3164786B-2F3B-4154-94B8-F386D1842CD2}" presName="textNode" presStyleLbl="node1" presStyleIdx="1" presStyleCnt="6">
        <dgm:presLayoutVars>
          <dgm:bulletEnabled val="1"/>
        </dgm:presLayoutVars>
      </dgm:prSet>
      <dgm:spPr/>
      <dgm:t>
        <a:bodyPr/>
        <a:lstStyle/>
        <a:p>
          <a:endParaRPr lang="es-ES"/>
        </a:p>
      </dgm:t>
    </dgm:pt>
    <dgm:pt modelId="{EE477D6C-8421-4D42-A6F9-7EFF4202655A}" type="pres">
      <dgm:prSet presAssocID="{7BB25D28-2BC7-4AD0-BAA5-CBE2C1C34F96}" presName="sibTrans" presStyleCnt="0"/>
      <dgm:spPr/>
    </dgm:pt>
    <dgm:pt modelId="{F6FECB93-7CA1-4561-A814-AB97C600EA46}" type="pres">
      <dgm:prSet presAssocID="{15592CA1-0F43-4757-AD7D-C01992BAACCC}" presName="textNode" presStyleLbl="node1" presStyleIdx="2" presStyleCnt="6">
        <dgm:presLayoutVars>
          <dgm:bulletEnabled val="1"/>
        </dgm:presLayoutVars>
      </dgm:prSet>
      <dgm:spPr/>
      <dgm:t>
        <a:bodyPr/>
        <a:lstStyle/>
        <a:p>
          <a:endParaRPr lang="es-ES"/>
        </a:p>
      </dgm:t>
    </dgm:pt>
    <dgm:pt modelId="{8046E70A-5983-4A7D-8E32-2C9FC451E181}" type="pres">
      <dgm:prSet presAssocID="{01D67809-3D65-4441-AFFA-762290D1CD9E}" presName="sibTrans" presStyleCnt="0"/>
      <dgm:spPr/>
    </dgm:pt>
    <dgm:pt modelId="{4BB38B22-B783-4793-BCAB-841F93739F63}" type="pres">
      <dgm:prSet presAssocID="{EAC8DDED-C7D6-421A-B889-289B01774187}" presName="textNode" presStyleLbl="node1" presStyleIdx="3" presStyleCnt="6">
        <dgm:presLayoutVars>
          <dgm:bulletEnabled val="1"/>
        </dgm:presLayoutVars>
      </dgm:prSet>
      <dgm:spPr/>
      <dgm:t>
        <a:bodyPr/>
        <a:lstStyle/>
        <a:p>
          <a:endParaRPr lang="es-ES"/>
        </a:p>
      </dgm:t>
    </dgm:pt>
    <dgm:pt modelId="{A8620C39-C0D0-4809-80CD-9D4F2ACEF4AC}" type="pres">
      <dgm:prSet presAssocID="{4C8A84B8-7676-4D3A-A5D6-02BFCE2B736B}" presName="sibTrans" presStyleCnt="0"/>
      <dgm:spPr/>
    </dgm:pt>
    <dgm:pt modelId="{831302D1-B8DD-49DB-A6D5-C81234C5C083}" type="pres">
      <dgm:prSet presAssocID="{2880AEBC-9056-469F-9E6D-BD19538C9F40}" presName="textNode" presStyleLbl="node1" presStyleIdx="4" presStyleCnt="6">
        <dgm:presLayoutVars>
          <dgm:bulletEnabled val="1"/>
        </dgm:presLayoutVars>
      </dgm:prSet>
      <dgm:spPr/>
      <dgm:t>
        <a:bodyPr/>
        <a:lstStyle/>
        <a:p>
          <a:endParaRPr lang="es-ES"/>
        </a:p>
      </dgm:t>
    </dgm:pt>
    <dgm:pt modelId="{050B39A8-B0E9-4063-AC33-F1552EFD4AF8}" type="pres">
      <dgm:prSet presAssocID="{9699B724-4B23-430F-9BCA-33815204BA7E}" presName="sibTrans" presStyleCnt="0"/>
      <dgm:spPr/>
    </dgm:pt>
    <dgm:pt modelId="{32C9EACA-1CDF-4240-AED1-3B829872F746}" type="pres">
      <dgm:prSet presAssocID="{43A4A742-369C-4AC7-A71C-4A5C783930DC}" presName="textNode" presStyleLbl="node1" presStyleIdx="5" presStyleCnt="6">
        <dgm:presLayoutVars>
          <dgm:bulletEnabled val="1"/>
        </dgm:presLayoutVars>
      </dgm:prSet>
      <dgm:spPr/>
      <dgm:t>
        <a:bodyPr/>
        <a:lstStyle/>
        <a:p>
          <a:endParaRPr lang="es-ES"/>
        </a:p>
      </dgm:t>
    </dgm:pt>
  </dgm:ptLst>
  <dgm:cxnLst>
    <dgm:cxn modelId="{202D7D57-EF9B-492B-81C7-DFC74FA5C77C}" type="presOf" srcId="{15592CA1-0F43-4757-AD7D-C01992BAACCC}" destId="{F6FECB93-7CA1-4561-A814-AB97C600EA46}" srcOrd="0" destOrd="0" presId="urn:microsoft.com/office/officeart/2005/8/layout/hProcess9"/>
    <dgm:cxn modelId="{01911E17-A7CD-460C-B68F-441F6B303C6E}" type="presOf" srcId="{ABDED543-0D0A-43C6-A8AA-139C09FEC2B3}" destId="{7DB351BF-3692-476F-BBA3-0E5B2572ED8A}" srcOrd="0" destOrd="0" presId="urn:microsoft.com/office/officeart/2005/8/layout/hProcess9"/>
    <dgm:cxn modelId="{0C0057A9-DF73-46B8-8E5E-3D309766D389}" type="presOf" srcId="{2880AEBC-9056-469F-9E6D-BD19538C9F40}" destId="{831302D1-B8DD-49DB-A6D5-C81234C5C083}" srcOrd="0" destOrd="0" presId="urn:microsoft.com/office/officeart/2005/8/layout/hProcess9"/>
    <dgm:cxn modelId="{6ABC7778-48CF-4479-9EFB-F3B7513C4801}" type="presOf" srcId="{50322515-7862-4DF2-95CF-7FCC85D21729}" destId="{FEB5735A-9F1D-4B3B-BAE4-6B09D2DFBC3C}" srcOrd="0" destOrd="0" presId="urn:microsoft.com/office/officeart/2005/8/layout/hProcess9"/>
    <dgm:cxn modelId="{F2983DA4-3A1E-4435-B5DE-1C70D9C12CEF}" type="presOf" srcId="{EAC8DDED-C7D6-421A-B889-289B01774187}" destId="{4BB38B22-B783-4793-BCAB-841F93739F63}" srcOrd="0" destOrd="0" presId="urn:microsoft.com/office/officeart/2005/8/layout/hProcess9"/>
    <dgm:cxn modelId="{A9CA0466-358E-43EB-BDB2-80109793AD3C}" srcId="{ABDED543-0D0A-43C6-A8AA-139C09FEC2B3}" destId="{43A4A742-369C-4AC7-A71C-4A5C783930DC}" srcOrd="5" destOrd="0" parTransId="{DF315B1F-9C63-42F2-829F-663A9E2F48E8}" sibTransId="{787350F7-7BD5-47E2-9C31-2869B425F205}"/>
    <dgm:cxn modelId="{ACD5D178-E8D6-4002-8C52-40C533930F56}" srcId="{ABDED543-0D0A-43C6-A8AA-139C09FEC2B3}" destId="{50322515-7862-4DF2-95CF-7FCC85D21729}" srcOrd="0" destOrd="0" parTransId="{53120CD8-6038-45FE-8972-FA3673626FE0}" sibTransId="{F0D6E988-46AE-4900-B658-28CC6472AF8A}"/>
    <dgm:cxn modelId="{E1799E76-CC98-466D-AC03-DAE77B2F8DBB}" type="presOf" srcId="{3164786B-2F3B-4154-94B8-F386D1842CD2}" destId="{CA3C4211-80E4-47E7-BB89-45506B67ACB9}" srcOrd="0" destOrd="0" presId="urn:microsoft.com/office/officeart/2005/8/layout/hProcess9"/>
    <dgm:cxn modelId="{40561E54-8238-4FD3-8F26-08E5919D3A2D}" srcId="{ABDED543-0D0A-43C6-A8AA-139C09FEC2B3}" destId="{2880AEBC-9056-469F-9E6D-BD19538C9F40}" srcOrd="4" destOrd="0" parTransId="{4236C4E2-7FF9-4C74-80CD-05C460EA4B1A}" sibTransId="{9699B724-4B23-430F-9BCA-33815204BA7E}"/>
    <dgm:cxn modelId="{1F124BB1-256A-4212-A666-D8147047CDA6}" srcId="{ABDED543-0D0A-43C6-A8AA-139C09FEC2B3}" destId="{15592CA1-0F43-4757-AD7D-C01992BAACCC}" srcOrd="2" destOrd="0" parTransId="{108D7969-234B-4DFC-9840-02E55D4B64D4}" sibTransId="{01D67809-3D65-4441-AFFA-762290D1CD9E}"/>
    <dgm:cxn modelId="{0CD83EA9-E440-4451-A9F1-0A25D0490673}" srcId="{ABDED543-0D0A-43C6-A8AA-139C09FEC2B3}" destId="{EAC8DDED-C7D6-421A-B889-289B01774187}" srcOrd="3" destOrd="0" parTransId="{90371A80-B7DD-401A-A8DC-09F5A25485EB}" sibTransId="{4C8A84B8-7676-4D3A-A5D6-02BFCE2B736B}"/>
    <dgm:cxn modelId="{AAB4E4FB-B767-4565-8ABD-F8E97B949727}" srcId="{ABDED543-0D0A-43C6-A8AA-139C09FEC2B3}" destId="{3164786B-2F3B-4154-94B8-F386D1842CD2}" srcOrd="1" destOrd="0" parTransId="{9B1E100B-EC99-419A-8F67-3001C44F877E}" sibTransId="{7BB25D28-2BC7-4AD0-BAA5-CBE2C1C34F96}"/>
    <dgm:cxn modelId="{367A781C-2623-41FC-909A-C025FBE564D2}" type="presOf" srcId="{43A4A742-369C-4AC7-A71C-4A5C783930DC}" destId="{32C9EACA-1CDF-4240-AED1-3B829872F746}" srcOrd="0" destOrd="0" presId="urn:microsoft.com/office/officeart/2005/8/layout/hProcess9"/>
    <dgm:cxn modelId="{D8552C3B-B633-4B3E-B5DB-BB02F4B6707F}" type="presParOf" srcId="{7DB351BF-3692-476F-BBA3-0E5B2572ED8A}" destId="{72333CB5-2BFF-487E-AFFD-EC9F64FE0994}" srcOrd="0" destOrd="0" presId="urn:microsoft.com/office/officeart/2005/8/layout/hProcess9"/>
    <dgm:cxn modelId="{D96B76A4-B0D1-4075-83F9-7863B21B240D}" type="presParOf" srcId="{7DB351BF-3692-476F-BBA3-0E5B2572ED8A}" destId="{E2F4BDA0-964D-4F11-B47D-5236097B0281}" srcOrd="1" destOrd="0" presId="urn:microsoft.com/office/officeart/2005/8/layout/hProcess9"/>
    <dgm:cxn modelId="{7FE49F12-7881-4683-8839-3AD61A708FBB}" type="presParOf" srcId="{E2F4BDA0-964D-4F11-B47D-5236097B0281}" destId="{FEB5735A-9F1D-4B3B-BAE4-6B09D2DFBC3C}" srcOrd="0" destOrd="0" presId="urn:microsoft.com/office/officeart/2005/8/layout/hProcess9"/>
    <dgm:cxn modelId="{59C2DE6D-AF09-459F-8FD2-A1E948708A7B}" type="presParOf" srcId="{E2F4BDA0-964D-4F11-B47D-5236097B0281}" destId="{1A94399C-E44E-47A8-8932-ABF033221E19}" srcOrd="1" destOrd="0" presId="urn:microsoft.com/office/officeart/2005/8/layout/hProcess9"/>
    <dgm:cxn modelId="{169C28BD-25AF-46D7-9254-A436E56AA63F}" type="presParOf" srcId="{E2F4BDA0-964D-4F11-B47D-5236097B0281}" destId="{CA3C4211-80E4-47E7-BB89-45506B67ACB9}" srcOrd="2" destOrd="0" presId="urn:microsoft.com/office/officeart/2005/8/layout/hProcess9"/>
    <dgm:cxn modelId="{D2FEC1B2-7F11-412C-A675-84996FA3B5AD}" type="presParOf" srcId="{E2F4BDA0-964D-4F11-B47D-5236097B0281}" destId="{EE477D6C-8421-4D42-A6F9-7EFF4202655A}" srcOrd="3" destOrd="0" presId="urn:microsoft.com/office/officeart/2005/8/layout/hProcess9"/>
    <dgm:cxn modelId="{5CB86243-0583-450A-BEE3-FDE2CC7503C2}" type="presParOf" srcId="{E2F4BDA0-964D-4F11-B47D-5236097B0281}" destId="{F6FECB93-7CA1-4561-A814-AB97C600EA46}" srcOrd="4" destOrd="0" presId="urn:microsoft.com/office/officeart/2005/8/layout/hProcess9"/>
    <dgm:cxn modelId="{905B1115-5550-4D58-BEC1-30396F3CA04A}" type="presParOf" srcId="{E2F4BDA0-964D-4F11-B47D-5236097B0281}" destId="{8046E70A-5983-4A7D-8E32-2C9FC451E181}" srcOrd="5" destOrd="0" presId="urn:microsoft.com/office/officeart/2005/8/layout/hProcess9"/>
    <dgm:cxn modelId="{7D2D77ED-E8B3-45E2-AA2C-47F9D8114102}" type="presParOf" srcId="{E2F4BDA0-964D-4F11-B47D-5236097B0281}" destId="{4BB38B22-B783-4793-BCAB-841F93739F63}" srcOrd="6" destOrd="0" presId="urn:microsoft.com/office/officeart/2005/8/layout/hProcess9"/>
    <dgm:cxn modelId="{82C27637-3FD2-4588-B69B-348FDC94A66F}" type="presParOf" srcId="{E2F4BDA0-964D-4F11-B47D-5236097B0281}" destId="{A8620C39-C0D0-4809-80CD-9D4F2ACEF4AC}" srcOrd="7" destOrd="0" presId="urn:microsoft.com/office/officeart/2005/8/layout/hProcess9"/>
    <dgm:cxn modelId="{F4B8ADF3-DB91-46EA-B928-6E1188680FAD}" type="presParOf" srcId="{E2F4BDA0-964D-4F11-B47D-5236097B0281}" destId="{831302D1-B8DD-49DB-A6D5-C81234C5C083}" srcOrd="8" destOrd="0" presId="urn:microsoft.com/office/officeart/2005/8/layout/hProcess9"/>
    <dgm:cxn modelId="{D2830A75-9685-42C8-B21F-FC9FAFC6FFBA}" type="presParOf" srcId="{E2F4BDA0-964D-4F11-B47D-5236097B0281}" destId="{050B39A8-B0E9-4063-AC33-F1552EFD4AF8}" srcOrd="9" destOrd="0" presId="urn:microsoft.com/office/officeart/2005/8/layout/hProcess9"/>
    <dgm:cxn modelId="{FE06CB76-65EA-42B9-94EB-E33196A1F686}" type="presParOf" srcId="{E2F4BDA0-964D-4F11-B47D-5236097B0281}" destId="{32C9EACA-1CDF-4240-AED1-3B829872F746}" srcOrd="10" destOrd="0" presId="urn:microsoft.com/office/officeart/2005/8/layout/hProcess9"/>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48910EF-B7A1-467C-9693-6BD91BC1999C}" type="doc">
      <dgm:prSet loTypeId="urn:microsoft.com/office/officeart/2005/8/layout/hProcess9" loCatId="process" qsTypeId="urn:microsoft.com/office/officeart/2005/8/quickstyle/3d2" qsCatId="3D" csTypeId="urn:microsoft.com/office/officeart/2005/8/colors/colorful1" csCatId="colorful"/>
      <dgm:spPr/>
      <dgm:t>
        <a:bodyPr/>
        <a:lstStyle/>
        <a:p>
          <a:endParaRPr lang="es-SV"/>
        </a:p>
      </dgm:t>
    </dgm:pt>
    <dgm:pt modelId="{45ECB00F-9219-49C8-A646-348A604863CA}">
      <dgm:prSet/>
      <dgm:spPr/>
      <dgm:t>
        <a:bodyPr/>
        <a:lstStyle/>
        <a:p>
          <a:pPr rtl="0"/>
          <a:r>
            <a:rPr lang="es-ES_tradnl" b="1" smtClean="0"/>
            <a:t>Nivel administración</a:t>
          </a:r>
          <a:endParaRPr lang="es-SV"/>
        </a:p>
      </dgm:t>
    </dgm:pt>
    <dgm:pt modelId="{217F2338-F52C-4C6C-8DFB-042446539C31}" type="parTrans" cxnId="{5851F57C-359D-41E7-A3F5-6A0638AAFBCA}">
      <dgm:prSet/>
      <dgm:spPr/>
      <dgm:t>
        <a:bodyPr/>
        <a:lstStyle/>
        <a:p>
          <a:endParaRPr lang="es-SV"/>
        </a:p>
      </dgm:t>
    </dgm:pt>
    <dgm:pt modelId="{6224BAA6-B241-48C0-AD96-4D6E316B0347}" type="sibTrans" cxnId="{5851F57C-359D-41E7-A3F5-6A0638AAFBCA}">
      <dgm:prSet/>
      <dgm:spPr/>
      <dgm:t>
        <a:bodyPr/>
        <a:lstStyle/>
        <a:p>
          <a:endParaRPr lang="es-SV"/>
        </a:p>
      </dgm:t>
    </dgm:pt>
    <dgm:pt modelId="{B57A11F4-A694-4456-A0A7-12905E7243BC}">
      <dgm:prSet/>
      <dgm:spPr/>
      <dgm:t>
        <a:bodyPr/>
        <a:lstStyle/>
        <a:p>
          <a:pPr rtl="0"/>
          <a:r>
            <a:rPr lang="es-ES_tradnl" b="1" dirty="0" smtClean="0"/>
            <a:t>Entradas de información: Datos de alto volumen</a:t>
          </a:r>
          <a:endParaRPr lang="es-SV" dirty="0"/>
        </a:p>
      </dgm:t>
    </dgm:pt>
    <dgm:pt modelId="{7E44FCF1-12D8-4F24-BE35-B686A2FE3BD8}" type="parTrans" cxnId="{4E5E73EE-995D-44DF-954C-AFD4F7848086}">
      <dgm:prSet/>
      <dgm:spPr/>
      <dgm:t>
        <a:bodyPr/>
        <a:lstStyle/>
        <a:p>
          <a:endParaRPr lang="es-SV"/>
        </a:p>
      </dgm:t>
    </dgm:pt>
    <dgm:pt modelId="{8A0EC868-3BE4-45EA-A450-BD34A845EEEF}" type="sibTrans" cxnId="{4E5E73EE-995D-44DF-954C-AFD4F7848086}">
      <dgm:prSet/>
      <dgm:spPr/>
      <dgm:t>
        <a:bodyPr/>
        <a:lstStyle/>
        <a:p>
          <a:endParaRPr lang="es-SV"/>
        </a:p>
      </dgm:t>
    </dgm:pt>
    <dgm:pt modelId="{8DDD08CC-9B66-442B-B47D-8F7E2F563BA6}">
      <dgm:prSet/>
      <dgm:spPr/>
      <dgm:t>
        <a:bodyPr/>
        <a:lstStyle/>
        <a:p>
          <a:pPr rtl="0"/>
          <a:r>
            <a:rPr lang="es-ES_tradnl" b="1" dirty="0" smtClean="0"/>
            <a:t>Procesamiento: Modelos simples</a:t>
          </a:r>
          <a:endParaRPr lang="es-SV" dirty="0"/>
        </a:p>
      </dgm:t>
    </dgm:pt>
    <dgm:pt modelId="{72AD346F-DA49-4A32-842F-68BBF0D6EAC3}" type="parTrans" cxnId="{6335CCD4-F534-445A-8BA9-9BBECE517960}">
      <dgm:prSet/>
      <dgm:spPr/>
      <dgm:t>
        <a:bodyPr/>
        <a:lstStyle/>
        <a:p>
          <a:endParaRPr lang="es-SV"/>
        </a:p>
      </dgm:t>
    </dgm:pt>
    <dgm:pt modelId="{BAEF5062-928C-427B-8FD3-FF1456DF89B2}" type="sibTrans" cxnId="{6335CCD4-F534-445A-8BA9-9BBECE517960}">
      <dgm:prSet/>
      <dgm:spPr/>
      <dgm:t>
        <a:bodyPr/>
        <a:lstStyle/>
        <a:p>
          <a:endParaRPr lang="es-SV"/>
        </a:p>
      </dgm:t>
    </dgm:pt>
    <dgm:pt modelId="{67937555-6423-4D9E-9A95-87DBB6C920DE}">
      <dgm:prSet/>
      <dgm:spPr/>
      <dgm:t>
        <a:bodyPr/>
        <a:lstStyle/>
        <a:p>
          <a:pPr rtl="0"/>
          <a:r>
            <a:rPr lang="es-ES_tradnl" b="1" dirty="0" smtClean="0"/>
            <a:t>Salidas de información: Informes sinópticos y de excepciones</a:t>
          </a:r>
          <a:endParaRPr lang="es-SV" dirty="0"/>
        </a:p>
      </dgm:t>
    </dgm:pt>
    <dgm:pt modelId="{7606AFB4-6CBA-4423-9848-8CBB84535191}" type="parTrans" cxnId="{B765646E-11EA-426A-8319-14DF11D0B951}">
      <dgm:prSet/>
      <dgm:spPr/>
      <dgm:t>
        <a:bodyPr/>
        <a:lstStyle/>
        <a:p>
          <a:endParaRPr lang="es-SV"/>
        </a:p>
      </dgm:t>
    </dgm:pt>
    <dgm:pt modelId="{CD37FBB4-8A2C-41FF-81CA-CB2AD59546E3}" type="sibTrans" cxnId="{B765646E-11EA-426A-8319-14DF11D0B951}">
      <dgm:prSet/>
      <dgm:spPr/>
      <dgm:t>
        <a:bodyPr/>
        <a:lstStyle/>
        <a:p>
          <a:endParaRPr lang="es-SV"/>
        </a:p>
      </dgm:t>
    </dgm:pt>
    <dgm:pt modelId="{C7C1DB40-7B60-4C62-B197-5028AF4AF22D}">
      <dgm:prSet/>
      <dgm:spPr/>
      <dgm:t>
        <a:bodyPr/>
        <a:lstStyle/>
        <a:p>
          <a:pPr rtl="0"/>
          <a:r>
            <a:rPr lang="es-ES_tradnl" b="1" dirty="0" smtClean="0"/>
            <a:t>Usuarios: Administradores de nivel medio </a:t>
          </a:r>
          <a:endParaRPr lang="es-SV" dirty="0"/>
        </a:p>
      </dgm:t>
    </dgm:pt>
    <dgm:pt modelId="{C00A1B55-9F4A-40DA-8C4A-98BD8266D988}" type="parTrans" cxnId="{DE12AE76-C584-49C3-BB9A-DB8468BCECD7}">
      <dgm:prSet/>
      <dgm:spPr/>
      <dgm:t>
        <a:bodyPr/>
        <a:lstStyle/>
        <a:p>
          <a:endParaRPr lang="es-SV"/>
        </a:p>
      </dgm:t>
    </dgm:pt>
    <dgm:pt modelId="{54FBCF61-C4F4-44FB-AA37-D9D6D22B36A2}" type="sibTrans" cxnId="{DE12AE76-C584-49C3-BB9A-DB8468BCECD7}">
      <dgm:prSet/>
      <dgm:spPr/>
      <dgm:t>
        <a:bodyPr/>
        <a:lstStyle/>
        <a:p>
          <a:endParaRPr lang="es-SV"/>
        </a:p>
      </dgm:t>
    </dgm:pt>
    <dgm:pt modelId="{CF73A012-8EC5-40DA-ABDF-5AB6F3676E5D}">
      <dgm:prSet/>
      <dgm:spPr/>
      <dgm:t>
        <a:bodyPr/>
        <a:lstStyle/>
        <a:p>
          <a:pPr rtl="0"/>
          <a:r>
            <a:rPr lang="es-ES_tradnl" b="1" dirty="0" smtClean="0"/>
            <a:t>Ejemplo: Presupuesto anual</a:t>
          </a:r>
          <a:endParaRPr lang="es-SV" dirty="0"/>
        </a:p>
      </dgm:t>
    </dgm:pt>
    <dgm:pt modelId="{D55D6DB8-90FE-488C-A481-BB5CB98F98BB}" type="parTrans" cxnId="{59CB74A2-FFA2-427C-B8E4-9D5A285E84A4}">
      <dgm:prSet/>
      <dgm:spPr/>
      <dgm:t>
        <a:bodyPr/>
        <a:lstStyle/>
        <a:p>
          <a:endParaRPr lang="es-SV"/>
        </a:p>
      </dgm:t>
    </dgm:pt>
    <dgm:pt modelId="{CC433E73-A889-4847-9E16-3BDC4CB55F98}" type="sibTrans" cxnId="{59CB74A2-FFA2-427C-B8E4-9D5A285E84A4}">
      <dgm:prSet/>
      <dgm:spPr/>
      <dgm:t>
        <a:bodyPr/>
        <a:lstStyle/>
        <a:p>
          <a:endParaRPr lang="es-SV"/>
        </a:p>
      </dgm:t>
    </dgm:pt>
    <dgm:pt modelId="{45E7DFF7-B467-4575-94AF-E69DE2C7287E}" type="pres">
      <dgm:prSet presAssocID="{D48910EF-B7A1-467C-9693-6BD91BC1999C}" presName="CompostProcess" presStyleCnt="0">
        <dgm:presLayoutVars>
          <dgm:dir/>
          <dgm:resizeHandles val="exact"/>
        </dgm:presLayoutVars>
      </dgm:prSet>
      <dgm:spPr/>
      <dgm:t>
        <a:bodyPr/>
        <a:lstStyle/>
        <a:p>
          <a:endParaRPr lang="es-ES"/>
        </a:p>
      </dgm:t>
    </dgm:pt>
    <dgm:pt modelId="{C4BC0476-0100-46A2-A747-B37247ABAAE5}" type="pres">
      <dgm:prSet presAssocID="{D48910EF-B7A1-467C-9693-6BD91BC1999C}" presName="arrow" presStyleLbl="bgShp" presStyleIdx="0" presStyleCnt="1" custLinFactNeighborX="108" custLinFactNeighborY="-1231"/>
      <dgm:spPr/>
    </dgm:pt>
    <dgm:pt modelId="{25C93A6A-1761-4138-9F30-15C59EFE3F88}" type="pres">
      <dgm:prSet presAssocID="{D48910EF-B7A1-467C-9693-6BD91BC1999C}" presName="linearProcess" presStyleCnt="0"/>
      <dgm:spPr/>
    </dgm:pt>
    <dgm:pt modelId="{D7D5DC4B-90E3-47F7-AE51-D685CFF3C1EB}" type="pres">
      <dgm:prSet presAssocID="{45ECB00F-9219-49C8-A646-348A604863CA}" presName="textNode" presStyleLbl="node1" presStyleIdx="0" presStyleCnt="6">
        <dgm:presLayoutVars>
          <dgm:bulletEnabled val="1"/>
        </dgm:presLayoutVars>
      </dgm:prSet>
      <dgm:spPr/>
      <dgm:t>
        <a:bodyPr/>
        <a:lstStyle/>
        <a:p>
          <a:endParaRPr lang="es-ES"/>
        </a:p>
      </dgm:t>
    </dgm:pt>
    <dgm:pt modelId="{DA0C8BC1-2253-44B9-9A11-23CBDB989D2B}" type="pres">
      <dgm:prSet presAssocID="{6224BAA6-B241-48C0-AD96-4D6E316B0347}" presName="sibTrans" presStyleCnt="0"/>
      <dgm:spPr/>
    </dgm:pt>
    <dgm:pt modelId="{35EA5AAB-355F-40F0-B842-541091BA1372}" type="pres">
      <dgm:prSet presAssocID="{B57A11F4-A694-4456-A0A7-12905E7243BC}" presName="textNode" presStyleLbl="node1" presStyleIdx="1" presStyleCnt="6">
        <dgm:presLayoutVars>
          <dgm:bulletEnabled val="1"/>
        </dgm:presLayoutVars>
      </dgm:prSet>
      <dgm:spPr/>
      <dgm:t>
        <a:bodyPr/>
        <a:lstStyle/>
        <a:p>
          <a:endParaRPr lang="es-ES"/>
        </a:p>
      </dgm:t>
    </dgm:pt>
    <dgm:pt modelId="{FFE73D5D-50A8-4B22-AF9F-2CF58F7B3359}" type="pres">
      <dgm:prSet presAssocID="{8A0EC868-3BE4-45EA-A450-BD34A845EEEF}" presName="sibTrans" presStyleCnt="0"/>
      <dgm:spPr/>
    </dgm:pt>
    <dgm:pt modelId="{598E4249-E608-4DF0-B290-93ECE5D1693C}" type="pres">
      <dgm:prSet presAssocID="{8DDD08CC-9B66-442B-B47D-8F7E2F563BA6}" presName="textNode" presStyleLbl="node1" presStyleIdx="2" presStyleCnt="6">
        <dgm:presLayoutVars>
          <dgm:bulletEnabled val="1"/>
        </dgm:presLayoutVars>
      </dgm:prSet>
      <dgm:spPr/>
      <dgm:t>
        <a:bodyPr/>
        <a:lstStyle/>
        <a:p>
          <a:endParaRPr lang="es-ES"/>
        </a:p>
      </dgm:t>
    </dgm:pt>
    <dgm:pt modelId="{246EECEB-36CB-4644-9489-73A8A8520626}" type="pres">
      <dgm:prSet presAssocID="{BAEF5062-928C-427B-8FD3-FF1456DF89B2}" presName="sibTrans" presStyleCnt="0"/>
      <dgm:spPr/>
    </dgm:pt>
    <dgm:pt modelId="{DB2799F3-88E0-4B88-9EF5-4060230D26A7}" type="pres">
      <dgm:prSet presAssocID="{67937555-6423-4D9E-9A95-87DBB6C920DE}" presName="textNode" presStyleLbl="node1" presStyleIdx="3" presStyleCnt="6">
        <dgm:presLayoutVars>
          <dgm:bulletEnabled val="1"/>
        </dgm:presLayoutVars>
      </dgm:prSet>
      <dgm:spPr/>
      <dgm:t>
        <a:bodyPr/>
        <a:lstStyle/>
        <a:p>
          <a:endParaRPr lang="es-ES"/>
        </a:p>
      </dgm:t>
    </dgm:pt>
    <dgm:pt modelId="{E0FEB9B0-1915-4C59-9CBF-903BC5EB93C1}" type="pres">
      <dgm:prSet presAssocID="{CD37FBB4-8A2C-41FF-81CA-CB2AD59546E3}" presName="sibTrans" presStyleCnt="0"/>
      <dgm:spPr/>
    </dgm:pt>
    <dgm:pt modelId="{CDB1EF8C-81E2-455B-8E8A-AACDD212B9FE}" type="pres">
      <dgm:prSet presAssocID="{C7C1DB40-7B60-4C62-B197-5028AF4AF22D}" presName="textNode" presStyleLbl="node1" presStyleIdx="4" presStyleCnt="6">
        <dgm:presLayoutVars>
          <dgm:bulletEnabled val="1"/>
        </dgm:presLayoutVars>
      </dgm:prSet>
      <dgm:spPr/>
      <dgm:t>
        <a:bodyPr/>
        <a:lstStyle/>
        <a:p>
          <a:endParaRPr lang="es-ES"/>
        </a:p>
      </dgm:t>
    </dgm:pt>
    <dgm:pt modelId="{C23C2410-8EEC-48D1-9826-3F962DC68FFE}" type="pres">
      <dgm:prSet presAssocID="{54FBCF61-C4F4-44FB-AA37-D9D6D22B36A2}" presName="sibTrans" presStyleCnt="0"/>
      <dgm:spPr/>
    </dgm:pt>
    <dgm:pt modelId="{6B6A815B-B3A5-482F-826F-7B62D2F763DF}" type="pres">
      <dgm:prSet presAssocID="{CF73A012-8EC5-40DA-ABDF-5AB6F3676E5D}" presName="textNode" presStyleLbl="node1" presStyleIdx="5" presStyleCnt="6">
        <dgm:presLayoutVars>
          <dgm:bulletEnabled val="1"/>
        </dgm:presLayoutVars>
      </dgm:prSet>
      <dgm:spPr/>
      <dgm:t>
        <a:bodyPr/>
        <a:lstStyle/>
        <a:p>
          <a:endParaRPr lang="es-ES"/>
        </a:p>
      </dgm:t>
    </dgm:pt>
  </dgm:ptLst>
  <dgm:cxnLst>
    <dgm:cxn modelId="{0C1301ED-3FAD-4FEB-B7EB-802F18450F9C}" type="presOf" srcId="{8DDD08CC-9B66-442B-B47D-8F7E2F563BA6}" destId="{598E4249-E608-4DF0-B290-93ECE5D1693C}" srcOrd="0" destOrd="0" presId="urn:microsoft.com/office/officeart/2005/8/layout/hProcess9"/>
    <dgm:cxn modelId="{DE12AE76-C584-49C3-BB9A-DB8468BCECD7}" srcId="{D48910EF-B7A1-467C-9693-6BD91BC1999C}" destId="{C7C1DB40-7B60-4C62-B197-5028AF4AF22D}" srcOrd="4" destOrd="0" parTransId="{C00A1B55-9F4A-40DA-8C4A-98BD8266D988}" sibTransId="{54FBCF61-C4F4-44FB-AA37-D9D6D22B36A2}"/>
    <dgm:cxn modelId="{D1496529-5C94-4C9B-ACEE-EF8CC7CB55C7}" type="presOf" srcId="{CF73A012-8EC5-40DA-ABDF-5AB6F3676E5D}" destId="{6B6A815B-B3A5-482F-826F-7B62D2F763DF}" srcOrd="0" destOrd="0" presId="urn:microsoft.com/office/officeart/2005/8/layout/hProcess9"/>
    <dgm:cxn modelId="{B765646E-11EA-426A-8319-14DF11D0B951}" srcId="{D48910EF-B7A1-467C-9693-6BD91BC1999C}" destId="{67937555-6423-4D9E-9A95-87DBB6C920DE}" srcOrd="3" destOrd="0" parTransId="{7606AFB4-6CBA-4423-9848-8CBB84535191}" sibTransId="{CD37FBB4-8A2C-41FF-81CA-CB2AD59546E3}"/>
    <dgm:cxn modelId="{DC34777E-9D72-48F4-8E75-23A1D9D4851E}" type="presOf" srcId="{B57A11F4-A694-4456-A0A7-12905E7243BC}" destId="{35EA5AAB-355F-40F0-B842-541091BA1372}" srcOrd="0" destOrd="0" presId="urn:microsoft.com/office/officeart/2005/8/layout/hProcess9"/>
    <dgm:cxn modelId="{4E5E73EE-995D-44DF-954C-AFD4F7848086}" srcId="{D48910EF-B7A1-467C-9693-6BD91BC1999C}" destId="{B57A11F4-A694-4456-A0A7-12905E7243BC}" srcOrd="1" destOrd="0" parTransId="{7E44FCF1-12D8-4F24-BE35-B686A2FE3BD8}" sibTransId="{8A0EC868-3BE4-45EA-A450-BD34A845EEEF}"/>
    <dgm:cxn modelId="{82D57C9B-CFD8-4334-A949-DA4C3438C9D7}" type="presOf" srcId="{45ECB00F-9219-49C8-A646-348A604863CA}" destId="{D7D5DC4B-90E3-47F7-AE51-D685CFF3C1EB}" srcOrd="0" destOrd="0" presId="urn:microsoft.com/office/officeart/2005/8/layout/hProcess9"/>
    <dgm:cxn modelId="{26F63734-E1C1-422C-A85E-5B9055D2B6C8}" type="presOf" srcId="{C7C1DB40-7B60-4C62-B197-5028AF4AF22D}" destId="{CDB1EF8C-81E2-455B-8E8A-AACDD212B9FE}" srcOrd="0" destOrd="0" presId="urn:microsoft.com/office/officeart/2005/8/layout/hProcess9"/>
    <dgm:cxn modelId="{92FE79C9-84BD-4794-8E8E-E9713D4A2601}" type="presOf" srcId="{67937555-6423-4D9E-9A95-87DBB6C920DE}" destId="{DB2799F3-88E0-4B88-9EF5-4060230D26A7}" srcOrd="0" destOrd="0" presId="urn:microsoft.com/office/officeart/2005/8/layout/hProcess9"/>
    <dgm:cxn modelId="{3E1139B2-5BB3-4B4E-B190-619FFE71309C}" type="presOf" srcId="{D48910EF-B7A1-467C-9693-6BD91BC1999C}" destId="{45E7DFF7-B467-4575-94AF-E69DE2C7287E}" srcOrd="0" destOrd="0" presId="urn:microsoft.com/office/officeart/2005/8/layout/hProcess9"/>
    <dgm:cxn modelId="{5851F57C-359D-41E7-A3F5-6A0638AAFBCA}" srcId="{D48910EF-B7A1-467C-9693-6BD91BC1999C}" destId="{45ECB00F-9219-49C8-A646-348A604863CA}" srcOrd="0" destOrd="0" parTransId="{217F2338-F52C-4C6C-8DFB-042446539C31}" sibTransId="{6224BAA6-B241-48C0-AD96-4D6E316B0347}"/>
    <dgm:cxn modelId="{59CB74A2-FFA2-427C-B8E4-9D5A285E84A4}" srcId="{D48910EF-B7A1-467C-9693-6BD91BC1999C}" destId="{CF73A012-8EC5-40DA-ABDF-5AB6F3676E5D}" srcOrd="5" destOrd="0" parTransId="{D55D6DB8-90FE-488C-A481-BB5CB98F98BB}" sibTransId="{CC433E73-A889-4847-9E16-3BDC4CB55F98}"/>
    <dgm:cxn modelId="{6335CCD4-F534-445A-8BA9-9BBECE517960}" srcId="{D48910EF-B7A1-467C-9693-6BD91BC1999C}" destId="{8DDD08CC-9B66-442B-B47D-8F7E2F563BA6}" srcOrd="2" destOrd="0" parTransId="{72AD346F-DA49-4A32-842F-68BBF0D6EAC3}" sibTransId="{BAEF5062-928C-427B-8FD3-FF1456DF89B2}"/>
    <dgm:cxn modelId="{15B88E43-5F5A-4395-9BA8-3964DDDF1A3A}" type="presParOf" srcId="{45E7DFF7-B467-4575-94AF-E69DE2C7287E}" destId="{C4BC0476-0100-46A2-A747-B37247ABAAE5}" srcOrd="0" destOrd="0" presId="urn:microsoft.com/office/officeart/2005/8/layout/hProcess9"/>
    <dgm:cxn modelId="{641A7C29-6D39-401E-80BA-721B0039B023}" type="presParOf" srcId="{45E7DFF7-B467-4575-94AF-E69DE2C7287E}" destId="{25C93A6A-1761-4138-9F30-15C59EFE3F88}" srcOrd="1" destOrd="0" presId="urn:microsoft.com/office/officeart/2005/8/layout/hProcess9"/>
    <dgm:cxn modelId="{28D964E5-7C99-4A51-978F-5C61B487FC0F}" type="presParOf" srcId="{25C93A6A-1761-4138-9F30-15C59EFE3F88}" destId="{D7D5DC4B-90E3-47F7-AE51-D685CFF3C1EB}" srcOrd="0" destOrd="0" presId="urn:microsoft.com/office/officeart/2005/8/layout/hProcess9"/>
    <dgm:cxn modelId="{F73E4171-00E2-4396-8D05-49CE2E0AD73C}" type="presParOf" srcId="{25C93A6A-1761-4138-9F30-15C59EFE3F88}" destId="{DA0C8BC1-2253-44B9-9A11-23CBDB989D2B}" srcOrd="1" destOrd="0" presId="urn:microsoft.com/office/officeart/2005/8/layout/hProcess9"/>
    <dgm:cxn modelId="{0367CDE0-97C8-44F6-8DB3-A42CCBF23938}" type="presParOf" srcId="{25C93A6A-1761-4138-9F30-15C59EFE3F88}" destId="{35EA5AAB-355F-40F0-B842-541091BA1372}" srcOrd="2" destOrd="0" presId="urn:microsoft.com/office/officeart/2005/8/layout/hProcess9"/>
    <dgm:cxn modelId="{C8FD6BAC-FBFF-4378-8968-AA70378A8223}" type="presParOf" srcId="{25C93A6A-1761-4138-9F30-15C59EFE3F88}" destId="{FFE73D5D-50A8-4B22-AF9F-2CF58F7B3359}" srcOrd="3" destOrd="0" presId="urn:microsoft.com/office/officeart/2005/8/layout/hProcess9"/>
    <dgm:cxn modelId="{4A5E30D0-0FF3-493E-8E6F-87249F8F757D}" type="presParOf" srcId="{25C93A6A-1761-4138-9F30-15C59EFE3F88}" destId="{598E4249-E608-4DF0-B290-93ECE5D1693C}" srcOrd="4" destOrd="0" presId="urn:microsoft.com/office/officeart/2005/8/layout/hProcess9"/>
    <dgm:cxn modelId="{FEAF0F2E-9C3C-45A1-96FA-C4E4148D6746}" type="presParOf" srcId="{25C93A6A-1761-4138-9F30-15C59EFE3F88}" destId="{246EECEB-36CB-4644-9489-73A8A8520626}" srcOrd="5" destOrd="0" presId="urn:microsoft.com/office/officeart/2005/8/layout/hProcess9"/>
    <dgm:cxn modelId="{31B09FB9-91D9-4E6D-8E48-6E12AD5C4DCB}" type="presParOf" srcId="{25C93A6A-1761-4138-9F30-15C59EFE3F88}" destId="{DB2799F3-88E0-4B88-9EF5-4060230D26A7}" srcOrd="6" destOrd="0" presId="urn:microsoft.com/office/officeart/2005/8/layout/hProcess9"/>
    <dgm:cxn modelId="{39EF5EEA-F4CF-4AAD-95B0-8A80315DAB37}" type="presParOf" srcId="{25C93A6A-1761-4138-9F30-15C59EFE3F88}" destId="{E0FEB9B0-1915-4C59-9CBF-903BC5EB93C1}" srcOrd="7" destOrd="0" presId="urn:microsoft.com/office/officeart/2005/8/layout/hProcess9"/>
    <dgm:cxn modelId="{395D1C7C-98E5-497A-A376-F9F364D61C58}" type="presParOf" srcId="{25C93A6A-1761-4138-9F30-15C59EFE3F88}" destId="{CDB1EF8C-81E2-455B-8E8A-AACDD212B9FE}" srcOrd="8" destOrd="0" presId="urn:microsoft.com/office/officeart/2005/8/layout/hProcess9"/>
    <dgm:cxn modelId="{E7677BEF-877E-44C2-8F44-22A5DC5F50C2}" type="presParOf" srcId="{25C93A6A-1761-4138-9F30-15C59EFE3F88}" destId="{C23C2410-8EEC-48D1-9826-3F962DC68FFE}" srcOrd="9" destOrd="0" presId="urn:microsoft.com/office/officeart/2005/8/layout/hProcess9"/>
    <dgm:cxn modelId="{3AF60D93-2933-4945-8E19-D9316F607371}" type="presParOf" srcId="{25C93A6A-1761-4138-9F30-15C59EFE3F88}" destId="{6B6A815B-B3A5-482F-826F-7B62D2F763DF}"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513EDBF-366E-4163-AA2F-39E7FA368108}" type="doc">
      <dgm:prSet loTypeId="urn:microsoft.com/office/officeart/2005/8/layout/chart3" loCatId="relationship" qsTypeId="urn:microsoft.com/office/officeart/2005/8/quickstyle/simple5" qsCatId="simple" csTypeId="urn:microsoft.com/office/officeart/2005/8/colors/colorful1" csCatId="colorful" phldr="1"/>
      <dgm:spPr/>
      <dgm:t>
        <a:bodyPr/>
        <a:lstStyle/>
        <a:p>
          <a:endParaRPr lang="es-SV"/>
        </a:p>
      </dgm:t>
    </dgm:pt>
    <dgm:pt modelId="{25601856-3050-41E5-A860-D1A4C5582783}">
      <dgm:prSet/>
      <dgm:spPr/>
      <dgm:t>
        <a:bodyPr/>
        <a:lstStyle/>
        <a:p>
          <a:pPr rtl="0"/>
          <a:r>
            <a:rPr lang="es-ES_tradnl" b="1" dirty="0" smtClean="0"/>
            <a:t>Decisiones estructuradas y </a:t>
          </a:r>
          <a:r>
            <a:rPr lang="es-ES_tradnl" b="1" dirty="0" err="1" smtClean="0"/>
            <a:t>semiestructuradas</a:t>
          </a:r>
          <a:endParaRPr lang="es-SV" dirty="0"/>
        </a:p>
      </dgm:t>
    </dgm:pt>
    <dgm:pt modelId="{ED25E402-1D01-44B6-9768-40407E15F9C2}" type="parTrans" cxnId="{9D211E4F-38F4-455A-88B2-E0CF34498E7D}">
      <dgm:prSet/>
      <dgm:spPr/>
      <dgm:t>
        <a:bodyPr/>
        <a:lstStyle/>
        <a:p>
          <a:endParaRPr lang="es-SV"/>
        </a:p>
      </dgm:t>
    </dgm:pt>
    <dgm:pt modelId="{7EA4B1D1-4F31-4AB9-9D58-B7D0BCD4B051}" type="sibTrans" cxnId="{9D211E4F-38F4-455A-88B2-E0CF34498E7D}">
      <dgm:prSet/>
      <dgm:spPr/>
      <dgm:t>
        <a:bodyPr/>
        <a:lstStyle/>
        <a:p>
          <a:endParaRPr lang="es-SV"/>
        </a:p>
      </dgm:t>
    </dgm:pt>
    <dgm:pt modelId="{593770E2-89A3-48AD-933F-40942FC93008}">
      <dgm:prSet/>
      <dgm:spPr/>
      <dgm:t>
        <a:bodyPr/>
        <a:lstStyle/>
        <a:p>
          <a:pPr rtl="0"/>
          <a:r>
            <a:rPr lang="es-ES_tradnl" b="1" dirty="0" smtClean="0"/>
            <a:t>Orientados al control de informes</a:t>
          </a:r>
          <a:endParaRPr lang="es-SV" dirty="0"/>
        </a:p>
      </dgm:t>
    </dgm:pt>
    <dgm:pt modelId="{E128D9C9-2392-4E48-BAF2-EA4D8BF63722}" type="parTrans" cxnId="{79750495-0C96-431B-9140-12DB698C959A}">
      <dgm:prSet/>
      <dgm:spPr/>
      <dgm:t>
        <a:bodyPr/>
        <a:lstStyle/>
        <a:p>
          <a:endParaRPr lang="es-SV"/>
        </a:p>
      </dgm:t>
    </dgm:pt>
    <dgm:pt modelId="{8A4137F8-F268-412A-962A-734069C1A306}" type="sibTrans" cxnId="{79750495-0C96-431B-9140-12DB698C959A}">
      <dgm:prSet/>
      <dgm:spPr/>
      <dgm:t>
        <a:bodyPr/>
        <a:lstStyle/>
        <a:p>
          <a:endParaRPr lang="es-SV"/>
        </a:p>
      </dgm:t>
    </dgm:pt>
    <dgm:pt modelId="{2A629332-7765-462A-A31C-84655FB5F661}">
      <dgm:prSet/>
      <dgm:spPr/>
      <dgm:t>
        <a:bodyPr/>
        <a:lstStyle/>
        <a:p>
          <a:pPr rtl="0"/>
          <a:r>
            <a:rPr lang="es-ES_tradnl" b="1" dirty="0" smtClean="0"/>
            <a:t>Información actual y pasada</a:t>
          </a:r>
          <a:endParaRPr lang="es-SV" dirty="0"/>
        </a:p>
      </dgm:t>
    </dgm:pt>
    <dgm:pt modelId="{A08C03F9-8647-479E-829E-3CE77A9C9E6C}" type="parTrans" cxnId="{787968D5-8705-4213-809D-B820FB81A4E9}">
      <dgm:prSet/>
      <dgm:spPr/>
      <dgm:t>
        <a:bodyPr/>
        <a:lstStyle/>
        <a:p>
          <a:endParaRPr lang="es-SV"/>
        </a:p>
      </dgm:t>
    </dgm:pt>
    <dgm:pt modelId="{E40B3595-0F9B-41D7-B6FE-D8766AC9A2F7}" type="sibTrans" cxnId="{787968D5-8705-4213-809D-B820FB81A4E9}">
      <dgm:prSet/>
      <dgm:spPr/>
      <dgm:t>
        <a:bodyPr/>
        <a:lstStyle/>
        <a:p>
          <a:endParaRPr lang="es-SV"/>
        </a:p>
      </dgm:t>
    </dgm:pt>
    <dgm:pt modelId="{88C6CFC9-9E2A-4898-A6ED-189C4FDC07E7}">
      <dgm:prSet/>
      <dgm:spPr/>
      <dgm:t>
        <a:bodyPr/>
        <a:lstStyle/>
        <a:p>
          <a:pPr rtl="0"/>
          <a:r>
            <a:rPr lang="es-ES_tradnl" b="1" dirty="0" smtClean="0"/>
            <a:t>Orientación interna</a:t>
          </a:r>
          <a:endParaRPr lang="es-SV" dirty="0"/>
        </a:p>
      </dgm:t>
    </dgm:pt>
    <dgm:pt modelId="{4269FCA8-5984-4686-9E8C-0258D2B46A06}" type="parTrans" cxnId="{3C47E3F4-72CC-4531-A2E4-B34D1A3EB849}">
      <dgm:prSet/>
      <dgm:spPr/>
      <dgm:t>
        <a:bodyPr/>
        <a:lstStyle/>
        <a:p>
          <a:endParaRPr lang="es-SV"/>
        </a:p>
      </dgm:t>
    </dgm:pt>
    <dgm:pt modelId="{7D854D01-85D1-4252-88E5-A3A7A8B77F50}" type="sibTrans" cxnId="{3C47E3F4-72CC-4531-A2E4-B34D1A3EB849}">
      <dgm:prSet/>
      <dgm:spPr/>
      <dgm:t>
        <a:bodyPr/>
        <a:lstStyle/>
        <a:p>
          <a:endParaRPr lang="es-SV"/>
        </a:p>
      </dgm:t>
    </dgm:pt>
    <dgm:pt modelId="{819A82E0-868C-46B5-9650-9EA629046C10}">
      <dgm:prSet/>
      <dgm:spPr/>
      <dgm:t>
        <a:bodyPr/>
        <a:lstStyle/>
        <a:p>
          <a:pPr rtl="0"/>
          <a:r>
            <a:rPr lang="es-ES_tradnl" b="1" dirty="0" smtClean="0"/>
            <a:t>Proceso de diseño largo</a:t>
          </a:r>
          <a:endParaRPr lang="es-SV" dirty="0"/>
        </a:p>
      </dgm:t>
    </dgm:pt>
    <dgm:pt modelId="{537EBB93-B378-4405-B064-03BC2A017D2A}" type="parTrans" cxnId="{9CB228A3-6004-4C5D-8166-A9A82D11A0AE}">
      <dgm:prSet/>
      <dgm:spPr/>
      <dgm:t>
        <a:bodyPr/>
        <a:lstStyle/>
        <a:p>
          <a:endParaRPr lang="es-SV"/>
        </a:p>
      </dgm:t>
    </dgm:pt>
    <dgm:pt modelId="{774FC3CF-0336-4BED-B72A-273DB971C5B2}" type="sibTrans" cxnId="{9CB228A3-6004-4C5D-8166-A9A82D11A0AE}">
      <dgm:prSet/>
      <dgm:spPr/>
      <dgm:t>
        <a:bodyPr/>
        <a:lstStyle/>
        <a:p>
          <a:endParaRPr lang="es-SV"/>
        </a:p>
      </dgm:t>
    </dgm:pt>
    <dgm:pt modelId="{5CE74AD4-15CA-41E4-BF00-2B0E380397B8}" type="pres">
      <dgm:prSet presAssocID="{4513EDBF-366E-4163-AA2F-39E7FA368108}" presName="compositeShape" presStyleCnt="0">
        <dgm:presLayoutVars>
          <dgm:chMax val="7"/>
          <dgm:dir/>
          <dgm:resizeHandles val="exact"/>
        </dgm:presLayoutVars>
      </dgm:prSet>
      <dgm:spPr/>
      <dgm:t>
        <a:bodyPr/>
        <a:lstStyle/>
        <a:p>
          <a:endParaRPr lang="es-ES"/>
        </a:p>
      </dgm:t>
    </dgm:pt>
    <dgm:pt modelId="{CD75DD41-71CC-49C0-8EC4-07B5E7FED057}" type="pres">
      <dgm:prSet presAssocID="{4513EDBF-366E-4163-AA2F-39E7FA368108}" presName="wedge1" presStyleLbl="node1" presStyleIdx="0" presStyleCnt="5"/>
      <dgm:spPr/>
      <dgm:t>
        <a:bodyPr/>
        <a:lstStyle/>
        <a:p>
          <a:endParaRPr lang="es-ES"/>
        </a:p>
      </dgm:t>
    </dgm:pt>
    <dgm:pt modelId="{5409489F-0654-46EC-B28F-9CFE361EEFF1}" type="pres">
      <dgm:prSet presAssocID="{4513EDBF-366E-4163-AA2F-39E7FA368108}" presName="wedge1Tx" presStyleLbl="node1" presStyleIdx="0" presStyleCnt="5">
        <dgm:presLayoutVars>
          <dgm:chMax val="0"/>
          <dgm:chPref val="0"/>
          <dgm:bulletEnabled val="1"/>
        </dgm:presLayoutVars>
      </dgm:prSet>
      <dgm:spPr/>
      <dgm:t>
        <a:bodyPr/>
        <a:lstStyle/>
        <a:p>
          <a:endParaRPr lang="es-ES"/>
        </a:p>
      </dgm:t>
    </dgm:pt>
    <dgm:pt modelId="{5DB1DF68-5908-4C67-BBCC-DEA9E64D6A9F}" type="pres">
      <dgm:prSet presAssocID="{4513EDBF-366E-4163-AA2F-39E7FA368108}" presName="wedge2" presStyleLbl="node1" presStyleIdx="1" presStyleCnt="5"/>
      <dgm:spPr/>
      <dgm:t>
        <a:bodyPr/>
        <a:lstStyle/>
        <a:p>
          <a:endParaRPr lang="es-ES"/>
        </a:p>
      </dgm:t>
    </dgm:pt>
    <dgm:pt modelId="{966B43C0-DCF9-47C0-B393-99740FFC9D86}" type="pres">
      <dgm:prSet presAssocID="{4513EDBF-366E-4163-AA2F-39E7FA368108}" presName="wedge2Tx" presStyleLbl="node1" presStyleIdx="1" presStyleCnt="5">
        <dgm:presLayoutVars>
          <dgm:chMax val="0"/>
          <dgm:chPref val="0"/>
          <dgm:bulletEnabled val="1"/>
        </dgm:presLayoutVars>
      </dgm:prSet>
      <dgm:spPr/>
      <dgm:t>
        <a:bodyPr/>
        <a:lstStyle/>
        <a:p>
          <a:endParaRPr lang="es-ES"/>
        </a:p>
      </dgm:t>
    </dgm:pt>
    <dgm:pt modelId="{E9AFE190-18CD-437A-840F-30491AF63DC7}" type="pres">
      <dgm:prSet presAssocID="{4513EDBF-366E-4163-AA2F-39E7FA368108}" presName="wedge3" presStyleLbl="node1" presStyleIdx="2" presStyleCnt="5"/>
      <dgm:spPr/>
      <dgm:t>
        <a:bodyPr/>
        <a:lstStyle/>
        <a:p>
          <a:endParaRPr lang="es-ES"/>
        </a:p>
      </dgm:t>
    </dgm:pt>
    <dgm:pt modelId="{1F164FFB-6DB4-4E9A-BED7-8DF6855C4D88}" type="pres">
      <dgm:prSet presAssocID="{4513EDBF-366E-4163-AA2F-39E7FA368108}" presName="wedge3Tx" presStyleLbl="node1" presStyleIdx="2" presStyleCnt="5">
        <dgm:presLayoutVars>
          <dgm:chMax val="0"/>
          <dgm:chPref val="0"/>
          <dgm:bulletEnabled val="1"/>
        </dgm:presLayoutVars>
      </dgm:prSet>
      <dgm:spPr/>
      <dgm:t>
        <a:bodyPr/>
        <a:lstStyle/>
        <a:p>
          <a:endParaRPr lang="es-ES"/>
        </a:p>
      </dgm:t>
    </dgm:pt>
    <dgm:pt modelId="{27D9A286-C010-43CC-8379-A552982B5FF9}" type="pres">
      <dgm:prSet presAssocID="{4513EDBF-366E-4163-AA2F-39E7FA368108}" presName="wedge4" presStyleLbl="node1" presStyleIdx="3" presStyleCnt="5"/>
      <dgm:spPr/>
      <dgm:t>
        <a:bodyPr/>
        <a:lstStyle/>
        <a:p>
          <a:endParaRPr lang="es-ES"/>
        </a:p>
      </dgm:t>
    </dgm:pt>
    <dgm:pt modelId="{1D5E3D40-3425-47D3-B175-2E73C6FC0725}" type="pres">
      <dgm:prSet presAssocID="{4513EDBF-366E-4163-AA2F-39E7FA368108}" presName="wedge4Tx" presStyleLbl="node1" presStyleIdx="3" presStyleCnt="5">
        <dgm:presLayoutVars>
          <dgm:chMax val="0"/>
          <dgm:chPref val="0"/>
          <dgm:bulletEnabled val="1"/>
        </dgm:presLayoutVars>
      </dgm:prSet>
      <dgm:spPr/>
      <dgm:t>
        <a:bodyPr/>
        <a:lstStyle/>
        <a:p>
          <a:endParaRPr lang="es-ES"/>
        </a:p>
      </dgm:t>
    </dgm:pt>
    <dgm:pt modelId="{5450DA68-F101-4283-A911-5214F4B20A2C}" type="pres">
      <dgm:prSet presAssocID="{4513EDBF-366E-4163-AA2F-39E7FA368108}" presName="wedge5" presStyleLbl="node1" presStyleIdx="4" presStyleCnt="5"/>
      <dgm:spPr/>
      <dgm:t>
        <a:bodyPr/>
        <a:lstStyle/>
        <a:p>
          <a:endParaRPr lang="es-ES"/>
        </a:p>
      </dgm:t>
    </dgm:pt>
    <dgm:pt modelId="{5579C450-CFAF-468A-8CA0-0DDE4F8A7897}" type="pres">
      <dgm:prSet presAssocID="{4513EDBF-366E-4163-AA2F-39E7FA368108}" presName="wedge5Tx" presStyleLbl="node1" presStyleIdx="4" presStyleCnt="5">
        <dgm:presLayoutVars>
          <dgm:chMax val="0"/>
          <dgm:chPref val="0"/>
          <dgm:bulletEnabled val="1"/>
        </dgm:presLayoutVars>
      </dgm:prSet>
      <dgm:spPr/>
      <dgm:t>
        <a:bodyPr/>
        <a:lstStyle/>
        <a:p>
          <a:endParaRPr lang="es-ES"/>
        </a:p>
      </dgm:t>
    </dgm:pt>
  </dgm:ptLst>
  <dgm:cxnLst>
    <dgm:cxn modelId="{1FEAD6E0-2FB1-4727-9459-A46D33F8894B}" type="presOf" srcId="{593770E2-89A3-48AD-933F-40942FC93008}" destId="{5DB1DF68-5908-4C67-BBCC-DEA9E64D6A9F}" srcOrd="0" destOrd="0" presId="urn:microsoft.com/office/officeart/2005/8/layout/chart3"/>
    <dgm:cxn modelId="{3C47E3F4-72CC-4531-A2E4-B34D1A3EB849}" srcId="{4513EDBF-366E-4163-AA2F-39E7FA368108}" destId="{88C6CFC9-9E2A-4898-A6ED-189C4FDC07E7}" srcOrd="3" destOrd="0" parTransId="{4269FCA8-5984-4686-9E8C-0258D2B46A06}" sibTransId="{7D854D01-85D1-4252-88E5-A3A7A8B77F50}"/>
    <dgm:cxn modelId="{9D211E4F-38F4-455A-88B2-E0CF34498E7D}" srcId="{4513EDBF-366E-4163-AA2F-39E7FA368108}" destId="{25601856-3050-41E5-A860-D1A4C5582783}" srcOrd="0" destOrd="0" parTransId="{ED25E402-1D01-44B6-9768-40407E15F9C2}" sibTransId="{7EA4B1D1-4F31-4AB9-9D58-B7D0BCD4B051}"/>
    <dgm:cxn modelId="{A81E8565-1C62-4451-8B39-E46A7EA305E6}" type="presOf" srcId="{819A82E0-868C-46B5-9650-9EA629046C10}" destId="{5450DA68-F101-4283-A911-5214F4B20A2C}" srcOrd="0" destOrd="0" presId="urn:microsoft.com/office/officeart/2005/8/layout/chart3"/>
    <dgm:cxn modelId="{B39A8EAB-F0C5-44CB-8FB4-77B67B8B02B9}" type="presOf" srcId="{25601856-3050-41E5-A860-D1A4C5582783}" destId="{CD75DD41-71CC-49C0-8EC4-07B5E7FED057}" srcOrd="0" destOrd="0" presId="urn:microsoft.com/office/officeart/2005/8/layout/chart3"/>
    <dgm:cxn modelId="{35BDD76D-F98C-42E4-9740-0D281FD25C4F}" type="presOf" srcId="{88C6CFC9-9E2A-4898-A6ED-189C4FDC07E7}" destId="{1D5E3D40-3425-47D3-B175-2E73C6FC0725}" srcOrd="1" destOrd="0" presId="urn:microsoft.com/office/officeart/2005/8/layout/chart3"/>
    <dgm:cxn modelId="{6262B40B-C478-4940-975E-5E5E44F99934}" type="presOf" srcId="{819A82E0-868C-46B5-9650-9EA629046C10}" destId="{5579C450-CFAF-468A-8CA0-0DDE4F8A7897}" srcOrd="1" destOrd="0" presId="urn:microsoft.com/office/officeart/2005/8/layout/chart3"/>
    <dgm:cxn modelId="{A3CCA37E-9BED-4812-A540-05A29369CD6B}" type="presOf" srcId="{2A629332-7765-462A-A31C-84655FB5F661}" destId="{1F164FFB-6DB4-4E9A-BED7-8DF6855C4D88}" srcOrd="1" destOrd="0" presId="urn:microsoft.com/office/officeart/2005/8/layout/chart3"/>
    <dgm:cxn modelId="{814235D4-078F-4A51-A3C6-D29A1D50250A}" type="presOf" srcId="{4513EDBF-366E-4163-AA2F-39E7FA368108}" destId="{5CE74AD4-15CA-41E4-BF00-2B0E380397B8}" srcOrd="0" destOrd="0" presId="urn:microsoft.com/office/officeart/2005/8/layout/chart3"/>
    <dgm:cxn modelId="{D324D10C-4C42-4DA3-9E41-4F8CFEABB0A5}" type="presOf" srcId="{593770E2-89A3-48AD-933F-40942FC93008}" destId="{966B43C0-DCF9-47C0-B393-99740FFC9D86}" srcOrd="1" destOrd="0" presId="urn:microsoft.com/office/officeart/2005/8/layout/chart3"/>
    <dgm:cxn modelId="{F94A481E-CB5F-43BD-9DBC-89AF15C51267}" type="presOf" srcId="{25601856-3050-41E5-A860-D1A4C5582783}" destId="{5409489F-0654-46EC-B28F-9CFE361EEFF1}" srcOrd="1" destOrd="0" presId="urn:microsoft.com/office/officeart/2005/8/layout/chart3"/>
    <dgm:cxn modelId="{9CB228A3-6004-4C5D-8166-A9A82D11A0AE}" srcId="{4513EDBF-366E-4163-AA2F-39E7FA368108}" destId="{819A82E0-868C-46B5-9650-9EA629046C10}" srcOrd="4" destOrd="0" parTransId="{537EBB93-B378-4405-B064-03BC2A017D2A}" sibTransId="{774FC3CF-0336-4BED-B72A-273DB971C5B2}"/>
    <dgm:cxn modelId="{79750495-0C96-431B-9140-12DB698C959A}" srcId="{4513EDBF-366E-4163-AA2F-39E7FA368108}" destId="{593770E2-89A3-48AD-933F-40942FC93008}" srcOrd="1" destOrd="0" parTransId="{E128D9C9-2392-4E48-BAF2-EA4D8BF63722}" sibTransId="{8A4137F8-F268-412A-962A-734069C1A306}"/>
    <dgm:cxn modelId="{787968D5-8705-4213-809D-B820FB81A4E9}" srcId="{4513EDBF-366E-4163-AA2F-39E7FA368108}" destId="{2A629332-7765-462A-A31C-84655FB5F661}" srcOrd="2" destOrd="0" parTransId="{A08C03F9-8647-479E-829E-3CE77A9C9E6C}" sibTransId="{E40B3595-0F9B-41D7-B6FE-D8766AC9A2F7}"/>
    <dgm:cxn modelId="{A2DD6795-AE00-48AD-BD6F-9A85F5F30015}" type="presOf" srcId="{88C6CFC9-9E2A-4898-A6ED-189C4FDC07E7}" destId="{27D9A286-C010-43CC-8379-A552982B5FF9}" srcOrd="0" destOrd="0" presId="urn:microsoft.com/office/officeart/2005/8/layout/chart3"/>
    <dgm:cxn modelId="{F2B18A51-0B38-44CD-8029-066AE9D76130}" type="presOf" srcId="{2A629332-7765-462A-A31C-84655FB5F661}" destId="{E9AFE190-18CD-437A-840F-30491AF63DC7}" srcOrd="0" destOrd="0" presId="urn:microsoft.com/office/officeart/2005/8/layout/chart3"/>
    <dgm:cxn modelId="{2AAF92A1-C980-4D55-8978-74724D3E94C0}" type="presParOf" srcId="{5CE74AD4-15CA-41E4-BF00-2B0E380397B8}" destId="{CD75DD41-71CC-49C0-8EC4-07B5E7FED057}" srcOrd="0" destOrd="0" presId="urn:microsoft.com/office/officeart/2005/8/layout/chart3"/>
    <dgm:cxn modelId="{CC5208CB-B985-48EA-A37B-20691F752E66}" type="presParOf" srcId="{5CE74AD4-15CA-41E4-BF00-2B0E380397B8}" destId="{5409489F-0654-46EC-B28F-9CFE361EEFF1}" srcOrd="1" destOrd="0" presId="urn:microsoft.com/office/officeart/2005/8/layout/chart3"/>
    <dgm:cxn modelId="{B9A29DCE-BC00-47A9-AC9B-F65BF6B27769}" type="presParOf" srcId="{5CE74AD4-15CA-41E4-BF00-2B0E380397B8}" destId="{5DB1DF68-5908-4C67-BBCC-DEA9E64D6A9F}" srcOrd="2" destOrd="0" presId="urn:microsoft.com/office/officeart/2005/8/layout/chart3"/>
    <dgm:cxn modelId="{06EB0B2F-5B92-427B-AE83-5080F1468E4A}" type="presParOf" srcId="{5CE74AD4-15CA-41E4-BF00-2B0E380397B8}" destId="{966B43C0-DCF9-47C0-B393-99740FFC9D86}" srcOrd="3" destOrd="0" presId="urn:microsoft.com/office/officeart/2005/8/layout/chart3"/>
    <dgm:cxn modelId="{049AE8CE-91B6-4CEF-8BB6-F9700CF09AAC}" type="presParOf" srcId="{5CE74AD4-15CA-41E4-BF00-2B0E380397B8}" destId="{E9AFE190-18CD-437A-840F-30491AF63DC7}" srcOrd="4" destOrd="0" presId="urn:microsoft.com/office/officeart/2005/8/layout/chart3"/>
    <dgm:cxn modelId="{034914A1-B3C2-48A8-8B75-75B0EF24902E}" type="presParOf" srcId="{5CE74AD4-15CA-41E4-BF00-2B0E380397B8}" destId="{1F164FFB-6DB4-4E9A-BED7-8DF6855C4D88}" srcOrd="5" destOrd="0" presId="urn:microsoft.com/office/officeart/2005/8/layout/chart3"/>
    <dgm:cxn modelId="{58386EAD-73A1-4666-98D0-E3E861E66090}" type="presParOf" srcId="{5CE74AD4-15CA-41E4-BF00-2B0E380397B8}" destId="{27D9A286-C010-43CC-8379-A552982B5FF9}" srcOrd="6" destOrd="0" presId="urn:microsoft.com/office/officeart/2005/8/layout/chart3"/>
    <dgm:cxn modelId="{D592E6D5-6432-4D00-B891-6259C0E3329A}" type="presParOf" srcId="{5CE74AD4-15CA-41E4-BF00-2B0E380397B8}" destId="{1D5E3D40-3425-47D3-B175-2E73C6FC0725}" srcOrd="7" destOrd="0" presId="urn:microsoft.com/office/officeart/2005/8/layout/chart3"/>
    <dgm:cxn modelId="{849AC5C4-BED9-43AF-8224-4E8FBD1E2D9C}" type="presParOf" srcId="{5CE74AD4-15CA-41E4-BF00-2B0E380397B8}" destId="{5450DA68-F101-4283-A911-5214F4B20A2C}" srcOrd="8" destOrd="0" presId="urn:microsoft.com/office/officeart/2005/8/layout/chart3"/>
    <dgm:cxn modelId="{E609EF04-CC24-427B-ACDC-E50305606EF2}" type="presParOf" srcId="{5CE74AD4-15CA-41E4-BF00-2B0E380397B8}" destId="{5579C450-CFAF-468A-8CA0-0DDE4F8A7897}" srcOrd="9"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6CC5786-BBBD-419C-A227-351DCEEBFEC5}" type="doc">
      <dgm:prSet loTypeId="urn:microsoft.com/office/officeart/2005/8/layout/StepDownProcess" loCatId="process" qsTypeId="urn:microsoft.com/office/officeart/2005/8/quickstyle/simple5" qsCatId="simple" csTypeId="urn:microsoft.com/office/officeart/2005/8/colors/colorful2" csCatId="colorful" phldr="1"/>
      <dgm:spPr/>
      <dgm:t>
        <a:bodyPr/>
        <a:lstStyle/>
        <a:p>
          <a:endParaRPr lang="es-SV"/>
        </a:p>
      </dgm:t>
    </dgm:pt>
    <dgm:pt modelId="{7E67304B-B021-4BB1-AC44-F64BFA41974A}">
      <dgm:prSet custT="1"/>
      <dgm:spPr/>
      <dgm:t>
        <a:bodyPr/>
        <a:lstStyle/>
        <a:p>
          <a:pPr rtl="0"/>
          <a:r>
            <a:rPr lang="es-ES_tradnl" sz="1400" b="1" smtClean="0"/>
            <a:t>Nivel de administración</a:t>
          </a:r>
          <a:endParaRPr lang="es-SV" sz="1400"/>
        </a:p>
      </dgm:t>
    </dgm:pt>
    <dgm:pt modelId="{DB904058-3542-4DAC-8160-63823D938256}" type="parTrans" cxnId="{B3665FE6-F5AD-45D3-99FA-C5E1535BB195}">
      <dgm:prSet/>
      <dgm:spPr/>
      <dgm:t>
        <a:bodyPr/>
        <a:lstStyle/>
        <a:p>
          <a:endParaRPr lang="es-SV" sz="2400"/>
        </a:p>
      </dgm:t>
    </dgm:pt>
    <dgm:pt modelId="{C564585A-F45C-4D79-8973-3A754108ECDC}" type="sibTrans" cxnId="{B3665FE6-F5AD-45D3-99FA-C5E1535BB195}">
      <dgm:prSet/>
      <dgm:spPr/>
      <dgm:t>
        <a:bodyPr/>
        <a:lstStyle/>
        <a:p>
          <a:endParaRPr lang="es-SV" sz="2400"/>
        </a:p>
      </dgm:t>
    </dgm:pt>
    <dgm:pt modelId="{200054A2-FF1B-4788-8D6B-7F14FA8DE4E9}">
      <dgm:prSet custT="1"/>
      <dgm:spPr/>
      <dgm:t>
        <a:bodyPr/>
        <a:lstStyle/>
        <a:p>
          <a:pPr rtl="0"/>
          <a:r>
            <a:rPr lang="es-ES_tradnl" sz="1400" b="1" dirty="0" smtClean="0"/>
            <a:t>Entradas de datos: Datos de bajo volumen</a:t>
          </a:r>
          <a:endParaRPr lang="es-SV" sz="1400" dirty="0"/>
        </a:p>
      </dgm:t>
    </dgm:pt>
    <dgm:pt modelId="{DA654F19-9404-4B6A-9A13-DE55A0D3E50F}" type="parTrans" cxnId="{09B0C5F5-9B17-4E7F-920F-AFF994DF6C2E}">
      <dgm:prSet/>
      <dgm:spPr/>
      <dgm:t>
        <a:bodyPr/>
        <a:lstStyle/>
        <a:p>
          <a:endParaRPr lang="es-SV" sz="2400"/>
        </a:p>
      </dgm:t>
    </dgm:pt>
    <dgm:pt modelId="{28070E6D-1C32-4577-B522-6379CDBC4A46}" type="sibTrans" cxnId="{09B0C5F5-9B17-4E7F-920F-AFF994DF6C2E}">
      <dgm:prSet/>
      <dgm:spPr/>
      <dgm:t>
        <a:bodyPr/>
        <a:lstStyle/>
        <a:p>
          <a:endParaRPr lang="es-SV" sz="2400"/>
        </a:p>
      </dgm:t>
    </dgm:pt>
    <dgm:pt modelId="{1B419285-9AC8-4647-82DA-610DE30760A8}">
      <dgm:prSet custT="1"/>
      <dgm:spPr/>
      <dgm:t>
        <a:bodyPr/>
        <a:lstStyle/>
        <a:p>
          <a:pPr rtl="0"/>
          <a:r>
            <a:rPr lang="es-ES_tradnl" sz="1400" b="1" dirty="0" smtClean="0"/>
            <a:t>Procesamiento: Interactivo</a:t>
          </a:r>
          <a:endParaRPr lang="es-SV" sz="1400" dirty="0"/>
        </a:p>
      </dgm:t>
    </dgm:pt>
    <dgm:pt modelId="{812B9BA7-6613-4647-AAC6-B1DA09F6BC60}" type="parTrans" cxnId="{5865C593-DBA3-4007-8D22-A47F9C218980}">
      <dgm:prSet/>
      <dgm:spPr/>
      <dgm:t>
        <a:bodyPr/>
        <a:lstStyle/>
        <a:p>
          <a:endParaRPr lang="es-SV" sz="2400"/>
        </a:p>
      </dgm:t>
    </dgm:pt>
    <dgm:pt modelId="{E988216B-61D2-485F-B8F2-EF2B8B93241B}" type="sibTrans" cxnId="{5865C593-DBA3-4007-8D22-A47F9C218980}">
      <dgm:prSet/>
      <dgm:spPr/>
      <dgm:t>
        <a:bodyPr/>
        <a:lstStyle/>
        <a:p>
          <a:endParaRPr lang="es-SV" sz="2400"/>
        </a:p>
      </dgm:t>
    </dgm:pt>
    <dgm:pt modelId="{C8C0FCD2-8684-4C51-ADF9-800B24E5FA56}">
      <dgm:prSet custT="1"/>
      <dgm:spPr/>
      <dgm:t>
        <a:bodyPr/>
        <a:lstStyle/>
        <a:p>
          <a:pPr rtl="0"/>
          <a:r>
            <a:rPr lang="es-ES_tradnl" sz="1400" b="1" dirty="0" smtClean="0"/>
            <a:t>Salidas de datos: Análisis de decisiones</a:t>
          </a:r>
          <a:endParaRPr lang="es-SV" sz="1400" dirty="0"/>
        </a:p>
      </dgm:t>
    </dgm:pt>
    <dgm:pt modelId="{22151D8C-ADF9-423F-B96E-B7D0C81B5B87}" type="parTrans" cxnId="{BFB85BF9-5D26-4D4C-A502-26C51FEF62C8}">
      <dgm:prSet/>
      <dgm:spPr/>
      <dgm:t>
        <a:bodyPr/>
        <a:lstStyle/>
        <a:p>
          <a:endParaRPr lang="es-SV" sz="2400"/>
        </a:p>
      </dgm:t>
    </dgm:pt>
    <dgm:pt modelId="{65935D24-F3FB-415A-8BB2-0BCC516DECDF}" type="sibTrans" cxnId="{BFB85BF9-5D26-4D4C-A502-26C51FEF62C8}">
      <dgm:prSet/>
      <dgm:spPr/>
      <dgm:t>
        <a:bodyPr/>
        <a:lstStyle/>
        <a:p>
          <a:endParaRPr lang="es-SV" sz="2400"/>
        </a:p>
      </dgm:t>
    </dgm:pt>
    <dgm:pt modelId="{6EFF256F-57E5-45D1-BCE7-590960CA9628}">
      <dgm:prSet custT="1"/>
      <dgm:spPr/>
      <dgm:t>
        <a:bodyPr/>
        <a:lstStyle/>
        <a:p>
          <a:pPr rtl="0"/>
          <a:r>
            <a:rPr lang="es-ES_tradnl" sz="1400" b="1" dirty="0" smtClean="0"/>
            <a:t>Usuarios: Profesionales, administradores adjuntos</a:t>
          </a:r>
          <a:endParaRPr lang="es-SV" sz="1400" dirty="0"/>
        </a:p>
      </dgm:t>
    </dgm:pt>
    <dgm:pt modelId="{82730D1D-800A-49DE-BDE9-5780244209CD}" type="parTrans" cxnId="{F08362BB-9FE9-40BB-8745-B77FBC32ECB8}">
      <dgm:prSet/>
      <dgm:spPr/>
      <dgm:t>
        <a:bodyPr/>
        <a:lstStyle/>
        <a:p>
          <a:endParaRPr lang="es-SV" sz="2400"/>
        </a:p>
      </dgm:t>
    </dgm:pt>
    <dgm:pt modelId="{67DF1BBF-44EE-46DB-8495-B9420418E4F3}" type="sibTrans" cxnId="{F08362BB-9FE9-40BB-8745-B77FBC32ECB8}">
      <dgm:prSet/>
      <dgm:spPr/>
      <dgm:t>
        <a:bodyPr/>
        <a:lstStyle/>
        <a:p>
          <a:endParaRPr lang="es-SV" sz="2400"/>
        </a:p>
      </dgm:t>
    </dgm:pt>
    <dgm:pt modelId="{E6FBBD35-7C03-4FFF-92EE-F796759767A6}">
      <dgm:prSet custT="1"/>
      <dgm:spPr/>
      <dgm:t>
        <a:bodyPr/>
        <a:lstStyle/>
        <a:p>
          <a:pPr rtl="0"/>
          <a:r>
            <a:rPr lang="es-ES_tradnl" sz="1400" b="1" dirty="0" smtClean="0"/>
            <a:t>Ejemplo: Análisis de costos de contratación</a:t>
          </a:r>
          <a:endParaRPr lang="es-SV" sz="1400" dirty="0"/>
        </a:p>
      </dgm:t>
    </dgm:pt>
    <dgm:pt modelId="{C9203829-03BC-440C-89A6-97E5791FED4B}" type="parTrans" cxnId="{D7BB1B73-56BF-421E-A748-BB7796FBCCF2}">
      <dgm:prSet/>
      <dgm:spPr/>
      <dgm:t>
        <a:bodyPr/>
        <a:lstStyle/>
        <a:p>
          <a:endParaRPr lang="es-SV" sz="2400"/>
        </a:p>
      </dgm:t>
    </dgm:pt>
    <dgm:pt modelId="{24DB81F0-89DA-4512-997E-7DE172C7ACA5}" type="sibTrans" cxnId="{D7BB1B73-56BF-421E-A748-BB7796FBCCF2}">
      <dgm:prSet/>
      <dgm:spPr/>
      <dgm:t>
        <a:bodyPr/>
        <a:lstStyle/>
        <a:p>
          <a:endParaRPr lang="es-SV" sz="2400"/>
        </a:p>
      </dgm:t>
    </dgm:pt>
    <dgm:pt modelId="{FAD5C867-43C4-4953-87FD-95A231D509DB}" type="pres">
      <dgm:prSet presAssocID="{F6CC5786-BBBD-419C-A227-351DCEEBFEC5}" presName="rootnode" presStyleCnt="0">
        <dgm:presLayoutVars>
          <dgm:chMax/>
          <dgm:chPref/>
          <dgm:dir/>
          <dgm:animLvl val="lvl"/>
        </dgm:presLayoutVars>
      </dgm:prSet>
      <dgm:spPr/>
      <dgm:t>
        <a:bodyPr/>
        <a:lstStyle/>
        <a:p>
          <a:endParaRPr lang="es-ES"/>
        </a:p>
      </dgm:t>
    </dgm:pt>
    <dgm:pt modelId="{D9DEF092-4D6D-4A6D-8B89-BCFBD3AE2D02}" type="pres">
      <dgm:prSet presAssocID="{7E67304B-B021-4BB1-AC44-F64BFA41974A}" presName="composite" presStyleCnt="0"/>
      <dgm:spPr/>
    </dgm:pt>
    <dgm:pt modelId="{0314D9DC-8E2F-496A-8F9D-E8666F8D0F5A}" type="pres">
      <dgm:prSet presAssocID="{7E67304B-B021-4BB1-AC44-F64BFA41974A}" presName="bentUpArrow1" presStyleLbl="alignImgPlace1" presStyleIdx="0" presStyleCnt="5" custLinFactX="-12904" custLinFactNeighborX="-100000" custLinFactNeighborY="-36191"/>
      <dgm:spPr/>
    </dgm:pt>
    <dgm:pt modelId="{CEAE4BC8-3982-4898-BD5E-3691CC008382}" type="pres">
      <dgm:prSet presAssocID="{7E67304B-B021-4BB1-AC44-F64BFA41974A}" presName="ParentText" presStyleLbl="node1" presStyleIdx="0" presStyleCnt="6" custScaleX="116677" custLinFactNeighborX="-88805" custLinFactNeighborY="4283">
        <dgm:presLayoutVars>
          <dgm:chMax val="1"/>
          <dgm:chPref val="1"/>
          <dgm:bulletEnabled val="1"/>
        </dgm:presLayoutVars>
      </dgm:prSet>
      <dgm:spPr/>
      <dgm:t>
        <a:bodyPr/>
        <a:lstStyle/>
        <a:p>
          <a:endParaRPr lang="es-ES"/>
        </a:p>
      </dgm:t>
    </dgm:pt>
    <dgm:pt modelId="{6ABA8D99-2438-4BE9-ACB9-B3D110E835E0}" type="pres">
      <dgm:prSet presAssocID="{7E67304B-B021-4BB1-AC44-F64BFA41974A}" presName="ChildText" presStyleLbl="revTx" presStyleIdx="0" presStyleCnt="5">
        <dgm:presLayoutVars>
          <dgm:chMax val="0"/>
          <dgm:chPref val="0"/>
          <dgm:bulletEnabled val="1"/>
        </dgm:presLayoutVars>
      </dgm:prSet>
      <dgm:spPr/>
    </dgm:pt>
    <dgm:pt modelId="{48C5787E-14D1-4BB1-8C7E-64C4651D3494}" type="pres">
      <dgm:prSet presAssocID="{C564585A-F45C-4D79-8973-3A754108ECDC}" presName="sibTrans" presStyleCnt="0"/>
      <dgm:spPr/>
    </dgm:pt>
    <dgm:pt modelId="{DF71A48B-ECE0-4379-8307-F075324CB165}" type="pres">
      <dgm:prSet presAssocID="{200054A2-FF1B-4788-8D6B-7F14FA8DE4E9}" presName="composite" presStyleCnt="0"/>
      <dgm:spPr/>
    </dgm:pt>
    <dgm:pt modelId="{FF73EB2D-5E75-400D-B469-C1791A0FBC4D}" type="pres">
      <dgm:prSet presAssocID="{200054A2-FF1B-4788-8D6B-7F14FA8DE4E9}" presName="bentUpArrow1" presStyleLbl="alignImgPlace1" presStyleIdx="1" presStyleCnt="5" custLinFactX="-2004" custLinFactNeighborX="-100000" custLinFactNeighborY="-65384"/>
      <dgm:spPr/>
    </dgm:pt>
    <dgm:pt modelId="{AA5B342E-8838-4A25-ACED-272418F5E2C3}" type="pres">
      <dgm:prSet presAssocID="{200054A2-FF1B-4788-8D6B-7F14FA8DE4E9}" presName="ParentText" presStyleLbl="node1" presStyleIdx="1" presStyleCnt="6" custScaleX="128685" custLinFactNeighborX="-75415" custLinFactNeighborY="-22960">
        <dgm:presLayoutVars>
          <dgm:chMax val="1"/>
          <dgm:chPref val="1"/>
          <dgm:bulletEnabled val="1"/>
        </dgm:presLayoutVars>
      </dgm:prSet>
      <dgm:spPr/>
      <dgm:t>
        <a:bodyPr/>
        <a:lstStyle/>
        <a:p>
          <a:endParaRPr lang="es-ES"/>
        </a:p>
      </dgm:t>
    </dgm:pt>
    <dgm:pt modelId="{2D8F1BAD-3594-4477-B03B-6EA892950692}" type="pres">
      <dgm:prSet presAssocID="{200054A2-FF1B-4788-8D6B-7F14FA8DE4E9}" presName="ChildText" presStyleLbl="revTx" presStyleIdx="1" presStyleCnt="5">
        <dgm:presLayoutVars>
          <dgm:chMax val="0"/>
          <dgm:chPref val="0"/>
          <dgm:bulletEnabled val="1"/>
        </dgm:presLayoutVars>
      </dgm:prSet>
      <dgm:spPr/>
    </dgm:pt>
    <dgm:pt modelId="{2F0FD270-A7C8-49B9-9E64-7E89765686A8}" type="pres">
      <dgm:prSet presAssocID="{28070E6D-1C32-4577-B522-6379CDBC4A46}" presName="sibTrans" presStyleCnt="0"/>
      <dgm:spPr/>
    </dgm:pt>
    <dgm:pt modelId="{E2924473-188F-4C5C-9298-85EC2CE2B24F}" type="pres">
      <dgm:prSet presAssocID="{1B419285-9AC8-4647-82DA-610DE30760A8}" presName="composite" presStyleCnt="0"/>
      <dgm:spPr/>
    </dgm:pt>
    <dgm:pt modelId="{FC73ACD2-08EF-4FA6-BF15-CA876ACF8981}" type="pres">
      <dgm:prSet presAssocID="{1B419285-9AC8-4647-82DA-610DE30760A8}" presName="bentUpArrow1" presStyleLbl="alignImgPlace1" presStyleIdx="2" presStyleCnt="5" custLinFactY="-13077" custLinFactNeighborX="-91104" custLinFactNeighborY="-100000"/>
      <dgm:spPr/>
    </dgm:pt>
    <dgm:pt modelId="{8A19592C-439C-495B-9D10-244E8A0C29C7}" type="pres">
      <dgm:prSet presAssocID="{1B419285-9AC8-4647-82DA-610DE30760A8}" presName="ParentText" presStyleLbl="node1" presStyleIdx="2" presStyleCnt="6" custScaleX="132717" custLinFactNeighborX="-50017" custLinFactNeighborY="-58608">
        <dgm:presLayoutVars>
          <dgm:chMax val="1"/>
          <dgm:chPref val="1"/>
          <dgm:bulletEnabled val="1"/>
        </dgm:presLayoutVars>
      </dgm:prSet>
      <dgm:spPr/>
      <dgm:t>
        <a:bodyPr/>
        <a:lstStyle/>
        <a:p>
          <a:endParaRPr lang="es-ES"/>
        </a:p>
      </dgm:t>
    </dgm:pt>
    <dgm:pt modelId="{FA39ED73-F984-4FED-B53B-5F23E4BA9D2C}" type="pres">
      <dgm:prSet presAssocID="{1B419285-9AC8-4647-82DA-610DE30760A8}" presName="ChildText" presStyleLbl="revTx" presStyleIdx="2" presStyleCnt="5">
        <dgm:presLayoutVars>
          <dgm:chMax val="0"/>
          <dgm:chPref val="0"/>
          <dgm:bulletEnabled val="1"/>
        </dgm:presLayoutVars>
      </dgm:prSet>
      <dgm:spPr/>
    </dgm:pt>
    <dgm:pt modelId="{8124703F-0F64-4B38-B218-CA0EEE9640C1}" type="pres">
      <dgm:prSet presAssocID="{E988216B-61D2-485F-B8F2-EF2B8B93241B}" presName="sibTrans" presStyleCnt="0"/>
      <dgm:spPr/>
    </dgm:pt>
    <dgm:pt modelId="{2152A6F3-3781-4F0F-AEDB-E59A71194C00}" type="pres">
      <dgm:prSet presAssocID="{C8C0FCD2-8684-4C51-ADF9-800B24E5FA56}" presName="composite" presStyleCnt="0"/>
      <dgm:spPr/>
    </dgm:pt>
    <dgm:pt modelId="{8D9AC36B-22D0-4846-B334-9181F4FAEC80}" type="pres">
      <dgm:prSet presAssocID="{C8C0FCD2-8684-4C51-ADF9-800B24E5FA56}" presName="bentUpArrow1" presStyleLbl="alignImgPlace1" presStyleIdx="3" presStyleCnt="5" custLinFactY="-39559" custLinFactNeighborX="-71304" custLinFactNeighborY="-100000"/>
      <dgm:spPr/>
    </dgm:pt>
    <dgm:pt modelId="{5DC633AA-0B46-4A35-A7B9-1236CE72B5BF}" type="pres">
      <dgm:prSet presAssocID="{C8C0FCD2-8684-4C51-ADF9-800B24E5FA56}" presName="ParentText" presStyleLbl="node1" presStyleIdx="3" presStyleCnt="6" custScaleX="148788" custLinFactNeighborX="-54653" custLinFactNeighborY="-82879">
        <dgm:presLayoutVars>
          <dgm:chMax val="1"/>
          <dgm:chPref val="1"/>
          <dgm:bulletEnabled val="1"/>
        </dgm:presLayoutVars>
      </dgm:prSet>
      <dgm:spPr/>
      <dgm:t>
        <a:bodyPr/>
        <a:lstStyle/>
        <a:p>
          <a:endParaRPr lang="es-ES"/>
        </a:p>
      </dgm:t>
    </dgm:pt>
    <dgm:pt modelId="{69B7146B-B4ED-47B7-833D-81A99526A823}" type="pres">
      <dgm:prSet presAssocID="{C8C0FCD2-8684-4C51-ADF9-800B24E5FA56}" presName="ChildText" presStyleLbl="revTx" presStyleIdx="3" presStyleCnt="5">
        <dgm:presLayoutVars>
          <dgm:chMax val="0"/>
          <dgm:chPref val="0"/>
          <dgm:bulletEnabled val="1"/>
        </dgm:presLayoutVars>
      </dgm:prSet>
      <dgm:spPr/>
    </dgm:pt>
    <dgm:pt modelId="{81831E9F-484E-4355-BAE8-862DEA7B9E44}" type="pres">
      <dgm:prSet presAssocID="{65935D24-F3FB-415A-8BB2-0BCC516DECDF}" presName="sibTrans" presStyleCnt="0"/>
      <dgm:spPr/>
    </dgm:pt>
    <dgm:pt modelId="{165F3D08-8CE4-4678-8C42-9FB9A6FA1453}" type="pres">
      <dgm:prSet presAssocID="{6EFF256F-57E5-45D1-BCE7-590960CA9628}" presName="composite" presStyleCnt="0"/>
      <dgm:spPr/>
    </dgm:pt>
    <dgm:pt modelId="{FC87B552-3F0E-4C75-9C5F-414490AA9BEC}" type="pres">
      <dgm:prSet presAssocID="{6EFF256F-57E5-45D1-BCE7-590960CA9628}" presName="bentUpArrow1" presStyleLbl="alignImgPlace1" presStyleIdx="4" presStyleCnt="5" custLinFactY="-86482" custLinFactNeighborX="-60404" custLinFactNeighborY="-100000"/>
      <dgm:spPr/>
    </dgm:pt>
    <dgm:pt modelId="{198A2C64-39B8-4825-8474-644D2A2893F2}" type="pres">
      <dgm:prSet presAssocID="{6EFF256F-57E5-45D1-BCE7-590960CA9628}" presName="ParentText" presStyleLbl="node1" presStyleIdx="4" presStyleCnt="6" custScaleX="128744" custLinFactY="-23412" custLinFactNeighborX="-37260" custLinFactNeighborY="-100000">
        <dgm:presLayoutVars>
          <dgm:chMax val="1"/>
          <dgm:chPref val="1"/>
          <dgm:bulletEnabled val="1"/>
        </dgm:presLayoutVars>
      </dgm:prSet>
      <dgm:spPr/>
      <dgm:t>
        <a:bodyPr/>
        <a:lstStyle/>
        <a:p>
          <a:endParaRPr lang="es-ES"/>
        </a:p>
      </dgm:t>
    </dgm:pt>
    <dgm:pt modelId="{F5FF2A49-DA7E-45D5-8D89-831AA26B2375}" type="pres">
      <dgm:prSet presAssocID="{6EFF256F-57E5-45D1-BCE7-590960CA9628}" presName="ChildText" presStyleLbl="revTx" presStyleIdx="4" presStyleCnt="5">
        <dgm:presLayoutVars>
          <dgm:chMax val="0"/>
          <dgm:chPref val="0"/>
          <dgm:bulletEnabled val="1"/>
        </dgm:presLayoutVars>
      </dgm:prSet>
      <dgm:spPr/>
    </dgm:pt>
    <dgm:pt modelId="{E1E8E083-0944-41C0-BE48-37F9FBF32914}" type="pres">
      <dgm:prSet presAssocID="{67DF1BBF-44EE-46DB-8495-B9420418E4F3}" presName="sibTrans" presStyleCnt="0"/>
      <dgm:spPr/>
    </dgm:pt>
    <dgm:pt modelId="{11082D03-790D-4FE4-A50B-801612B4155F}" type="pres">
      <dgm:prSet presAssocID="{E6FBBD35-7C03-4FFF-92EE-F796759767A6}" presName="composite" presStyleCnt="0"/>
      <dgm:spPr/>
    </dgm:pt>
    <dgm:pt modelId="{EB11DDAE-9A79-428E-AD18-12C882A6F170}" type="pres">
      <dgm:prSet presAssocID="{E6FBBD35-7C03-4FFF-92EE-F796759767A6}" presName="ParentText" presStyleLbl="node1" presStyleIdx="5" presStyleCnt="6" custScaleX="120012" custLinFactY="-44845" custLinFactNeighborX="-27876" custLinFactNeighborY="-100000">
        <dgm:presLayoutVars>
          <dgm:chMax val="1"/>
          <dgm:chPref val="1"/>
          <dgm:bulletEnabled val="1"/>
        </dgm:presLayoutVars>
      </dgm:prSet>
      <dgm:spPr/>
      <dgm:t>
        <a:bodyPr/>
        <a:lstStyle/>
        <a:p>
          <a:endParaRPr lang="es-ES"/>
        </a:p>
      </dgm:t>
    </dgm:pt>
  </dgm:ptLst>
  <dgm:cxnLst>
    <dgm:cxn modelId="{B3665FE6-F5AD-45D3-99FA-C5E1535BB195}" srcId="{F6CC5786-BBBD-419C-A227-351DCEEBFEC5}" destId="{7E67304B-B021-4BB1-AC44-F64BFA41974A}" srcOrd="0" destOrd="0" parTransId="{DB904058-3542-4DAC-8160-63823D938256}" sibTransId="{C564585A-F45C-4D79-8973-3A754108ECDC}"/>
    <dgm:cxn modelId="{BFB85BF9-5D26-4D4C-A502-26C51FEF62C8}" srcId="{F6CC5786-BBBD-419C-A227-351DCEEBFEC5}" destId="{C8C0FCD2-8684-4C51-ADF9-800B24E5FA56}" srcOrd="3" destOrd="0" parTransId="{22151D8C-ADF9-423F-B96E-B7D0C81B5B87}" sibTransId="{65935D24-F3FB-415A-8BB2-0BCC516DECDF}"/>
    <dgm:cxn modelId="{09B0C5F5-9B17-4E7F-920F-AFF994DF6C2E}" srcId="{F6CC5786-BBBD-419C-A227-351DCEEBFEC5}" destId="{200054A2-FF1B-4788-8D6B-7F14FA8DE4E9}" srcOrd="1" destOrd="0" parTransId="{DA654F19-9404-4B6A-9A13-DE55A0D3E50F}" sibTransId="{28070E6D-1C32-4577-B522-6379CDBC4A46}"/>
    <dgm:cxn modelId="{5865C593-DBA3-4007-8D22-A47F9C218980}" srcId="{F6CC5786-BBBD-419C-A227-351DCEEBFEC5}" destId="{1B419285-9AC8-4647-82DA-610DE30760A8}" srcOrd="2" destOrd="0" parTransId="{812B9BA7-6613-4647-AAC6-B1DA09F6BC60}" sibTransId="{E988216B-61D2-485F-B8F2-EF2B8B93241B}"/>
    <dgm:cxn modelId="{54A0A54A-C143-4A45-97CB-F67ECE68EAAF}" type="presOf" srcId="{1B419285-9AC8-4647-82DA-610DE30760A8}" destId="{8A19592C-439C-495B-9D10-244E8A0C29C7}" srcOrd="0" destOrd="0" presId="urn:microsoft.com/office/officeart/2005/8/layout/StepDownProcess"/>
    <dgm:cxn modelId="{F08362BB-9FE9-40BB-8745-B77FBC32ECB8}" srcId="{F6CC5786-BBBD-419C-A227-351DCEEBFEC5}" destId="{6EFF256F-57E5-45D1-BCE7-590960CA9628}" srcOrd="4" destOrd="0" parTransId="{82730D1D-800A-49DE-BDE9-5780244209CD}" sibTransId="{67DF1BBF-44EE-46DB-8495-B9420418E4F3}"/>
    <dgm:cxn modelId="{E9F9100D-5CF5-4E76-BC1E-9783C5D559E1}" type="presOf" srcId="{200054A2-FF1B-4788-8D6B-7F14FA8DE4E9}" destId="{AA5B342E-8838-4A25-ACED-272418F5E2C3}" srcOrd="0" destOrd="0" presId="urn:microsoft.com/office/officeart/2005/8/layout/StepDownProcess"/>
    <dgm:cxn modelId="{1F70121F-B6AA-4314-BB96-98EDF618C18B}" type="presOf" srcId="{C8C0FCD2-8684-4C51-ADF9-800B24E5FA56}" destId="{5DC633AA-0B46-4A35-A7B9-1236CE72B5BF}" srcOrd="0" destOrd="0" presId="urn:microsoft.com/office/officeart/2005/8/layout/StepDownProcess"/>
    <dgm:cxn modelId="{E340F058-AB5F-403C-A53C-9C42C18E1612}" type="presOf" srcId="{7E67304B-B021-4BB1-AC44-F64BFA41974A}" destId="{CEAE4BC8-3982-4898-BD5E-3691CC008382}" srcOrd="0" destOrd="0" presId="urn:microsoft.com/office/officeart/2005/8/layout/StepDownProcess"/>
    <dgm:cxn modelId="{FEE54BAF-42A3-4A0A-B800-39BD1B640F46}" type="presOf" srcId="{6EFF256F-57E5-45D1-BCE7-590960CA9628}" destId="{198A2C64-39B8-4825-8474-644D2A2893F2}" srcOrd="0" destOrd="0" presId="urn:microsoft.com/office/officeart/2005/8/layout/StepDownProcess"/>
    <dgm:cxn modelId="{8063D3DE-B277-40BB-ACA2-B82E2E5D3AFB}" type="presOf" srcId="{F6CC5786-BBBD-419C-A227-351DCEEBFEC5}" destId="{FAD5C867-43C4-4953-87FD-95A231D509DB}" srcOrd="0" destOrd="0" presId="urn:microsoft.com/office/officeart/2005/8/layout/StepDownProcess"/>
    <dgm:cxn modelId="{D7BB1B73-56BF-421E-A748-BB7796FBCCF2}" srcId="{F6CC5786-BBBD-419C-A227-351DCEEBFEC5}" destId="{E6FBBD35-7C03-4FFF-92EE-F796759767A6}" srcOrd="5" destOrd="0" parTransId="{C9203829-03BC-440C-89A6-97E5791FED4B}" sibTransId="{24DB81F0-89DA-4512-997E-7DE172C7ACA5}"/>
    <dgm:cxn modelId="{68E859A6-32A4-4BEA-A77A-9A9DD73F1EF0}" type="presOf" srcId="{E6FBBD35-7C03-4FFF-92EE-F796759767A6}" destId="{EB11DDAE-9A79-428E-AD18-12C882A6F170}" srcOrd="0" destOrd="0" presId="urn:microsoft.com/office/officeart/2005/8/layout/StepDownProcess"/>
    <dgm:cxn modelId="{03FC184D-13B2-400B-9FF2-48746FB42186}" type="presParOf" srcId="{FAD5C867-43C4-4953-87FD-95A231D509DB}" destId="{D9DEF092-4D6D-4A6D-8B89-BCFBD3AE2D02}" srcOrd="0" destOrd="0" presId="urn:microsoft.com/office/officeart/2005/8/layout/StepDownProcess"/>
    <dgm:cxn modelId="{F157D7FE-9BD9-4A04-93C9-07FD92B85A78}" type="presParOf" srcId="{D9DEF092-4D6D-4A6D-8B89-BCFBD3AE2D02}" destId="{0314D9DC-8E2F-496A-8F9D-E8666F8D0F5A}" srcOrd="0" destOrd="0" presId="urn:microsoft.com/office/officeart/2005/8/layout/StepDownProcess"/>
    <dgm:cxn modelId="{8F50214B-8D4A-4FF6-A730-BEDA4804E8B2}" type="presParOf" srcId="{D9DEF092-4D6D-4A6D-8B89-BCFBD3AE2D02}" destId="{CEAE4BC8-3982-4898-BD5E-3691CC008382}" srcOrd="1" destOrd="0" presId="urn:microsoft.com/office/officeart/2005/8/layout/StepDownProcess"/>
    <dgm:cxn modelId="{8B1FCB47-8A5C-4918-A77E-B9A50767D84D}" type="presParOf" srcId="{D9DEF092-4D6D-4A6D-8B89-BCFBD3AE2D02}" destId="{6ABA8D99-2438-4BE9-ACB9-B3D110E835E0}" srcOrd="2" destOrd="0" presId="urn:microsoft.com/office/officeart/2005/8/layout/StepDownProcess"/>
    <dgm:cxn modelId="{D929384D-0A46-4089-BD76-AF7A60B7C99F}" type="presParOf" srcId="{FAD5C867-43C4-4953-87FD-95A231D509DB}" destId="{48C5787E-14D1-4BB1-8C7E-64C4651D3494}" srcOrd="1" destOrd="0" presId="urn:microsoft.com/office/officeart/2005/8/layout/StepDownProcess"/>
    <dgm:cxn modelId="{1AB6823C-E5E6-43E4-BF42-275E8105D19D}" type="presParOf" srcId="{FAD5C867-43C4-4953-87FD-95A231D509DB}" destId="{DF71A48B-ECE0-4379-8307-F075324CB165}" srcOrd="2" destOrd="0" presId="urn:microsoft.com/office/officeart/2005/8/layout/StepDownProcess"/>
    <dgm:cxn modelId="{62FD1B8F-DC4F-4E3B-8C22-BCE965DDEB93}" type="presParOf" srcId="{DF71A48B-ECE0-4379-8307-F075324CB165}" destId="{FF73EB2D-5E75-400D-B469-C1791A0FBC4D}" srcOrd="0" destOrd="0" presId="urn:microsoft.com/office/officeart/2005/8/layout/StepDownProcess"/>
    <dgm:cxn modelId="{F885BCFD-5905-467F-BE2F-27A1F78B5B17}" type="presParOf" srcId="{DF71A48B-ECE0-4379-8307-F075324CB165}" destId="{AA5B342E-8838-4A25-ACED-272418F5E2C3}" srcOrd="1" destOrd="0" presId="urn:microsoft.com/office/officeart/2005/8/layout/StepDownProcess"/>
    <dgm:cxn modelId="{69893425-1CFF-415E-938E-EBD51FA2CAF8}" type="presParOf" srcId="{DF71A48B-ECE0-4379-8307-F075324CB165}" destId="{2D8F1BAD-3594-4477-B03B-6EA892950692}" srcOrd="2" destOrd="0" presId="urn:microsoft.com/office/officeart/2005/8/layout/StepDownProcess"/>
    <dgm:cxn modelId="{F654FD4E-0948-4764-A830-9E9809690EAE}" type="presParOf" srcId="{FAD5C867-43C4-4953-87FD-95A231D509DB}" destId="{2F0FD270-A7C8-49B9-9E64-7E89765686A8}" srcOrd="3" destOrd="0" presId="urn:microsoft.com/office/officeart/2005/8/layout/StepDownProcess"/>
    <dgm:cxn modelId="{A8AC5AA3-B9D6-4342-8114-A6A9001D161E}" type="presParOf" srcId="{FAD5C867-43C4-4953-87FD-95A231D509DB}" destId="{E2924473-188F-4C5C-9298-85EC2CE2B24F}" srcOrd="4" destOrd="0" presId="urn:microsoft.com/office/officeart/2005/8/layout/StepDownProcess"/>
    <dgm:cxn modelId="{F030286B-150D-42C3-B156-B5B4000AA4E1}" type="presParOf" srcId="{E2924473-188F-4C5C-9298-85EC2CE2B24F}" destId="{FC73ACD2-08EF-4FA6-BF15-CA876ACF8981}" srcOrd="0" destOrd="0" presId="urn:microsoft.com/office/officeart/2005/8/layout/StepDownProcess"/>
    <dgm:cxn modelId="{CF616B03-B841-4979-B579-CD2568571DE5}" type="presParOf" srcId="{E2924473-188F-4C5C-9298-85EC2CE2B24F}" destId="{8A19592C-439C-495B-9D10-244E8A0C29C7}" srcOrd="1" destOrd="0" presId="urn:microsoft.com/office/officeart/2005/8/layout/StepDownProcess"/>
    <dgm:cxn modelId="{D6B993B5-939F-4B8A-BDCF-D689DF06B893}" type="presParOf" srcId="{E2924473-188F-4C5C-9298-85EC2CE2B24F}" destId="{FA39ED73-F984-4FED-B53B-5F23E4BA9D2C}" srcOrd="2" destOrd="0" presId="urn:microsoft.com/office/officeart/2005/8/layout/StepDownProcess"/>
    <dgm:cxn modelId="{B4C05AAF-51C1-4C48-B7EF-8ED8E2C92D58}" type="presParOf" srcId="{FAD5C867-43C4-4953-87FD-95A231D509DB}" destId="{8124703F-0F64-4B38-B218-CA0EEE9640C1}" srcOrd="5" destOrd="0" presId="urn:microsoft.com/office/officeart/2005/8/layout/StepDownProcess"/>
    <dgm:cxn modelId="{E74C47FE-4C56-4465-AADC-B3765293F136}" type="presParOf" srcId="{FAD5C867-43C4-4953-87FD-95A231D509DB}" destId="{2152A6F3-3781-4F0F-AEDB-E59A71194C00}" srcOrd="6" destOrd="0" presId="urn:microsoft.com/office/officeart/2005/8/layout/StepDownProcess"/>
    <dgm:cxn modelId="{636736D8-2AD5-4B46-99E9-FF599FBCADB0}" type="presParOf" srcId="{2152A6F3-3781-4F0F-AEDB-E59A71194C00}" destId="{8D9AC36B-22D0-4846-B334-9181F4FAEC80}" srcOrd="0" destOrd="0" presId="urn:microsoft.com/office/officeart/2005/8/layout/StepDownProcess"/>
    <dgm:cxn modelId="{360A03A2-3907-4282-BA86-8D84CB1D32F2}" type="presParOf" srcId="{2152A6F3-3781-4F0F-AEDB-E59A71194C00}" destId="{5DC633AA-0B46-4A35-A7B9-1236CE72B5BF}" srcOrd="1" destOrd="0" presId="urn:microsoft.com/office/officeart/2005/8/layout/StepDownProcess"/>
    <dgm:cxn modelId="{FF6F67CA-E10C-47EB-8D8F-53F13EC88AE2}" type="presParOf" srcId="{2152A6F3-3781-4F0F-AEDB-E59A71194C00}" destId="{69B7146B-B4ED-47B7-833D-81A99526A823}" srcOrd="2" destOrd="0" presId="urn:microsoft.com/office/officeart/2005/8/layout/StepDownProcess"/>
    <dgm:cxn modelId="{52C13981-0857-4D3E-9EEA-E5BA9729DCC9}" type="presParOf" srcId="{FAD5C867-43C4-4953-87FD-95A231D509DB}" destId="{81831E9F-484E-4355-BAE8-862DEA7B9E44}" srcOrd="7" destOrd="0" presId="urn:microsoft.com/office/officeart/2005/8/layout/StepDownProcess"/>
    <dgm:cxn modelId="{16105E03-6F9D-485D-87A8-9A8EB4A60C0F}" type="presParOf" srcId="{FAD5C867-43C4-4953-87FD-95A231D509DB}" destId="{165F3D08-8CE4-4678-8C42-9FB9A6FA1453}" srcOrd="8" destOrd="0" presId="urn:microsoft.com/office/officeart/2005/8/layout/StepDownProcess"/>
    <dgm:cxn modelId="{83A7C1F6-FC91-41E6-85C4-EB9F87B9A3B9}" type="presParOf" srcId="{165F3D08-8CE4-4678-8C42-9FB9A6FA1453}" destId="{FC87B552-3F0E-4C75-9C5F-414490AA9BEC}" srcOrd="0" destOrd="0" presId="urn:microsoft.com/office/officeart/2005/8/layout/StepDownProcess"/>
    <dgm:cxn modelId="{1C419D84-F22B-4E4E-8EA5-2692ED73FF49}" type="presParOf" srcId="{165F3D08-8CE4-4678-8C42-9FB9A6FA1453}" destId="{198A2C64-39B8-4825-8474-644D2A2893F2}" srcOrd="1" destOrd="0" presId="urn:microsoft.com/office/officeart/2005/8/layout/StepDownProcess"/>
    <dgm:cxn modelId="{FDBA1FEC-BAAC-4F0A-8067-ED616870E030}" type="presParOf" srcId="{165F3D08-8CE4-4678-8C42-9FB9A6FA1453}" destId="{F5FF2A49-DA7E-45D5-8D89-831AA26B2375}" srcOrd="2" destOrd="0" presId="urn:microsoft.com/office/officeart/2005/8/layout/StepDownProcess"/>
    <dgm:cxn modelId="{9640E9DD-EAD2-44F6-9906-05049E12668D}" type="presParOf" srcId="{FAD5C867-43C4-4953-87FD-95A231D509DB}" destId="{E1E8E083-0944-41C0-BE48-37F9FBF32914}" srcOrd="9" destOrd="0" presId="urn:microsoft.com/office/officeart/2005/8/layout/StepDownProcess"/>
    <dgm:cxn modelId="{E372D36A-B6B5-4570-A097-900C54D5766D}" type="presParOf" srcId="{FAD5C867-43C4-4953-87FD-95A231D509DB}" destId="{11082D03-790D-4FE4-A50B-801612B4155F}" srcOrd="10" destOrd="0" presId="urn:microsoft.com/office/officeart/2005/8/layout/StepDownProcess"/>
    <dgm:cxn modelId="{00C7632E-2F4B-41A8-AD8E-D6AF98F9D028}" type="presParOf" srcId="{11082D03-790D-4FE4-A50B-801612B4155F}" destId="{EB11DDAE-9A79-428E-AD18-12C882A6F170}"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9BB72F3-284A-4DB6-9112-754B01BE70AB}" type="doc">
      <dgm:prSet loTypeId="urn:microsoft.com/office/officeart/2005/8/layout/hierarchy2" loCatId="hierarchy" qsTypeId="urn:microsoft.com/office/officeart/2005/8/quickstyle/3d9" qsCatId="3D" csTypeId="urn:microsoft.com/office/officeart/2005/8/colors/colorful4" csCatId="colorful" phldr="1"/>
      <dgm:spPr/>
      <dgm:t>
        <a:bodyPr/>
        <a:lstStyle/>
        <a:p>
          <a:endParaRPr lang="es-SV"/>
        </a:p>
      </dgm:t>
    </dgm:pt>
    <dgm:pt modelId="{7D0D3608-5731-4F77-A27F-8292986CE62F}">
      <dgm:prSet/>
      <dgm:spPr/>
      <dgm:t>
        <a:bodyPr/>
        <a:lstStyle/>
        <a:p>
          <a:pPr rtl="0"/>
          <a:r>
            <a:rPr lang="es-ES_tradnl" b="1" smtClean="0"/>
            <a:t>Flexibles, adaptables, rápidos</a:t>
          </a:r>
          <a:endParaRPr lang="es-SV"/>
        </a:p>
      </dgm:t>
    </dgm:pt>
    <dgm:pt modelId="{56F7F665-BD15-43DA-BE98-31027F9F8597}" type="parTrans" cxnId="{1A0BCB80-D2F4-46C5-B9E5-C60BA3086AB6}">
      <dgm:prSet/>
      <dgm:spPr/>
      <dgm:t>
        <a:bodyPr/>
        <a:lstStyle/>
        <a:p>
          <a:endParaRPr lang="es-SV"/>
        </a:p>
      </dgm:t>
    </dgm:pt>
    <dgm:pt modelId="{DC1B751C-48E0-4EAC-9BE7-A88C2C0D7C89}" type="sibTrans" cxnId="{1A0BCB80-D2F4-46C5-B9E5-C60BA3086AB6}">
      <dgm:prSet/>
      <dgm:spPr/>
      <dgm:t>
        <a:bodyPr/>
        <a:lstStyle/>
        <a:p>
          <a:endParaRPr lang="es-SV"/>
        </a:p>
      </dgm:t>
    </dgm:pt>
    <dgm:pt modelId="{8C790419-38BB-488B-8395-D5CD72EEAAD9}">
      <dgm:prSet/>
      <dgm:spPr/>
      <dgm:t>
        <a:bodyPr/>
        <a:lstStyle/>
        <a:p>
          <a:pPr rtl="0"/>
          <a:r>
            <a:rPr lang="es-ES_tradnl" b="1" dirty="0" smtClean="0"/>
            <a:t>El usuario controla la entrada/salida de datos</a:t>
          </a:r>
          <a:endParaRPr lang="es-SV" dirty="0"/>
        </a:p>
      </dgm:t>
    </dgm:pt>
    <dgm:pt modelId="{D2BF12C0-24A1-4993-9DE8-05BBDAB3A4DC}" type="parTrans" cxnId="{05CDE997-C0F5-47B8-8FF8-C93568314D6B}">
      <dgm:prSet/>
      <dgm:spPr/>
      <dgm:t>
        <a:bodyPr/>
        <a:lstStyle/>
        <a:p>
          <a:endParaRPr lang="es-SV"/>
        </a:p>
      </dgm:t>
    </dgm:pt>
    <dgm:pt modelId="{B3213862-C3CD-47C8-B45E-9A83778839D7}" type="sibTrans" cxnId="{05CDE997-C0F5-47B8-8FF8-C93568314D6B}">
      <dgm:prSet/>
      <dgm:spPr/>
      <dgm:t>
        <a:bodyPr/>
        <a:lstStyle/>
        <a:p>
          <a:endParaRPr lang="es-SV"/>
        </a:p>
      </dgm:t>
    </dgm:pt>
    <dgm:pt modelId="{B5F3EE19-EA57-4295-9E5C-C54FCA3F2909}">
      <dgm:prSet/>
      <dgm:spPr/>
      <dgm:t>
        <a:bodyPr/>
        <a:lstStyle/>
        <a:p>
          <a:pPr rtl="0"/>
          <a:r>
            <a:rPr lang="es-ES_tradnl" b="1" dirty="0" smtClean="0"/>
            <a:t>Programación no profesional</a:t>
          </a:r>
          <a:endParaRPr lang="es-SV" dirty="0"/>
        </a:p>
      </dgm:t>
    </dgm:pt>
    <dgm:pt modelId="{EB37039E-AF8A-49FA-BBB4-E0A92ABB55D5}" type="parTrans" cxnId="{6A5C61A0-3CA1-44FE-8A5B-FCEC2604AA10}">
      <dgm:prSet/>
      <dgm:spPr/>
      <dgm:t>
        <a:bodyPr/>
        <a:lstStyle/>
        <a:p>
          <a:endParaRPr lang="es-SV"/>
        </a:p>
      </dgm:t>
    </dgm:pt>
    <dgm:pt modelId="{954A8023-4FBE-44B3-9CF1-ABEBDD381609}" type="sibTrans" cxnId="{6A5C61A0-3CA1-44FE-8A5B-FCEC2604AA10}">
      <dgm:prSet/>
      <dgm:spPr/>
      <dgm:t>
        <a:bodyPr/>
        <a:lstStyle/>
        <a:p>
          <a:endParaRPr lang="es-SV"/>
        </a:p>
      </dgm:t>
    </dgm:pt>
    <dgm:pt modelId="{A424B047-E717-45DC-9A11-F4FF69DA61AA}">
      <dgm:prSet/>
      <dgm:spPr/>
      <dgm:t>
        <a:bodyPr/>
        <a:lstStyle/>
        <a:p>
          <a:pPr rtl="0"/>
          <a:r>
            <a:rPr lang="es-ES_tradnl" b="1" dirty="0" smtClean="0"/>
            <a:t>Proceso de apoyo a decisiones</a:t>
          </a:r>
          <a:endParaRPr lang="es-SV" dirty="0"/>
        </a:p>
      </dgm:t>
    </dgm:pt>
    <dgm:pt modelId="{888B7823-FD05-413F-81A0-05B8F9F4EF26}" type="parTrans" cxnId="{30700810-B946-4C64-8C24-BDEDC1C034F6}">
      <dgm:prSet/>
      <dgm:spPr/>
      <dgm:t>
        <a:bodyPr/>
        <a:lstStyle/>
        <a:p>
          <a:endParaRPr lang="es-SV"/>
        </a:p>
      </dgm:t>
    </dgm:pt>
    <dgm:pt modelId="{A0616CFF-2179-4334-A525-9CFDA3EE14DA}" type="sibTrans" cxnId="{30700810-B946-4C64-8C24-BDEDC1C034F6}">
      <dgm:prSet/>
      <dgm:spPr/>
      <dgm:t>
        <a:bodyPr/>
        <a:lstStyle/>
        <a:p>
          <a:endParaRPr lang="es-SV"/>
        </a:p>
      </dgm:t>
    </dgm:pt>
    <dgm:pt modelId="{C020DE1B-4225-4399-A0BD-50610BE38940}">
      <dgm:prSet/>
      <dgm:spPr/>
      <dgm:t>
        <a:bodyPr/>
        <a:lstStyle/>
        <a:p>
          <a:pPr rtl="0"/>
          <a:r>
            <a:rPr lang="es-ES_tradnl" b="1" dirty="0" smtClean="0"/>
            <a:t>Herramientas de modelado sofisticadas</a:t>
          </a:r>
          <a:endParaRPr lang="es-SV" dirty="0"/>
        </a:p>
      </dgm:t>
    </dgm:pt>
    <dgm:pt modelId="{A3015419-0131-43CE-8FB4-A42DC33AF965}" type="parTrans" cxnId="{6AA8798D-EA66-43AE-BE70-4294049130B2}">
      <dgm:prSet/>
      <dgm:spPr/>
      <dgm:t>
        <a:bodyPr/>
        <a:lstStyle/>
        <a:p>
          <a:endParaRPr lang="es-SV"/>
        </a:p>
      </dgm:t>
    </dgm:pt>
    <dgm:pt modelId="{725356FB-08E3-4AC1-9783-EB144879D179}" type="sibTrans" cxnId="{6AA8798D-EA66-43AE-BE70-4294049130B2}">
      <dgm:prSet/>
      <dgm:spPr/>
      <dgm:t>
        <a:bodyPr/>
        <a:lstStyle/>
        <a:p>
          <a:endParaRPr lang="es-SV"/>
        </a:p>
      </dgm:t>
    </dgm:pt>
    <dgm:pt modelId="{B4A11FB3-A963-493F-848A-16E4729286D0}" type="pres">
      <dgm:prSet presAssocID="{49BB72F3-284A-4DB6-9112-754B01BE70AB}" presName="diagram" presStyleCnt="0">
        <dgm:presLayoutVars>
          <dgm:chPref val="1"/>
          <dgm:dir/>
          <dgm:animOne val="branch"/>
          <dgm:animLvl val="lvl"/>
          <dgm:resizeHandles val="exact"/>
        </dgm:presLayoutVars>
      </dgm:prSet>
      <dgm:spPr/>
      <dgm:t>
        <a:bodyPr/>
        <a:lstStyle/>
        <a:p>
          <a:endParaRPr lang="es-ES"/>
        </a:p>
      </dgm:t>
    </dgm:pt>
    <dgm:pt modelId="{712BB223-F40C-4317-99BD-1DE5FDAD1CF7}" type="pres">
      <dgm:prSet presAssocID="{7D0D3608-5731-4F77-A27F-8292986CE62F}" presName="root1" presStyleCnt="0"/>
      <dgm:spPr/>
      <dgm:t>
        <a:bodyPr/>
        <a:lstStyle/>
        <a:p>
          <a:endParaRPr lang="es-SV"/>
        </a:p>
      </dgm:t>
    </dgm:pt>
    <dgm:pt modelId="{513B954A-22EF-4AC6-A3D6-E2A5E3055E3B}" type="pres">
      <dgm:prSet presAssocID="{7D0D3608-5731-4F77-A27F-8292986CE62F}" presName="LevelOneTextNode" presStyleLbl="node0" presStyleIdx="0" presStyleCnt="3">
        <dgm:presLayoutVars>
          <dgm:chPref val="3"/>
        </dgm:presLayoutVars>
      </dgm:prSet>
      <dgm:spPr/>
      <dgm:t>
        <a:bodyPr/>
        <a:lstStyle/>
        <a:p>
          <a:endParaRPr lang="es-ES"/>
        </a:p>
      </dgm:t>
    </dgm:pt>
    <dgm:pt modelId="{9B0A7855-7FD8-4701-B23D-7AC3A8E8BA1A}" type="pres">
      <dgm:prSet presAssocID="{7D0D3608-5731-4F77-A27F-8292986CE62F}" presName="level2hierChild" presStyleCnt="0"/>
      <dgm:spPr/>
      <dgm:t>
        <a:bodyPr/>
        <a:lstStyle/>
        <a:p>
          <a:endParaRPr lang="es-SV"/>
        </a:p>
      </dgm:t>
    </dgm:pt>
    <dgm:pt modelId="{2757354B-A88D-49E9-86ED-28849167818C}" type="pres">
      <dgm:prSet presAssocID="{D2BF12C0-24A1-4993-9DE8-05BBDAB3A4DC}" presName="conn2-1" presStyleLbl="parChTrans1D2" presStyleIdx="0" presStyleCnt="2"/>
      <dgm:spPr/>
      <dgm:t>
        <a:bodyPr/>
        <a:lstStyle/>
        <a:p>
          <a:endParaRPr lang="es-ES"/>
        </a:p>
      </dgm:t>
    </dgm:pt>
    <dgm:pt modelId="{0FAFB93F-02ED-405C-87EE-201605D27BF1}" type="pres">
      <dgm:prSet presAssocID="{D2BF12C0-24A1-4993-9DE8-05BBDAB3A4DC}" presName="connTx" presStyleLbl="parChTrans1D2" presStyleIdx="0" presStyleCnt="2"/>
      <dgm:spPr/>
      <dgm:t>
        <a:bodyPr/>
        <a:lstStyle/>
        <a:p>
          <a:endParaRPr lang="es-ES"/>
        </a:p>
      </dgm:t>
    </dgm:pt>
    <dgm:pt modelId="{1D884A1C-6BA1-40D0-B0CC-AD117E3CA1B9}" type="pres">
      <dgm:prSet presAssocID="{8C790419-38BB-488B-8395-D5CD72EEAAD9}" presName="root2" presStyleCnt="0"/>
      <dgm:spPr/>
      <dgm:t>
        <a:bodyPr/>
        <a:lstStyle/>
        <a:p>
          <a:endParaRPr lang="es-SV"/>
        </a:p>
      </dgm:t>
    </dgm:pt>
    <dgm:pt modelId="{510B4784-9AB2-4AD6-8660-7F1965F12091}" type="pres">
      <dgm:prSet presAssocID="{8C790419-38BB-488B-8395-D5CD72EEAAD9}" presName="LevelTwoTextNode" presStyleLbl="node2" presStyleIdx="0" presStyleCnt="2" custLinFactNeighborX="-34667" custLinFactNeighborY="-1246">
        <dgm:presLayoutVars>
          <dgm:chPref val="3"/>
        </dgm:presLayoutVars>
      </dgm:prSet>
      <dgm:spPr/>
      <dgm:t>
        <a:bodyPr/>
        <a:lstStyle/>
        <a:p>
          <a:endParaRPr lang="es-ES"/>
        </a:p>
      </dgm:t>
    </dgm:pt>
    <dgm:pt modelId="{33523FCD-1730-41B2-B1B9-5ECABC01F3BE}" type="pres">
      <dgm:prSet presAssocID="{8C790419-38BB-488B-8395-D5CD72EEAAD9}" presName="level3hierChild" presStyleCnt="0"/>
      <dgm:spPr/>
      <dgm:t>
        <a:bodyPr/>
        <a:lstStyle/>
        <a:p>
          <a:endParaRPr lang="es-SV"/>
        </a:p>
      </dgm:t>
    </dgm:pt>
    <dgm:pt modelId="{690E756C-2CBC-4F5D-A9A6-5BCF57E483C8}" type="pres">
      <dgm:prSet presAssocID="{B5F3EE19-EA57-4295-9E5C-C54FCA3F2909}" presName="root1" presStyleCnt="0"/>
      <dgm:spPr/>
      <dgm:t>
        <a:bodyPr/>
        <a:lstStyle/>
        <a:p>
          <a:endParaRPr lang="es-SV"/>
        </a:p>
      </dgm:t>
    </dgm:pt>
    <dgm:pt modelId="{4C64A9E5-1654-4EF6-944B-BE7F7A1E9E39}" type="pres">
      <dgm:prSet presAssocID="{B5F3EE19-EA57-4295-9E5C-C54FCA3F2909}" presName="LevelOneTextNode" presStyleLbl="node0" presStyleIdx="1" presStyleCnt="3">
        <dgm:presLayoutVars>
          <dgm:chPref val="3"/>
        </dgm:presLayoutVars>
      </dgm:prSet>
      <dgm:spPr/>
      <dgm:t>
        <a:bodyPr/>
        <a:lstStyle/>
        <a:p>
          <a:endParaRPr lang="es-ES"/>
        </a:p>
      </dgm:t>
    </dgm:pt>
    <dgm:pt modelId="{8104B066-177A-4D13-B032-DCE96BCDA350}" type="pres">
      <dgm:prSet presAssocID="{B5F3EE19-EA57-4295-9E5C-C54FCA3F2909}" presName="level2hierChild" presStyleCnt="0"/>
      <dgm:spPr/>
      <dgm:t>
        <a:bodyPr/>
        <a:lstStyle/>
        <a:p>
          <a:endParaRPr lang="es-SV"/>
        </a:p>
      </dgm:t>
    </dgm:pt>
    <dgm:pt modelId="{9090EFE9-E7B9-4A17-A72D-A4B9E8A45EE8}" type="pres">
      <dgm:prSet presAssocID="{888B7823-FD05-413F-81A0-05B8F9F4EF26}" presName="conn2-1" presStyleLbl="parChTrans1D2" presStyleIdx="1" presStyleCnt="2"/>
      <dgm:spPr/>
      <dgm:t>
        <a:bodyPr/>
        <a:lstStyle/>
        <a:p>
          <a:endParaRPr lang="es-ES"/>
        </a:p>
      </dgm:t>
    </dgm:pt>
    <dgm:pt modelId="{46A185A8-E114-4C74-AAD3-055F778A053E}" type="pres">
      <dgm:prSet presAssocID="{888B7823-FD05-413F-81A0-05B8F9F4EF26}" presName="connTx" presStyleLbl="parChTrans1D2" presStyleIdx="1" presStyleCnt="2"/>
      <dgm:spPr/>
      <dgm:t>
        <a:bodyPr/>
        <a:lstStyle/>
        <a:p>
          <a:endParaRPr lang="es-ES"/>
        </a:p>
      </dgm:t>
    </dgm:pt>
    <dgm:pt modelId="{2F93AAFF-F8B1-4A15-B2D1-6A2CD59F7A29}" type="pres">
      <dgm:prSet presAssocID="{A424B047-E717-45DC-9A11-F4FF69DA61AA}" presName="root2" presStyleCnt="0"/>
      <dgm:spPr/>
      <dgm:t>
        <a:bodyPr/>
        <a:lstStyle/>
        <a:p>
          <a:endParaRPr lang="es-SV"/>
        </a:p>
      </dgm:t>
    </dgm:pt>
    <dgm:pt modelId="{057012EE-C656-48B7-A68A-44BBC97D0A49}" type="pres">
      <dgm:prSet presAssocID="{A424B047-E717-45DC-9A11-F4FF69DA61AA}" presName="LevelTwoTextNode" presStyleLbl="node2" presStyleIdx="1" presStyleCnt="2" custLinFactNeighborX="-32445" custLinFactNeighborY="-2503">
        <dgm:presLayoutVars>
          <dgm:chPref val="3"/>
        </dgm:presLayoutVars>
      </dgm:prSet>
      <dgm:spPr/>
      <dgm:t>
        <a:bodyPr/>
        <a:lstStyle/>
        <a:p>
          <a:endParaRPr lang="es-ES"/>
        </a:p>
      </dgm:t>
    </dgm:pt>
    <dgm:pt modelId="{76025CF6-5194-418C-81C9-D566B3E6A0AA}" type="pres">
      <dgm:prSet presAssocID="{A424B047-E717-45DC-9A11-F4FF69DA61AA}" presName="level3hierChild" presStyleCnt="0"/>
      <dgm:spPr/>
      <dgm:t>
        <a:bodyPr/>
        <a:lstStyle/>
        <a:p>
          <a:endParaRPr lang="es-SV"/>
        </a:p>
      </dgm:t>
    </dgm:pt>
    <dgm:pt modelId="{2554F9ED-576D-4F88-8105-B8C17FD491BB}" type="pres">
      <dgm:prSet presAssocID="{C020DE1B-4225-4399-A0BD-50610BE38940}" presName="root1" presStyleCnt="0"/>
      <dgm:spPr/>
      <dgm:t>
        <a:bodyPr/>
        <a:lstStyle/>
        <a:p>
          <a:endParaRPr lang="es-SV"/>
        </a:p>
      </dgm:t>
    </dgm:pt>
    <dgm:pt modelId="{3C5137F3-192C-47D1-908B-B8F82067C230}" type="pres">
      <dgm:prSet presAssocID="{C020DE1B-4225-4399-A0BD-50610BE38940}" presName="LevelOneTextNode" presStyleLbl="node0" presStyleIdx="2" presStyleCnt="3">
        <dgm:presLayoutVars>
          <dgm:chPref val="3"/>
        </dgm:presLayoutVars>
      </dgm:prSet>
      <dgm:spPr/>
      <dgm:t>
        <a:bodyPr/>
        <a:lstStyle/>
        <a:p>
          <a:endParaRPr lang="es-SV"/>
        </a:p>
      </dgm:t>
    </dgm:pt>
    <dgm:pt modelId="{CABDF7D7-DF3E-4736-B858-7D8A30A0C392}" type="pres">
      <dgm:prSet presAssocID="{C020DE1B-4225-4399-A0BD-50610BE38940}" presName="level2hierChild" presStyleCnt="0"/>
      <dgm:spPr/>
      <dgm:t>
        <a:bodyPr/>
        <a:lstStyle/>
        <a:p>
          <a:endParaRPr lang="es-SV"/>
        </a:p>
      </dgm:t>
    </dgm:pt>
  </dgm:ptLst>
  <dgm:cxnLst>
    <dgm:cxn modelId="{EC545152-4A8B-41B9-8613-35AA67D0880F}" type="presOf" srcId="{A424B047-E717-45DC-9A11-F4FF69DA61AA}" destId="{057012EE-C656-48B7-A68A-44BBC97D0A49}" srcOrd="0" destOrd="0" presId="urn:microsoft.com/office/officeart/2005/8/layout/hierarchy2"/>
    <dgm:cxn modelId="{6A5C61A0-3CA1-44FE-8A5B-FCEC2604AA10}" srcId="{49BB72F3-284A-4DB6-9112-754B01BE70AB}" destId="{B5F3EE19-EA57-4295-9E5C-C54FCA3F2909}" srcOrd="1" destOrd="0" parTransId="{EB37039E-AF8A-49FA-BBB4-E0A92ABB55D5}" sibTransId="{954A8023-4FBE-44B3-9CF1-ABEBDD381609}"/>
    <dgm:cxn modelId="{23596709-EFD2-48B4-8DEC-5A38DA5317FD}" type="presOf" srcId="{B5F3EE19-EA57-4295-9E5C-C54FCA3F2909}" destId="{4C64A9E5-1654-4EF6-944B-BE7F7A1E9E39}" srcOrd="0" destOrd="0" presId="urn:microsoft.com/office/officeart/2005/8/layout/hierarchy2"/>
    <dgm:cxn modelId="{EA8EE99A-F174-42FA-A5F5-8C74056C02F9}" type="presOf" srcId="{7D0D3608-5731-4F77-A27F-8292986CE62F}" destId="{513B954A-22EF-4AC6-A3D6-E2A5E3055E3B}" srcOrd="0" destOrd="0" presId="urn:microsoft.com/office/officeart/2005/8/layout/hierarchy2"/>
    <dgm:cxn modelId="{30700810-B946-4C64-8C24-BDEDC1C034F6}" srcId="{B5F3EE19-EA57-4295-9E5C-C54FCA3F2909}" destId="{A424B047-E717-45DC-9A11-F4FF69DA61AA}" srcOrd="0" destOrd="0" parTransId="{888B7823-FD05-413F-81A0-05B8F9F4EF26}" sibTransId="{A0616CFF-2179-4334-A525-9CFDA3EE14DA}"/>
    <dgm:cxn modelId="{6AA8798D-EA66-43AE-BE70-4294049130B2}" srcId="{49BB72F3-284A-4DB6-9112-754B01BE70AB}" destId="{C020DE1B-4225-4399-A0BD-50610BE38940}" srcOrd="2" destOrd="0" parTransId="{A3015419-0131-43CE-8FB4-A42DC33AF965}" sibTransId="{725356FB-08E3-4AC1-9783-EB144879D179}"/>
    <dgm:cxn modelId="{8FD089B6-517B-4487-9D02-F5AF3236D079}" type="presOf" srcId="{C020DE1B-4225-4399-A0BD-50610BE38940}" destId="{3C5137F3-192C-47D1-908B-B8F82067C230}" srcOrd="0" destOrd="0" presId="urn:microsoft.com/office/officeart/2005/8/layout/hierarchy2"/>
    <dgm:cxn modelId="{1A0BCB80-D2F4-46C5-B9E5-C60BA3086AB6}" srcId="{49BB72F3-284A-4DB6-9112-754B01BE70AB}" destId="{7D0D3608-5731-4F77-A27F-8292986CE62F}" srcOrd="0" destOrd="0" parTransId="{56F7F665-BD15-43DA-BE98-31027F9F8597}" sibTransId="{DC1B751C-48E0-4EAC-9BE7-A88C2C0D7C89}"/>
    <dgm:cxn modelId="{80E1322A-2F13-441B-BDED-594BEEA19C0E}" type="presOf" srcId="{888B7823-FD05-413F-81A0-05B8F9F4EF26}" destId="{9090EFE9-E7B9-4A17-A72D-A4B9E8A45EE8}" srcOrd="0" destOrd="0" presId="urn:microsoft.com/office/officeart/2005/8/layout/hierarchy2"/>
    <dgm:cxn modelId="{D0FC697E-275C-4D18-8F2B-BEC98716F585}" type="presOf" srcId="{D2BF12C0-24A1-4993-9DE8-05BBDAB3A4DC}" destId="{0FAFB93F-02ED-405C-87EE-201605D27BF1}" srcOrd="1" destOrd="0" presId="urn:microsoft.com/office/officeart/2005/8/layout/hierarchy2"/>
    <dgm:cxn modelId="{05CDE997-C0F5-47B8-8FF8-C93568314D6B}" srcId="{7D0D3608-5731-4F77-A27F-8292986CE62F}" destId="{8C790419-38BB-488B-8395-D5CD72EEAAD9}" srcOrd="0" destOrd="0" parTransId="{D2BF12C0-24A1-4993-9DE8-05BBDAB3A4DC}" sibTransId="{B3213862-C3CD-47C8-B45E-9A83778839D7}"/>
    <dgm:cxn modelId="{C81A640D-67CB-48CD-A8BE-37D96AD52801}" type="presOf" srcId="{8C790419-38BB-488B-8395-D5CD72EEAAD9}" destId="{510B4784-9AB2-4AD6-8660-7F1965F12091}" srcOrd="0" destOrd="0" presId="urn:microsoft.com/office/officeart/2005/8/layout/hierarchy2"/>
    <dgm:cxn modelId="{35DFAEDC-FE0E-42DA-ADE3-A83CE265C088}" type="presOf" srcId="{D2BF12C0-24A1-4993-9DE8-05BBDAB3A4DC}" destId="{2757354B-A88D-49E9-86ED-28849167818C}" srcOrd="0" destOrd="0" presId="urn:microsoft.com/office/officeart/2005/8/layout/hierarchy2"/>
    <dgm:cxn modelId="{39507748-F091-4174-8803-11A639C8B775}" type="presOf" srcId="{49BB72F3-284A-4DB6-9112-754B01BE70AB}" destId="{B4A11FB3-A963-493F-848A-16E4729286D0}" srcOrd="0" destOrd="0" presId="urn:microsoft.com/office/officeart/2005/8/layout/hierarchy2"/>
    <dgm:cxn modelId="{DF64D6DC-262C-4B0A-941B-EB1C2FEF72F9}" type="presOf" srcId="{888B7823-FD05-413F-81A0-05B8F9F4EF26}" destId="{46A185A8-E114-4C74-AAD3-055F778A053E}" srcOrd="1" destOrd="0" presId="urn:microsoft.com/office/officeart/2005/8/layout/hierarchy2"/>
    <dgm:cxn modelId="{01453001-C834-469D-B82B-08E66A01E678}" type="presParOf" srcId="{B4A11FB3-A963-493F-848A-16E4729286D0}" destId="{712BB223-F40C-4317-99BD-1DE5FDAD1CF7}" srcOrd="0" destOrd="0" presId="urn:microsoft.com/office/officeart/2005/8/layout/hierarchy2"/>
    <dgm:cxn modelId="{529EC596-44E9-4B8D-9E02-D1F1CED1387E}" type="presParOf" srcId="{712BB223-F40C-4317-99BD-1DE5FDAD1CF7}" destId="{513B954A-22EF-4AC6-A3D6-E2A5E3055E3B}" srcOrd="0" destOrd="0" presId="urn:microsoft.com/office/officeart/2005/8/layout/hierarchy2"/>
    <dgm:cxn modelId="{6FA098B3-F851-4E43-B35D-F54270787F0E}" type="presParOf" srcId="{712BB223-F40C-4317-99BD-1DE5FDAD1CF7}" destId="{9B0A7855-7FD8-4701-B23D-7AC3A8E8BA1A}" srcOrd="1" destOrd="0" presId="urn:microsoft.com/office/officeart/2005/8/layout/hierarchy2"/>
    <dgm:cxn modelId="{DB50A367-CD8A-4579-ABBF-5A6C0D41CC02}" type="presParOf" srcId="{9B0A7855-7FD8-4701-B23D-7AC3A8E8BA1A}" destId="{2757354B-A88D-49E9-86ED-28849167818C}" srcOrd="0" destOrd="0" presId="urn:microsoft.com/office/officeart/2005/8/layout/hierarchy2"/>
    <dgm:cxn modelId="{F50C6BB0-CA71-4E09-9347-BBC6F7026573}" type="presParOf" srcId="{2757354B-A88D-49E9-86ED-28849167818C}" destId="{0FAFB93F-02ED-405C-87EE-201605D27BF1}" srcOrd="0" destOrd="0" presId="urn:microsoft.com/office/officeart/2005/8/layout/hierarchy2"/>
    <dgm:cxn modelId="{F76D3FEC-1F4D-4C7A-A77B-2BF7A6FF5581}" type="presParOf" srcId="{9B0A7855-7FD8-4701-B23D-7AC3A8E8BA1A}" destId="{1D884A1C-6BA1-40D0-B0CC-AD117E3CA1B9}" srcOrd="1" destOrd="0" presId="urn:microsoft.com/office/officeart/2005/8/layout/hierarchy2"/>
    <dgm:cxn modelId="{52068055-85CF-48D1-A617-23F12C7928D5}" type="presParOf" srcId="{1D884A1C-6BA1-40D0-B0CC-AD117E3CA1B9}" destId="{510B4784-9AB2-4AD6-8660-7F1965F12091}" srcOrd="0" destOrd="0" presId="urn:microsoft.com/office/officeart/2005/8/layout/hierarchy2"/>
    <dgm:cxn modelId="{6E4508D1-8A5B-4A95-992D-D6DFC7E9AF82}" type="presParOf" srcId="{1D884A1C-6BA1-40D0-B0CC-AD117E3CA1B9}" destId="{33523FCD-1730-41B2-B1B9-5ECABC01F3BE}" srcOrd="1" destOrd="0" presId="urn:microsoft.com/office/officeart/2005/8/layout/hierarchy2"/>
    <dgm:cxn modelId="{52F43A5E-9FC3-490F-AC0D-4F11B4E5201C}" type="presParOf" srcId="{B4A11FB3-A963-493F-848A-16E4729286D0}" destId="{690E756C-2CBC-4F5D-A9A6-5BCF57E483C8}" srcOrd="1" destOrd="0" presId="urn:microsoft.com/office/officeart/2005/8/layout/hierarchy2"/>
    <dgm:cxn modelId="{58F968F9-13B7-40DF-BDA7-375409295717}" type="presParOf" srcId="{690E756C-2CBC-4F5D-A9A6-5BCF57E483C8}" destId="{4C64A9E5-1654-4EF6-944B-BE7F7A1E9E39}" srcOrd="0" destOrd="0" presId="urn:microsoft.com/office/officeart/2005/8/layout/hierarchy2"/>
    <dgm:cxn modelId="{8C0D7B71-D4CB-4530-8939-8FD164A6CF1A}" type="presParOf" srcId="{690E756C-2CBC-4F5D-A9A6-5BCF57E483C8}" destId="{8104B066-177A-4D13-B032-DCE96BCDA350}" srcOrd="1" destOrd="0" presId="urn:microsoft.com/office/officeart/2005/8/layout/hierarchy2"/>
    <dgm:cxn modelId="{99E17319-3813-48EA-89CC-BA7499710824}" type="presParOf" srcId="{8104B066-177A-4D13-B032-DCE96BCDA350}" destId="{9090EFE9-E7B9-4A17-A72D-A4B9E8A45EE8}" srcOrd="0" destOrd="0" presId="urn:microsoft.com/office/officeart/2005/8/layout/hierarchy2"/>
    <dgm:cxn modelId="{1EF8F8F5-4EED-4723-9372-B0442875AA3D}" type="presParOf" srcId="{9090EFE9-E7B9-4A17-A72D-A4B9E8A45EE8}" destId="{46A185A8-E114-4C74-AAD3-055F778A053E}" srcOrd="0" destOrd="0" presId="urn:microsoft.com/office/officeart/2005/8/layout/hierarchy2"/>
    <dgm:cxn modelId="{B908B9B4-D7D7-4E23-87C5-1DE2E41CB8B7}" type="presParOf" srcId="{8104B066-177A-4D13-B032-DCE96BCDA350}" destId="{2F93AAFF-F8B1-4A15-B2D1-6A2CD59F7A29}" srcOrd="1" destOrd="0" presId="urn:microsoft.com/office/officeart/2005/8/layout/hierarchy2"/>
    <dgm:cxn modelId="{AD08E43B-4E16-4C76-AAD8-8E83BBB86B9B}" type="presParOf" srcId="{2F93AAFF-F8B1-4A15-B2D1-6A2CD59F7A29}" destId="{057012EE-C656-48B7-A68A-44BBC97D0A49}" srcOrd="0" destOrd="0" presId="urn:microsoft.com/office/officeart/2005/8/layout/hierarchy2"/>
    <dgm:cxn modelId="{79734A37-E459-4E2A-9E3C-4DC4EB43A0B7}" type="presParOf" srcId="{2F93AAFF-F8B1-4A15-B2D1-6A2CD59F7A29}" destId="{76025CF6-5194-418C-81C9-D566B3E6A0AA}" srcOrd="1" destOrd="0" presId="urn:microsoft.com/office/officeart/2005/8/layout/hierarchy2"/>
    <dgm:cxn modelId="{CC9EEEE8-67D6-4971-A5BC-8111D44E5C6C}" type="presParOf" srcId="{B4A11FB3-A963-493F-848A-16E4729286D0}" destId="{2554F9ED-576D-4F88-8105-B8C17FD491BB}" srcOrd="2" destOrd="0" presId="urn:microsoft.com/office/officeart/2005/8/layout/hierarchy2"/>
    <dgm:cxn modelId="{768F1818-2666-4872-8B3D-29D8CB5ACEC1}" type="presParOf" srcId="{2554F9ED-576D-4F88-8105-B8C17FD491BB}" destId="{3C5137F3-192C-47D1-908B-B8F82067C230}" srcOrd="0" destOrd="0" presId="urn:microsoft.com/office/officeart/2005/8/layout/hierarchy2"/>
    <dgm:cxn modelId="{42882653-D42A-40D2-9F07-768549EF9A9E}" type="presParOf" srcId="{2554F9ED-576D-4F88-8105-B8C17FD491BB}" destId="{CABDF7D7-DF3E-4736-B858-7D8A30A0C39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0308DCD-C64D-42C3-9564-897ECE8E8035}" type="doc">
      <dgm:prSet loTypeId="urn:microsoft.com/office/officeart/2005/8/layout/hProcess9" loCatId="process" qsTypeId="urn:microsoft.com/office/officeart/2005/8/quickstyle/simple5" qsCatId="simple" csTypeId="urn:microsoft.com/office/officeart/2005/8/colors/colorful4" csCatId="colorful"/>
      <dgm:spPr/>
      <dgm:t>
        <a:bodyPr/>
        <a:lstStyle/>
        <a:p>
          <a:endParaRPr lang="es-SV"/>
        </a:p>
      </dgm:t>
    </dgm:pt>
    <dgm:pt modelId="{74F7F338-6234-4C1F-8240-578D8D57AC06}">
      <dgm:prSet custT="1"/>
      <dgm:spPr/>
      <dgm:t>
        <a:bodyPr/>
        <a:lstStyle/>
        <a:p>
          <a:pPr rtl="0"/>
          <a:r>
            <a:rPr lang="es-ES_tradnl" sz="1400" b="1" smtClean="0"/>
            <a:t>Nivel estratégico</a:t>
          </a:r>
          <a:endParaRPr lang="es-SV" sz="1400"/>
        </a:p>
      </dgm:t>
    </dgm:pt>
    <dgm:pt modelId="{DB06692C-22EF-464C-976A-A5BB3C90E5B5}" type="parTrans" cxnId="{9AD3993A-C857-4D43-84EB-C81B143C5A45}">
      <dgm:prSet/>
      <dgm:spPr/>
      <dgm:t>
        <a:bodyPr/>
        <a:lstStyle/>
        <a:p>
          <a:endParaRPr lang="es-SV" sz="2000"/>
        </a:p>
      </dgm:t>
    </dgm:pt>
    <dgm:pt modelId="{6F77AB1A-FF28-4F1A-98EF-956361C5DE6E}" type="sibTrans" cxnId="{9AD3993A-C857-4D43-84EB-C81B143C5A45}">
      <dgm:prSet/>
      <dgm:spPr/>
      <dgm:t>
        <a:bodyPr/>
        <a:lstStyle/>
        <a:p>
          <a:endParaRPr lang="es-SV" sz="2000"/>
        </a:p>
      </dgm:t>
    </dgm:pt>
    <dgm:pt modelId="{3C44D913-C0B7-425D-BF62-8A94634315EF}">
      <dgm:prSet custT="1"/>
      <dgm:spPr/>
      <dgm:t>
        <a:bodyPr/>
        <a:lstStyle/>
        <a:p>
          <a:pPr rtl="0"/>
          <a:r>
            <a:rPr lang="es-ES_tradnl" sz="1400" b="1" smtClean="0"/>
            <a:t>Entradas de datos: Datos acumulados</a:t>
          </a:r>
          <a:endParaRPr lang="es-SV" sz="1400"/>
        </a:p>
      </dgm:t>
    </dgm:pt>
    <dgm:pt modelId="{2C491489-F054-4C01-A306-2C864A542322}" type="parTrans" cxnId="{45237B20-738B-4A0C-B195-1B234318F70F}">
      <dgm:prSet/>
      <dgm:spPr/>
      <dgm:t>
        <a:bodyPr/>
        <a:lstStyle/>
        <a:p>
          <a:endParaRPr lang="es-SV" sz="2000"/>
        </a:p>
      </dgm:t>
    </dgm:pt>
    <dgm:pt modelId="{7E026BEA-5C1E-417D-A9D3-256AC503E12C}" type="sibTrans" cxnId="{45237B20-738B-4A0C-B195-1B234318F70F}">
      <dgm:prSet/>
      <dgm:spPr/>
      <dgm:t>
        <a:bodyPr/>
        <a:lstStyle/>
        <a:p>
          <a:endParaRPr lang="es-SV" sz="2000"/>
        </a:p>
      </dgm:t>
    </dgm:pt>
    <dgm:pt modelId="{49F3E6BB-16B7-4D30-A208-A4B929356DC6}">
      <dgm:prSet custT="1"/>
      <dgm:spPr/>
      <dgm:t>
        <a:bodyPr/>
        <a:lstStyle/>
        <a:p>
          <a:pPr rtl="0"/>
          <a:r>
            <a:rPr lang="es-ES_tradnl" sz="1300" b="1" dirty="0" smtClean="0"/>
            <a:t>Procesamiento</a:t>
          </a:r>
          <a:r>
            <a:rPr lang="es-ES_tradnl" sz="1400" b="1" dirty="0" smtClean="0"/>
            <a:t>: Interactivo</a:t>
          </a:r>
          <a:endParaRPr lang="es-SV" sz="1400" dirty="0"/>
        </a:p>
      </dgm:t>
    </dgm:pt>
    <dgm:pt modelId="{8E8115A7-F9EE-49FB-A721-444768AE5DE8}" type="parTrans" cxnId="{4A958444-FEC2-427B-9BD3-488E7B2A0D1F}">
      <dgm:prSet/>
      <dgm:spPr/>
      <dgm:t>
        <a:bodyPr/>
        <a:lstStyle/>
        <a:p>
          <a:endParaRPr lang="es-SV" sz="2000"/>
        </a:p>
      </dgm:t>
    </dgm:pt>
    <dgm:pt modelId="{222D55F8-4471-4EE0-9DD7-6C19989BB94F}" type="sibTrans" cxnId="{4A958444-FEC2-427B-9BD3-488E7B2A0D1F}">
      <dgm:prSet/>
      <dgm:spPr/>
      <dgm:t>
        <a:bodyPr/>
        <a:lstStyle/>
        <a:p>
          <a:endParaRPr lang="es-SV" sz="2000"/>
        </a:p>
      </dgm:t>
    </dgm:pt>
    <dgm:pt modelId="{1F10D666-4C0B-4BD8-B56B-6DCAC5AAFCF7}">
      <dgm:prSet custT="1"/>
      <dgm:spPr/>
      <dgm:t>
        <a:bodyPr/>
        <a:lstStyle/>
        <a:p>
          <a:pPr rtl="0"/>
          <a:r>
            <a:rPr lang="es-ES_tradnl" sz="1400" b="1" smtClean="0"/>
            <a:t>Salidas de datos: Proyecciones</a:t>
          </a:r>
          <a:endParaRPr lang="es-SV" sz="1400"/>
        </a:p>
      </dgm:t>
    </dgm:pt>
    <dgm:pt modelId="{AD46C93F-51F9-482E-8E8D-B5BDA2347503}" type="parTrans" cxnId="{AE6ED96F-A46D-49D3-8B8B-AC43B9102760}">
      <dgm:prSet/>
      <dgm:spPr/>
      <dgm:t>
        <a:bodyPr/>
        <a:lstStyle/>
        <a:p>
          <a:endParaRPr lang="es-SV" sz="2000"/>
        </a:p>
      </dgm:t>
    </dgm:pt>
    <dgm:pt modelId="{83CBDC5C-EA47-409F-891F-77A5B010FCC4}" type="sibTrans" cxnId="{AE6ED96F-A46D-49D3-8B8B-AC43B9102760}">
      <dgm:prSet/>
      <dgm:spPr/>
      <dgm:t>
        <a:bodyPr/>
        <a:lstStyle/>
        <a:p>
          <a:endParaRPr lang="es-SV" sz="2000"/>
        </a:p>
      </dgm:t>
    </dgm:pt>
    <dgm:pt modelId="{D0B106AA-67C8-4D52-8FC4-9D1D9583DCDA}">
      <dgm:prSet custT="1"/>
      <dgm:spPr/>
      <dgm:t>
        <a:bodyPr/>
        <a:lstStyle/>
        <a:p>
          <a:pPr rtl="0"/>
          <a:r>
            <a:rPr lang="es-ES_tradnl" sz="1400" b="1" smtClean="0"/>
            <a:t>Usuarios: Administradores de nivel superior</a:t>
          </a:r>
          <a:endParaRPr lang="es-SV" sz="1400"/>
        </a:p>
      </dgm:t>
    </dgm:pt>
    <dgm:pt modelId="{8F284C84-3E45-4D97-9CD5-4501A118B8E7}" type="parTrans" cxnId="{2A8EA1BF-BF66-4BBF-8E09-0CFB30BA87F3}">
      <dgm:prSet/>
      <dgm:spPr/>
      <dgm:t>
        <a:bodyPr/>
        <a:lstStyle/>
        <a:p>
          <a:endParaRPr lang="es-SV" sz="2000"/>
        </a:p>
      </dgm:t>
    </dgm:pt>
    <dgm:pt modelId="{49D12858-03D9-4D7F-84A0-D082F39A3D17}" type="sibTrans" cxnId="{2A8EA1BF-BF66-4BBF-8E09-0CFB30BA87F3}">
      <dgm:prSet/>
      <dgm:spPr/>
      <dgm:t>
        <a:bodyPr/>
        <a:lstStyle/>
        <a:p>
          <a:endParaRPr lang="es-SV" sz="2000"/>
        </a:p>
      </dgm:t>
    </dgm:pt>
    <dgm:pt modelId="{457ADC9D-0280-47A5-8D56-C5DD0A5AAF7A}">
      <dgm:prSet custT="1"/>
      <dgm:spPr/>
      <dgm:t>
        <a:bodyPr/>
        <a:lstStyle/>
        <a:p>
          <a:pPr rtl="0"/>
          <a:r>
            <a:rPr lang="es-ES_tradnl" sz="1400" b="1" smtClean="0"/>
            <a:t>Ejemplo: Plan operativo de 5 años</a:t>
          </a:r>
          <a:endParaRPr lang="es-SV" sz="1400"/>
        </a:p>
      </dgm:t>
    </dgm:pt>
    <dgm:pt modelId="{288057D6-09C5-4F2B-9FB2-34D71C1DFB38}" type="parTrans" cxnId="{06D8FB7B-CCA1-4C8C-9F94-65B2F2F4BA37}">
      <dgm:prSet/>
      <dgm:spPr/>
      <dgm:t>
        <a:bodyPr/>
        <a:lstStyle/>
        <a:p>
          <a:endParaRPr lang="es-SV" sz="2000"/>
        </a:p>
      </dgm:t>
    </dgm:pt>
    <dgm:pt modelId="{5CD4AFD1-C80F-4DAB-92AC-CA76BF77BAC6}" type="sibTrans" cxnId="{06D8FB7B-CCA1-4C8C-9F94-65B2F2F4BA37}">
      <dgm:prSet/>
      <dgm:spPr/>
      <dgm:t>
        <a:bodyPr/>
        <a:lstStyle/>
        <a:p>
          <a:endParaRPr lang="es-SV" sz="2000"/>
        </a:p>
      </dgm:t>
    </dgm:pt>
    <dgm:pt modelId="{E0AA73A9-9332-421D-9359-2CE26772EB26}" type="pres">
      <dgm:prSet presAssocID="{10308DCD-C64D-42C3-9564-897ECE8E8035}" presName="CompostProcess" presStyleCnt="0">
        <dgm:presLayoutVars>
          <dgm:dir/>
          <dgm:resizeHandles val="exact"/>
        </dgm:presLayoutVars>
      </dgm:prSet>
      <dgm:spPr/>
      <dgm:t>
        <a:bodyPr/>
        <a:lstStyle/>
        <a:p>
          <a:endParaRPr lang="es-ES"/>
        </a:p>
      </dgm:t>
    </dgm:pt>
    <dgm:pt modelId="{18A33101-684E-4F59-A8BA-9F031AA1DB0D}" type="pres">
      <dgm:prSet presAssocID="{10308DCD-C64D-42C3-9564-897ECE8E8035}" presName="arrow" presStyleLbl="bgShp" presStyleIdx="0" presStyleCnt="1"/>
      <dgm:spPr/>
    </dgm:pt>
    <dgm:pt modelId="{4CBE2871-38E3-4BF2-A15C-DCDBDEAADEAC}" type="pres">
      <dgm:prSet presAssocID="{10308DCD-C64D-42C3-9564-897ECE8E8035}" presName="linearProcess" presStyleCnt="0"/>
      <dgm:spPr/>
    </dgm:pt>
    <dgm:pt modelId="{468E95FC-3115-4520-9F86-A233B49F983E}" type="pres">
      <dgm:prSet presAssocID="{74F7F338-6234-4C1F-8240-578D8D57AC06}" presName="textNode" presStyleLbl="node1" presStyleIdx="0" presStyleCnt="6">
        <dgm:presLayoutVars>
          <dgm:bulletEnabled val="1"/>
        </dgm:presLayoutVars>
      </dgm:prSet>
      <dgm:spPr/>
      <dgm:t>
        <a:bodyPr/>
        <a:lstStyle/>
        <a:p>
          <a:endParaRPr lang="es-ES"/>
        </a:p>
      </dgm:t>
    </dgm:pt>
    <dgm:pt modelId="{25F752F1-30BF-471A-8290-8AC08A1C01C6}" type="pres">
      <dgm:prSet presAssocID="{6F77AB1A-FF28-4F1A-98EF-956361C5DE6E}" presName="sibTrans" presStyleCnt="0"/>
      <dgm:spPr/>
    </dgm:pt>
    <dgm:pt modelId="{7CF45795-094A-424C-A8E7-C3A976C4814F}" type="pres">
      <dgm:prSet presAssocID="{3C44D913-C0B7-425D-BF62-8A94634315EF}" presName="textNode" presStyleLbl="node1" presStyleIdx="1" presStyleCnt="6">
        <dgm:presLayoutVars>
          <dgm:bulletEnabled val="1"/>
        </dgm:presLayoutVars>
      </dgm:prSet>
      <dgm:spPr/>
      <dgm:t>
        <a:bodyPr/>
        <a:lstStyle/>
        <a:p>
          <a:endParaRPr lang="es-ES"/>
        </a:p>
      </dgm:t>
    </dgm:pt>
    <dgm:pt modelId="{B0A8D941-14AA-4FD9-A132-66B63E5AE68C}" type="pres">
      <dgm:prSet presAssocID="{7E026BEA-5C1E-417D-A9D3-256AC503E12C}" presName="sibTrans" presStyleCnt="0"/>
      <dgm:spPr/>
    </dgm:pt>
    <dgm:pt modelId="{CF7D9F5F-DEAE-432E-BE00-DA9732097764}" type="pres">
      <dgm:prSet presAssocID="{49F3E6BB-16B7-4D30-A208-A4B929356DC6}" presName="textNode" presStyleLbl="node1" presStyleIdx="2" presStyleCnt="6">
        <dgm:presLayoutVars>
          <dgm:bulletEnabled val="1"/>
        </dgm:presLayoutVars>
      </dgm:prSet>
      <dgm:spPr/>
      <dgm:t>
        <a:bodyPr/>
        <a:lstStyle/>
        <a:p>
          <a:endParaRPr lang="es-ES"/>
        </a:p>
      </dgm:t>
    </dgm:pt>
    <dgm:pt modelId="{9A6C21AA-7CBB-46DF-97D9-850644C8C020}" type="pres">
      <dgm:prSet presAssocID="{222D55F8-4471-4EE0-9DD7-6C19989BB94F}" presName="sibTrans" presStyleCnt="0"/>
      <dgm:spPr/>
    </dgm:pt>
    <dgm:pt modelId="{8E89DF7A-D6EF-4B0F-A2E5-732983359B79}" type="pres">
      <dgm:prSet presAssocID="{1F10D666-4C0B-4BD8-B56B-6DCAC5AAFCF7}" presName="textNode" presStyleLbl="node1" presStyleIdx="3" presStyleCnt="6">
        <dgm:presLayoutVars>
          <dgm:bulletEnabled val="1"/>
        </dgm:presLayoutVars>
      </dgm:prSet>
      <dgm:spPr/>
      <dgm:t>
        <a:bodyPr/>
        <a:lstStyle/>
        <a:p>
          <a:endParaRPr lang="es-ES"/>
        </a:p>
      </dgm:t>
    </dgm:pt>
    <dgm:pt modelId="{4949C38F-00D0-4A99-A894-786DBA227655}" type="pres">
      <dgm:prSet presAssocID="{83CBDC5C-EA47-409F-891F-77A5B010FCC4}" presName="sibTrans" presStyleCnt="0"/>
      <dgm:spPr/>
    </dgm:pt>
    <dgm:pt modelId="{A9EA1833-C567-4A75-A3EF-8328695041C3}" type="pres">
      <dgm:prSet presAssocID="{D0B106AA-67C8-4D52-8FC4-9D1D9583DCDA}" presName="textNode" presStyleLbl="node1" presStyleIdx="4" presStyleCnt="6">
        <dgm:presLayoutVars>
          <dgm:bulletEnabled val="1"/>
        </dgm:presLayoutVars>
      </dgm:prSet>
      <dgm:spPr/>
      <dgm:t>
        <a:bodyPr/>
        <a:lstStyle/>
        <a:p>
          <a:endParaRPr lang="es-ES"/>
        </a:p>
      </dgm:t>
    </dgm:pt>
    <dgm:pt modelId="{A8E417D8-2EBA-4E40-A295-20F13258FB88}" type="pres">
      <dgm:prSet presAssocID="{49D12858-03D9-4D7F-84A0-D082F39A3D17}" presName="sibTrans" presStyleCnt="0"/>
      <dgm:spPr/>
    </dgm:pt>
    <dgm:pt modelId="{8F7A5F47-787B-46C4-A7BF-1EF09B8A81BC}" type="pres">
      <dgm:prSet presAssocID="{457ADC9D-0280-47A5-8D56-C5DD0A5AAF7A}" presName="textNode" presStyleLbl="node1" presStyleIdx="5" presStyleCnt="6">
        <dgm:presLayoutVars>
          <dgm:bulletEnabled val="1"/>
        </dgm:presLayoutVars>
      </dgm:prSet>
      <dgm:spPr/>
      <dgm:t>
        <a:bodyPr/>
        <a:lstStyle/>
        <a:p>
          <a:endParaRPr lang="es-ES"/>
        </a:p>
      </dgm:t>
    </dgm:pt>
  </dgm:ptLst>
  <dgm:cxnLst>
    <dgm:cxn modelId="{F001FC8D-8E69-4279-B038-1D0861411E25}" type="presOf" srcId="{3C44D913-C0B7-425D-BF62-8A94634315EF}" destId="{7CF45795-094A-424C-A8E7-C3A976C4814F}" srcOrd="0" destOrd="0" presId="urn:microsoft.com/office/officeart/2005/8/layout/hProcess9"/>
    <dgm:cxn modelId="{0E1A578E-06FB-45DE-8E8D-F332158F6287}" type="presOf" srcId="{49F3E6BB-16B7-4D30-A208-A4B929356DC6}" destId="{CF7D9F5F-DEAE-432E-BE00-DA9732097764}" srcOrd="0" destOrd="0" presId="urn:microsoft.com/office/officeart/2005/8/layout/hProcess9"/>
    <dgm:cxn modelId="{0236F5A7-A4B5-4E27-80F4-4CFD9791B579}" type="presOf" srcId="{457ADC9D-0280-47A5-8D56-C5DD0A5AAF7A}" destId="{8F7A5F47-787B-46C4-A7BF-1EF09B8A81BC}" srcOrd="0" destOrd="0" presId="urn:microsoft.com/office/officeart/2005/8/layout/hProcess9"/>
    <dgm:cxn modelId="{06D8FB7B-CCA1-4C8C-9F94-65B2F2F4BA37}" srcId="{10308DCD-C64D-42C3-9564-897ECE8E8035}" destId="{457ADC9D-0280-47A5-8D56-C5DD0A5AAF7A}" srcOrd="5" destOrd="0" parTransId="{288057D6-09C5-4F2B-9FB2-34D71C1DFB38}" sibTransId="{5CD4AFD1-C80F-4DAB-92AC-CA76BF77BAC6}"/>
    <dgm:cxn modelId="{840B6970-F88E-4F29-BCFC-D42E56C04E11}" type="presOf" srcId="{1F10D666-4C0B-4BD8-B56B-6DCAC5AAFCF7}" destId="{8E89DF7A-D6EF-4B0F-A2E5-732983359B79}" srcOrd="0" destOrd="0" presId="urn:microsoft.com/office/officeart/2005/8/layout/hProcess9"/>
    <dgm:cxn modelId="{9AD3993A-C857-4D43-84EB-C81B143C5A45}" srcId="{10308DCD-C64D-42C3-9564-897ECE8E8035}" destId="{74F7F338-6234-4C1F-8240-578D8D57AC06}" srcOrd="0" destOrd="0" parTransId="{DB06692C-22EF-464C-976A-A5BB3C90E5B5}" sibTransId="{6F77AB1A-FF28-4F1A-98EF-956361C5DE6E}"/>
    <dgm:cxn modelId="{2A8EA1BF-BF66-4BBF-8E09-0CFB30BA87F3}" srcId="{10308DCD-C64D-42C3-9564-897ECE8E8035}" destId="{D0B106AA-67C8-4D52-8FC4-9D1D9583DCDA}" srcOrd="4" destOrd="0" parTransId="{8F284C84-3E45-4D97-9CD5-4501A118B8E7}" sibTransId="{49D12858-03D9-4D7F-84A0-D082F39A3D17}"/>
    <dgm:cxn modelId="{AE6ED96F-A46D-49D3-8B8B-AC43B9102760}" srcId="{10308DCD-C64D-42C3-9564-897ECE8E8035}" destId="{1F10D666-4C0B-4BD8-B56B-6DCAC5AAFCF7}" srcOrd="3" destOrd="0" parTransId="{AD46C93F-51F9-482E-8E8D-B5BDA2347503}" sibTransId="{83CBDC5C-EA47-409F-891F-77A5B010FCC4}"/>
    <dgm:cxn modelId="{C0B3CAA6-61E3-447A-B2B7-0AB794B682B4}" type="presOf" srcId="{10308DCD-C64D-42C3-9564-897ECE8E8035}" destId="{E0AA73A9-9332-421D-9359-2CE26772EB26}" srcOrd="0" destOrd="0" presId="urn:microsoft.com/office/officeart/2005/8/layout/hProcess9"/>
    <dgm:cxn modelId="{45237B20-738B-4A0C-B195-1B234318F70F}" srcId="{10308DCD-C64D-42C3-9564-897ECE8E8035}" destId="{3C44D913-C0B7-425D-BF62-8A94634315EF}" srcOrd="1" destOrd="0" parTransId="{2C491489-F054-4C01-A306-2C864A542322}" sibTransId="{7E026BEA-5C1E-417D-A9D3-256AC503E12C}"/>
    <dgm:cxn modelId="{4A958444-FEC2-427B-9BD3-488E7B2A0D1F}" srcId="{10308DCD-C64D-42C3-9564-897ECE8E8035}" destId="{49F3E6BB-16B7-4D30-A208-A4B929356DC6}" srcOrd="2" destOrd="0" parTransId="{8E8115A7-F9EE-49FB-A721-444768AE5DE8}" sibTransId="{222D55F8-4471-4EE0-9DD7-6C19989BB94F}"/>
    <dgm:cxn modelId="{F24747B8-2CE3-4795-AABB-28BE485E3B7B}" type="presOf" srcId="{74F7F338-6234-4C1F-8240-578D8D57AC06}" destId="{468E95FC-3115-4520-9F86-A233B49F983E}" srcOrd="0" destOrd="0" presId="urn:microsoft.com/office/officeart/2005/8/layout/hProcess9"/>
    <dgm:cxn modelId="{0AB476B9-8D78-4344-B94C-16CAC4D7F6EF}" type="presOf" srcId="{D0B106AA-67C8-4D52-8FC4-9D1D9583DCDA}" destId="{A9EA1833-C567-4A75-A3EF-8328695041C3}" srcOrd="0" destOrd="0" presId="urn:microsoft.com/office/officeart/2005/8/layout/hProcess9"/>
    <dgm:cxn modelId="{90AF9CD2-60C2-4C6E-8274-6AFFF19CA779}" type="presParOf" srcId="{E0AA73A9-9332-421D-9359-2CE26772EB26}" destId="{18A33101-684E-4F59-A8BA-9F031AA1DB0D}" srcOrd="0" destOrd="0" presId="urn:microsoft.com/office/officeart/2005/8/layout/hProcess9"/>
    <dgm:cxn modelId="{17720A6A-EDF0-4596-81D3-B34DE8E04069}" type="presParOf" srcId="{E0AA73A9-9332-421D-9359-2CE26772EB26}" destId="{4CBE2871-38E3-4BF2-A15C-DCDBDEAADEAC}" srcOrd="1" destOrd="0" presId="urn:microsoft.com/office/officeart/2005/8/layout/hProcess9"/>
    <dgm:cxn modelId="{5C3E3E7C-F921-42D5-ACB3-83F9B227DEEC}" type="presParOf" srcId="{4CBE2871-38E3-4BF2-A15C-DCDBDEAADEAC}" destId="{468E95FC-3115-4520-9F86-A233B49F983E}" srcOrd="0" destOrd="0" presId="urn:microsoft.com/office/officeart/2005/8/layout/hProcess9"/>
    <dgm:cxn modelId="{BF10114D-14E7-4BD2-9602-2F3429709E19}" type="presParOf" srcId="{4CBE2871-38E3-4BF2-A15C-DCDBDEAADEAC}" destId="{25F752F1-30BF-471A-8290-8AC08A1C01C6}" srcOrd="1" destOrd="0" presId="urn:microsoft.com/office/officeart/2005/8/layout/hProcess9"/>
    <dgm:cxn modelId="{ED163C58-47D5-4F5A-89D7-9615805560E0}" type="presParOf" srcId="{4CBE2871-38E3-4BF2-A15C-DCDBDEAADEAC}" destId="{7CF45795-094A-424C-A8E7-C3A976C4814F}" srcOrd="2" destOrd="0" presId="urn:microsoft.com/office/officeart/2005/8/layout/hProcess9"/>
    <dgm:cxn modelId="{198C9045-D903-4F8D-A6AA-D03F6829660C}" type="presParOf" srcId="{4CBE2871-38E3-4BF2-A15C-DCDBDEAADEAC}" destId="{B0A8D941-14AA-4FD9-A132-66B63E5AE68C}" srcOrd="3" destOrd="0" presId="urn:microsoft.com/office/officeart/2005/8/layout/hProcess9"/>
    <dgm:cxn modelId="{A6CEFC29-CED0-4DAB-8960-CC229FA55E4E}" type="presParOf" srcId="{4CBE2871-38E3-4BF2-A15C-DCDBDEAADEAC}" destId="{CF7D9F5F-DEAE-432E-BE00-DA9732097764}" srcOrd="4" destOrd="0" presId="urn:microsoft.com/office/officeart/2005/8/layout/hProcess9"/>
    <dgm:cxn modelId="{DFB6A3C8-1331-483A-852D-38011445CE31}" type="presParOf" srcId="{4CBE2871-38E3-4BF2-A15C-DCDBDEAADEAC}" destId="{9A6C21AA-7CBB-46DF-97D9-850644C8C020}" srcOrd="5" destOrd="0" presId="urn:microsoft.com/office/officeart/2005/8/layout/hProcess9"/>
    <dgm:cxn modelId="{8BDB2D7D-F853-4014-9F93-30B27BEDD2C2}" type="presParOf" srcId="{4CBE2871-38E3-4BF2-A15C-DCDBDEAADEAC}" destId="{8E89DF7A-D6EF-4B0F-A2E5-732983359B79}" srcOrd="6" destOrd="0" presId="urn:microsoft.com/office/officeart/2005/8/layout/hProcess9"/>
    <dgm:cxn modelId="{17C62497-1CDC-476E-9C53-7AD1E509FA98}" type="presParOf" srcId="{4CBE2871-38E3-4BF2-A15C-DCDBDEAADEAC}" destId="{4949C38F-00D0-4A99-A894-786DBA227655}" srcOrd="7" destOrd="0" presId="urn:microsoft.com/office/officeart/2005/8/layout/hProcess9"/>
    <dgm:cxn modelId="{AD4296E7-AA86-49A9-941A-ACC9717E594E}" type="presParOf" srcId="{4CBE2871-38E3-4BF2-A15C-DCDBDEAADEAC}" destId="{A9EA1833-C567-4A75-A3EF-8328695041C3}" srcOrd="8" destOrd="0" presId="urn:microsoft.com/office/officeart/2005/8/layout/hProcess9"/>
    <dgm:cxn modelId="{C142DC5E-57EC-4925-BD02-A0E64DE03281}" type="presParOf" srcId="{4CBE2871-38E3-4BF2-A15C-DCDBDEAADEAC}" destId="{A8E417D8-2EBA-4E40-A295-20F13258FB88}" srcOrd="9" destOrd="0" presId="urn:microsoft.com/office/officeart/2005/8/layout/hProcess9"/>
    <dgm:cxn modelId="{C35FDF33-22FB-4294-83F9-E8C4F6EA798A}" type="presParOf" srcId="{4CBE2871-38E3-4BF2-A15C-DCDBDEAADEAC}" destId="{8F7A5F47-787B-46C4-A7BF-1EF09B8A81BC}"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D4556A7-4E15-49F2-847E-B82A3B4D7C33}" type="doc">
      <dgm:prSet loTypeId="urn:microsoft.com/office/officeart/2005/8/layout/target1" loCatId="relationship" qsTypeId="urn:microsoft.com/office/officeart/2005/8/quickstyle/3d2" qsCatId="3D" csTypeId="urn:microsoft.com/office/officeart/2005/8/colors/colorful3" csCatId="colorful"/>
      <dgm:spPr/>
      <dgm:t>
        <a:bodyPr/>
        <a:lstStyle/>
        <a:p>
          <a:endParaRPr lang="es-SV"/>
        </a:p>
      </dgm:t>
    </dgm:pt>
    <dgm:pt modelId="{67B72CCA-9F14-41E9-B7DD-80998117A31B}">
      <dgm:prSet/>
      <dgm:spPr/>
      <dgm:t>
        <a:bodyPr/>
        <a:lstStyle/>
        <a:p>
          <a:pPr rtl="0"/>
          <a:r>
            <a:rPr lang="es-ES_tradnl" b="1" smtClean="0">
              <a:solidFill>
                <a:srgbClr val="FFFF00"/>
              </a:solidFill>
            </a:rPr>
            <a:t>Administración de alto nivel</a:t>
          </a:r>
          <a:endParaRPr lang="es-SV">
            <a:solidFill>
              <a:srgbClr val="FFFF00"/>
            </a:solidFill>
          </a:endParaRPr>
        </a:p>
      </dgm:t>
    </dgm:pt>
    <dgm:pt modelId="{48AC12F8-92E8-4F6F-AA17-8CBF97209441}" type="parTrans" cxnId="{0237FF9D-31C4-48BD-A1AE-5C910E51DE90}">
      <dgm:prSet/>
      <dgm:spPr/>
      <dgm:t>
        <a:bodyPr/>
        <a:lstStyle/>
        <a:p>
          <a:endParaRPr lang="es-SV">
            <a:solidFill>
              <a:srgbClr val="FFFF00"/>
            </a:solidFill>
          </a:endParaRPr>
        </a:p>
      </dgm:t>
    </dgm:pt>
    <dgm:pt modelId="{B4DB3CF0-26BE-42D2-A91C-3D35EA0E8F6D}" type="sibTrans" cxnId="{0237FF9D-31C4-48BD-A1AE-5C910E51DE90}">
      <dgm:prSet/>
      <dgm:spPr/>
      <dgm:t>
        <a:bodyPr/>
        <a:lstStyle/>
        <a:p>
          <a:endParaRPr lang="es-SV">
            <a:solidFill>
              <a:srgbClr val="FFFF00"/>
            </a:solidFill>
          </a:endParaRPr>
        </a:p>
      </dgm:t>
    </dgm:pt>
    <dgm:pt modelId="{3627DA52-12A6-447E-B703-E9A57513E409}">
      <dgm:prSet/>
      <dgm:spPr/>
      <dgm:t>
        <a:bodyPr/>
        <a:lstStyle/>
        <a:p>
          <a:pPr rtl="0"/>
          <a:r>
            <a:rPr lang="es-ES_tradnl" b="1" dirty="0" smtClean="0">
              <a:solidFill>
                <a:srgbClr val="FFFF00"/>
              </a:solidFill>
            </a:rPr>
            <a:t>Diseñados para el individuo</a:t>
          </a:r>
          <a:endParaRPr lang="es-SV" dirty="0">
            <a:solidFill>
              <a:srgbClr val="FFFF00"/>
            </a:solidFill>
          </a:endParaRPr>
        </a:p>
      </dgm:t>
    </dgm:pt>
    <dgm:pt modelId="{BFC44D57-8779-4F28-9DDB-52B272591DD0}" type="parTrans" cxnId="{6827DB23-E857-4B7E-9A12-BE73DB04D8C6}">
      <dgm:prSet/>
      <dgm:spPr/>
      <dgm:t>
        <a:bodyPr/>
        <a:lstStyle/>
        <a:p>
          <a:endParaRPr lang="es-SV">
            <a:solidFill>
              <a:srgbClr val="FFFF00"/>
            </a:solidFill>
          </a:endParaRPr>
        </a:p>
      </dgm:t>
    </dgm:pt>
    <dgm:pt modelId="{1BF884F8-9B2A-4F8C-8934-0C09472B1C37}" type="sibTrans" cxnId="{6827DB23-E857-4B7E-9A12-BE73DB04D8C6}">
      <dgm:prSet/>
      <dgm:spPr/>
      <dgm:t>
        <a:bodyPr/>
        <a:lstStyle/>
        <a:p>
          <a:endParaRPr lang="es-SV">
            <a:solidFill>
              <a:srgbClr val="FFFF00"/>
            </a:solidFill>
          </a:endParaRPr>
        </a:p>
      </dgm:t>
    </dgm:pt>
    <dgm:pt modelId="{C072942F-CD73-4F49-81FF-D39FF4443E10}">
      <dgm:prSet/>
      <dgm:spPr/>
      <dgm:t>
        <a:bodyPr/>
        <a:lstStyle/>
        <a:p>
          <a:pPr rtl="0"/>
          <a:r>
            <a:rPr lang="es-ES_tradnl" b="1" dirty="0" smtClean="0">
              <a:solidFill>
                <a:srgbClr val="FFFF00"/>
              </a:solidFill>
            </a:rPr>
            <a:t>Liga al CEO con todos los niveles</a:t>
          </a:r>
          <a:endParaRPr lang="es-SV" dirty="0">
            <a:solidFill>
              <a:srgbClr val="FFFF00"/>
            </a:solidFill>
          </a:endParaRPr>
        </a:p>
      </dgm:t>
    </dgm:pt>
    <dgm:pt modelId="{8E3894A0-2268-4EA9-A9DE-5F9ADC3D6A2B}" type="parTrans" cxnId="{9D3098DB-751C-4F94-8C1E-49457B4CA082}">
      <dgm:prSet/>
      <dgm:spPr/>
      <dgm:t>
        <a:bodyPr/>
        <a:lstStyle/>
        <a:p>
          <a:endParaRPr lang="es-SV">
            <a:solidFill>
              <a:srgbClr val="FFFF00"/>
            </a:solidFill>
          </a:endParaRPr>
        </a:p>
      </dgm:t>
    </dgm:pt>
    <dgm:pt modelId="{9D13359A-BE69-41B5-BE31-D357E8FD2B86}" type="sibTrans" cxnId="{9D3098DB-751C-4F94-8C1E-49457B4CA082}">
      <dgm:prSet/>
      <dgm:spPr/>
      <dgm:t>
        <a:bodyPr/>
        <a:lstStyle/>
        <a:p>
          <a:endParaRPr lang="es-SV">
            <a:solidFill>
              <a:srgbClr val="FFFF00"/>
            </a:solidFill>
          </a:endParaRPr>
        </a:p>
      </dgm:t>
    </dgm:pt>
    <dgm:pt modelId="{7A643A6B-0247-4B1B-9BBE-7F72D192D17C}">
      <dgm:prSet/>
      <dgm:spPr/>
      <dgm:t>
        <a:bodyPr/>
        <a:lstStyle/>
        <a:p>
          <a:pPr rtl="0"/>
          <a:r>
            <a:rPr lang="es-ES_tradnl" b="1" smtClean="0">
              <a:solidFill>
                <a:srgbClr val="FFFF00"/>
              </a:solidFill>
            </a:rPr>
            <a:t>Mantenimiento costoso</a:t>
          </a:r>
          <a:endParaRPr lang="es-SV">
            <a:solidFill>
              <a:srgbClr val="FFFF00"/>
            </a:solidFill>
          </a:endParaRPr>
        </a:p>
      </dgm:t>
    </dgm:pt>
    <dgm:pt modelId="{97144A8D-2C37-4098-BA14-7164092983A8}" type="parTrans" cxnId="{724AA8A8-AF84-45F7-ABB6-75A7EC71C3D0}">
      <dgm:prSet/>
      <dgm:spPr/>
      <dgm:t>
        <a:bodyPr/>
        <a:lstStyle/>
        <a:p>
          <a:endParaRPr lang="es-SV">
            <a:solidFill>
              <a:srgbClr val="FFFF00"/>
            </a:solidFill>
          </a:endParaRPr>
        </a:p>
      </dgm:t>
    </dgm:pt>
    <dgm:pt modelId="{37AA3303-625D-4F22-8335-18F261C868D9}" type="sibTrans" cxnId="{724AA8A8-AF84-45F7-ABB6-75A7EC71C3D0}">
      <dgm:prSet/>
      <dgm:spPr/>
      <dgm:t>
        <a:bodyPr/>
        <a:lstStyle/>
        <a:p>
          <a:endParaRPr lang="es-SV">
            <a:solidFill>
              <a:srgbClr val="FFFF00"/>
            </a:solidFill>
          </a:endParaRPr>
        </a:p>
      </dgm:t>
    </dgm:pt>
    <dgm:pt modelId="{53521438-B719-4DC0-A66F-69E8AE9681D0}">
      <dgm:prSet/>
      <dgm:spPr/>
      <dgm:t>
        <a:bodyPr/>
        <a:lstStyle/>
        <a:p>
          <a:pPr rtl="0"/>
          <a:r>
            <a:rPr lang="es-ES_tradnl" b="1" dirty="0" smtClean="0">
              <a:solidFill>
                <a:srgbClr val="FFFF00"/>
              </a:solidFill>
            </a:rPr>
            <a:t>Mucho personal de apoyo</a:t>
          </a:r>
          <a:endParaRPr lang="es-SV" dirty="0">
            <a:solidFill>
              <a:srgbClr val="FFFF00"/>
            </a:solidFill>
          </a:endParaRPr>
        </a:p>
      </dgm:t>
    </dgm:pt>
    <dgm:pt modelId="{CD900A56-FFCE-44CA-BEE1-B39DFAD874CD}" type="parTrans" cxnId="{266424D9-A349-4E2A-9BBF-E9A38D0336C0}">
      <dgm:prSet/>
      <dgm:spPr/>
      <dgm:t>
        <a:bodyPr/>
        <a:lstStyle/>
        <a:p>
          <a:endParaRPr lang="es-SV">
            <a:solidFill>
              <a:srgbClr val="FFFF00"/>
            </a:solidFill>
          </a:endParaRPr>
        </a:p>
      </dgm:t>
    </dgm:pt>
    <dgm:pt modelId="{6DDA57D9-216B-4D14-9E4C-4F8D05962F12}" type="sibTrans" cxnId="{266424D9-A349-4E2A-9BBF-E9A38D0336C0}">
      <dgm:prSet/>
      <dgm:spPr/>
      <dgm:t>
        <a:bodyPr/>
        <a:lstStyle/>
        <a:p>
          <a:endParaRPr lang="es-SV">
            <a:solidFill>
              <a:srgbClr val="FFFF00"/>
            </a:solidFill>
          </a:endParaRPr>
        </a:p>
      </dgm:t>
    </dgm:pt>
    <dgm:pt modelId="{E0B411B7-C8AD-42A8-9351-8687896F5EEE}" type="pres">
      <dgm:prSet presAssocID="{7D4556A7-4E15-49F2-847E-B82A3B4D7C33}" presName="composite" presStyleCnt="0">
        <dgm:presLayoutVars>
          <dgm:chMax val="5"/>
          <dgm:dir/>
          <dgm:resizeHandles val="exact"/>
        </dgm:presLayoutVars>
      </dgm:prSet>
      <dgm:spPr/>
      <dgm:t>
        <a:bodyPr/>
        <a:lstStyle/>
        <a:p>
          <a:endParaRPr lang="es-ES"/>
        </a:p>
      </dgm:t>
    </dgm:pt>
    <dgm:pt modelId="{E1FA2BC6-A1C1-4715-BB50-1DFDA455D1BF}" type="pres">
      <dgm:prSet presAssocID="{67B72CCA-9F14-41E9-B7DD-80998117A31B}" presName="circle1" presStyleLbl="lnNode1" presStyleIdx="0" presStyleCnt="5"/>
      <dgm:spPr/>
    </dgm:pt>
    <dgm:pt modelId="{54E6B9DA-A2B8-45C4-8232-946068EA6722}" type="pres">
      <dgm:prSet presAssocID="{67B72CCA-9F14-41E9-B7DD-80998117A31B}" presName="text1" presStyleLbl="revTx" presStyleIdx="0" presStyleCnt="5">
        <dgm:presLayoutVars>
          <dgm:bulletEnabled val="1"/>
        </dgm:presLayoutVars>
      </dgm:prSet>
      <dgm:spPr/>
      <dgm:t>
        <a:bodyPr/>
        <a:lstStyle/>
        <a:p>
          <a:endParaRPr lang="es-ES"/>
        </a:p>
      </dgm:t>
    </dgm:pt>
    <dgm:pt modelId="{4A07D702-ADF1-4439-8AFB-B47E6401CA41}" type="pres">
      <dgm:prSet presAssocID="{67B72CCA-9F14-41E9-B7DD-80998117A31B}" presName="line1" presStyleLbl="callout" presStyleIdx="0" presStyleCnt="10"/>
      <dgm:spPr/>
    </dgm:pt>
    <dgm:pt modelId="{54816BA9-3C27-4EC5-A81F-8A5DB9827307}" type="pres">
      <dgm:prSet presAssocID="{67B72CCA-9F14-41E9-B7DD-80998117A31B}" presName="d1" presStyleLbl="callout" presStyleIdx="1" presStyleCnt="10"/>
      <dgm:spPr/>
    </dgm:pt>
    <dgm:pt modelId="{8D6B3717-7599-40CA-A33D-998274423828}" type="pres">
      <dgm:prSet presAssocID="{3627DA52-12A6-447E-B703-E9A57513E409}" presName="circle2" presStyleLbl="lnNode1" presStyleIdx="1" presStyleCnt="5"/>
      <dgm:spPr/>
    </dgm:pt>
    <dgm:pt modelId="{C480598D-89E7-4729-BEE1-3A8D649E123A}" type="pres">
      <dgm:prSet presAssocID="{3627DA52-12A6-447E-B703-E9A57513E409}" presName="text2" presStyleLbl="revTx" presStyleIdx="1" presStyleCnt="5">
        <dgm:presLayoutVars>
          <dgm:bulletEnabled val="1"/>
        </dgm:presLayoutVars>
      </dgm:prSet>
      <dgm:spPr/>
      <dgm:t>
        <a:bodyPr/>
        <a:lstStyle/>
        <a:p>
          <a:endParaRPr lang="es-ES"/>
        </a:p>
      </dgm:t>
    </dgm:pt>
    <dgm:pt modelId="{5BE05518-6357-4795-B864-5E332D7F7EA3}" type="pres">
      <dgm:prSet presAssocID="{3627DA52-12A6-447E-B703-E9A57513E409}" presName="line2" presStyleLbl="callout" presStyleIdx="2" presStyleCnt="10"/>
      <dgm:spPr/>
    </dgm:pt>
    <dgm:pt modelId="{80CFBAA9-2751-4093-8099-6BB7F675E011}" type="pres">
      <dgm:prSet presAssocID="{3627DA52-12A6-447E-B703-E9A57513E409}" presName="d2" presStyleLbl="callout" presStyleIdx="3" presStyleCnt="10"/>
      <dgm:spPr/>
    </dgm:pt>
    <dgm:pt modelId="{01FF8236-59EA-43FF-B587-1955DD8ECE15}" type="pres">
      <dgm:prSet presAssocID="{C072942F-CD73-4F49-81FF-D39FF4443E10}" presName="circle3" presStyleLbl="lnNode1" presStyleIdx="2" presStyleCnt="5"/>
      <dgm:spPr/>
    </dgm:pt>
    <dgm:pt modelId="{67FFD559-526C-494E-91F3-C18A16AB5DDE}" type="pres">
      <dgm:prSet presAssocID="{C072942F-CD73-4F49-81FF-D39FF4443E10}" presName="text3" presStyleLbl="revTx" presStyleIdx="2" presStyleCnt="5">
        <dgm:presLayoutVars>
          <dgm:bulletEnabled val="1"/>
        </dgm:presLayoutVars>
      </dgm:prSet>
      <dgm:spPr/>
      <dgm:t>
        <a:bodyPr/>
        <a:lstStyle/>
        <a:p>
          <a:endParaRPr lang="es-ES"/>
        </a:p>
      </dgm:t>
    </dgm:pt>
    <dgm:pt modelId="{3797DA3F-17EF-4BB4-9ECE-5CFC52631BC6}" type="pres">
      <dgm:prSet presAssocID="{C072942F-CD73-4F49-81FF-D39FF4443E10}" presName="line3" presStyleLbl="callout" presStyleIdx="4" presStyleCnt="10"/>
      <dgm:spPr/>
    </dgm:pt>
    <dgm:pt modelId="{82626DA5-2C09-460A-8D3A-0ED1CF15D0AC}" type="pres">
      <dgm:prSet presAssocID="{C072942F-CD73-4F49-81FF-D39FF4443E10}" presName="d3" presStyleLbl="callout" presStyleIdx="5" presStyleCnt="10"/>
      <dgm:spPr/>
    </dgm:pt>
    <dgm:pt modelId="{AD98775F-4250-48E4-A297-CC9E5CBDAAB4}" type="pres">
      <dgm:prSet presAssocID="{7A643A6B-0247-4B1B-9BBE-7F72D192D17C}" presName="circle4" presStyleLbl="lnNode1" presStyleIdx="3" presStyleCnt="5"/>
      <dgm:spPr/>
    </dgm:pt>
    <dgm:pt modelId="{D8FFFC9E-2E42-427B-AD5D-2F29C8320D66}" type="pres">
      <dgm:prSet presAssocID="{7A643A6B-0247-4B1B-9BBE-7F72D192D17C}" presName="text4" presStyleLbl="revTx" presStyleIdx="3" presStyleCnt="5">
        <dgm:presLayoutVars>
          <dgm:bulletEnabled val="1"/>
        </dgm:presLayoutVars>
      </dgm:prSet>
      <dgm:spPr/>
      <dgm:t>
        <a:bodyPr/>
        <a:lstStyle/>
        <a:p>
          <a:endParaRPr lang="es-ES"/>
        </a:p>
      </dgm:t>
    </dgm:pt>
    <dgm:pt modelId="{9402991B-19BA-4BA2-B517-6239E39F1DBC}" type="pres">
      <dgm:prSet presAssocID="{7A643A6B-0247-4B1B-9BBE-7F72D192D17C}" presName="line4" presStyleLbl="callout" presStyleIdx="6" presStyleCnt="10"/>
      <dgm:spPr/>
    </dgm:pt>
    <dgm:pt modelId="{E2BFCEA5-0D01-4D51-A0EC-24C727FF8601}" type="pres">
      <dgm:prSet presAssocID="{7A643A6B-0247-4B1B-9BBE-7F72D192D17C}" presName="d4" presStyleLbl="callout" presStyleIdx="7" presStyleCnt="10"/>
      <dgm:spPr/>
    </dgm:pt>
    <dgm:pt modelId="{A7FA37D2-3AF0-42B3-93F0-B97955E97210}" type="pres">
      <dgm:prSet presAssocID="{53521438-B719-4DC0-A66F-69E8AE9681D0}" presName="circle5" presStyleLbl="lnNode1" presStyleIdx="4" presStyleCnt="5" custLinFactNeighborX="171" custLinFactNeighborY="-2127"/>
      <dgm:spPr/>
    </dgm:pt>
    <dgm:pt modelId="{4D4F995C-DB51-4157-86E1-AEB480832164}" type="pres">
      <dgm:prSet presAssocID="{53521438-B719-4DC0-A66F-69E8AE9681D0}" presName="text5" presStyleLbl="revTx" presStyleIdx="4" presStyleCnt="5">
        <dgm:presLayoutVars>
          <dgm:bulletEnabled val="1"/>
        </dgm:presLayoutVars>
      </dgm:prSet>
      <dgm:spPr/>
      <dgm:t>
        <a:bodyPr/>
        <a:lstStyle/>
        <a:p>
          <a:endParaRPr lang="es-ES"/>
        </a:p>
      </dgm:t>
    </dgm:pt>
    <dgm:pt modelId="{214A2AAC-9B04-4A1C-A08C-3EFCDF441AD2}" type="pres">
      <dgm:prSet presAssocID="{53521438-B719-4DC0-A66F-69E8AE9681D0}" presName="line5" presStyleLbl="callout" presStyleIdx="8" presStyleCnt="10"/>
      <dgm:spPr/>
    </dgm:pt>
    <dgm:pt modelId="{3F1C444E-E90D-44E5-9E14-E3205641116B}" type="pres">
      <dgm:prSet presAssocID="{53521438-B719-4DC0-A66F-69E8AE9681D0}" presName="d5" presStyleLbl="callout" presStyleIdx="9" presStyleCnt="10"/>
      <dgm:spPr/>
    </dgm:pt>
  </dgm:ptLst>
  <dgm:cxnLst>
    <dgm:cxn modelId="{1A112557-0E29-4D52-BC81-72A6A9F2FC86}" type="presOf" srcId="{53521438-B719-4DC0-A66F-69E8AE9681D0}" destId="{4D4F995C-DB51-4157-86E1-AEB480832164}" srcOrd="0" destOrd="0" presId="urn:microsoft.com/office/officeart/2005/8/layout/target1"/>
    <dgm:cxn modelId="{9D3098DB-751C-4F94-8C1E-49457B4CA082}" srcId="{7D4556A7-4E15-49F2-847E-B82A3B4D7C33}" destId="{C072942F-CD73-4F49-81FF-D39FF4443E10}" srcOrd="2" destOrd="0" parTransId="{8E3894A0-2268-4EA9-A9DE-5F9ADC3D6A2B}" sibTransId="{9D13359A-BE69-41B5-BE31-D357E8FD2B86}"/>
    <dgm:cxn modelId="{91CC2AB6-BD63-4D4C-91BF-D767DAFB282F}" type="presOf" srcId="{7A643A6B-0247-4B1B-9BBE-7F72D192D17C}" destId="{D8FFFC9E-2E42-427B-AD5D-2F29C8320D66}" srcOrd="0" destOrd="0" presId="urn:microsoft.com/office/officeart/2005/8/layout/target1"/>
    <dgm:cxn modelId="{10DEDCD8-255E-4D48-ABED-0531C2837873}" type="presOf" srcId="{67B72CCA-9F14-41E9-B7DD-80998117A31B}" destId="{54E6B9DA-A2B8-45C4-8232-946068EA6722}" srcOrd="0" destOrd="0" presId="urn:microsoft.com/office/officeart/2005/8/layout/target1"/>
    <dgm:cxn modelId="{0237FF9D-31C4-48BD-A1AE-5C910E51DE90}" srcId="{7D4556A7-4E15-49F2-847E-B82A3B4D7C33}" destId="{67B72CCA-9F14-41E9-B7DD-80998117A31B}" srcOrd="0" destOrd="0" parTransId="{48AC12F8-92E8-4F6F-AA17-8CBF97209441}" sibTransId="{B4DB3CF0-26BE-42D2-A91C-3D35EA0E8F6D}"/>
    <dgm:cxn modelId="{266424D9-A349-4E2A-9BBF-E9A38D0336C0}" srcId="{7D4556A7-4E15-49F2-847E-B82A3B4D7C33}" destId="{53521438-B719-4DC0-A66F-69E8AE9681D0}" srcOrd="4" destOrd="0" parTransId="{CD900A56-FFCE-44CA-BEE1-B39DFAD874CD}" sibTransId="{6DDA57D9-216B-4D14-9E4C-4F8D05962F12}"/>
    <dgm:cxn modelId="{87E82805-10A8-41A3-8410-43688526D600}" type="presOf" srcId="{7D4556A7-4E15-49F2-847E-B82A3B4D7C33}" destId="{E0B411B7-C8AD-42A8-9351-8687896F5EEE}" srcOrd="0" destOrd="0" presId="urn:microsoft.com/office/officeart/2005/8/layout/target1"/>
    <dgm:cxn modelId="{AF87E0DE-0C1F-495E-A400-45E950B0AA0D}" type="presOf" srcId="{C072942F-CD73-4F49-81FF-D39FF4443E10}" destId="{67FFD559-526C-494E-91F3-C18A16AB5DDE}" srcOrd="0" destOrd="0" presId="urn:microsoft.com/office/officeart/2005/8/layout/target1"/>
    <dgm:cxn modelId="{724AA8A8-AF84-45F7-ABB6-75A7EC71C3D0}" srcId="{7D4556A7-4E15-49F2-847E-B82A3B4D7C33}" destId="{7A643A6B-0247-4B1B-9BBE-7F72D192D17C}" srcOrd="3" destOrd="0" parTransId="{97144A8D-2C37-4098-BA14-7164092983A8}" sibTransId="{37AA3303-625D-4F22-8335-18F261C868D9}"/>
    <dgm:cxn modelId="{A14BDE84-4367-455D-B2BD-9F0CEF2CC9FF}" type="presOf" srcId="{3627DA52-12A6-447E-B703-E9A57513E409}" destId="{C480598D-89E7-4729-BEE1-3A8D649E123A}" srcOrd="0" destOrd="0" presId="urn:microsoft.com/office/officeart/2005/8/layout/target1"/>
    <dgm:cxn modelId="{6827DB23-E857-4B7E-9A12-BE73DB04D8C6}" srcId="{7D4556A7-4E15-49F2-847E-B82A3B4D7C33}" destId="{3627DA52-12A6-447E-B703-E9A57513E409}" srcOrd="1" destOrd="0" parTransId="{BFC44D57-8779-4F28-9DDB-52B272591DD0}" sibTransId="{1BF884F8-9B2A-4F8C-8934-0C09472B1C37}"/>
    <dgm:cxn modelId="{6D516CC1-671F-49D8-A88D-77C4CD57D893}" type="presParOf" srcId="{E0B411B7-C8AD-42A8-9351-8687896F5EEE}" destId="{E1FA2BC6-A1C1-4715-BB50-1DFDA455D1BF}" srcOrd="0" destOrd="0" presId="urn:microsoft.com/office/officeart/2005/8/layout/target1"/>
    <dgm:cxn modelId="{F6845C42-8C15-468A-89A6-C0BFCDB98D8D}" type="presParOf" srcId="{E0B411B7-C8AD-42A8-9351-8687896F5EEE}" destId="{54E6B9DA-A2B8-45C4-8232-946068EA6722}" srcOrd="1" destOrd="0" presId="urn:microsoft.com/office/officeart/2005/8/layout/target1"/>
    <dgm:cxn modelId="{A624CBA5-526E-47C7-AD81-AFC11D73E9DD}" type="presParOf" srcId="{E0B411B7-C8AD-42A8-9351-8687896F5EEE}" destId="{4A07D702-ADF1-4439-8AFB-B47E6401CA41}" srcOrd="2" destOrd="0" presId="urn:microsoft.com/office/officeart/2005/8/layout/target1"/>
    <dgm:cxn modelId="{853E45C2-69DF-4325-B831-DA1AA557F356}" type="presParOf" srcId="{E0B411B7-C8AD-42A8-9351-8687896F5EEE}" destId="{54816BA9-3C27-4EC5-A81F-8A5DB9827307}" srcOrd="3" destOrd="0" presId="urn:microsoft.com/office/officeart/2005/8/layout/target1"/>
    <dgm:cxn modelId="{124A01E3-6846-470A-B8A5-28AAEE3B63BE}" type="presParOf" srcId="{E0B411B7-C8AD-42A8-9351-8687896F5EEE}" destId="{8D6B3717-7599-40CA-A33D-998274423828}" srcOrd="4" destOrd="0" presId="urn:microsoft.com/office/officeart/2005/8/layout/target1"/>
    <dgm:cxn modelId="{A74D14E2-F056-4180-9011-FF9FA89846DF}" type="presParOf" srcId="{E0B411B7-C8AD-42A8-9351-8687896F5EEE}" destId="{C480598D-89E7-4729-BEE1-3A8D649E123A}" srcOrd="5" destOrd="0" presId="urn:microsoft.com/office/officeart/2005/8/layout/target1"/>
    <dgm:cxn modelId="{A5A9413F-5F7D-4720-A5E5-E92581210701}" type="presParOf" srcId="{E0B411B7-C8AD-42A8-9351-8687896F5EEE}" destId="{5BE05518-6357-4795-B864-5E332D7F7EA3}" srcOrd="6" destOrd="0" presId="urn:microsoft.com/office/officeart/2005/8/layout/target1"/>
    <dgm:cxn modelId="{967C93C7-FB34-4186-9E62-C07D9C411680}" type="presParOf" srcId="{E0B411B7-C8AD-42A8-9351-8687896F5EEE}" destId="{80CFBAA9-2751-4093-8099-6BB7F675E011}" srcOrd="7" destOrd="0" presId="urn:microsoft.com/office/officeart/2005/8/layout/target1"/>
    <dgm:cxn modelId="{B79433CF-4A57-453F-8BC1-F221843089FD}" type="presParOf" srcId="{E0B411B7-C8AD-42A8-9351-8687896F5EEE}" destId="{01FF8236-59EA-43FF-B587-1955DD8ECE15}" srcOrd="8" destOrd="0" presId="urn:microsoft.com/office/officeart/2005/8/layout/target1"/>
    <dgm:cxn modelId="{28F61B1E-BF91-40D5-9A37-BDD7055FEAB2}" type="presParOf" srcId="{E0B411B7-C8AD-42A8-9351-8687896F5EEE}" destId="{67FFD559-526C-494E-91F3-C18A16AB5DDE}" srcOrd="9" destOrd="0" presId="urn:microsoft.com/office/officeart/2005/8/layout/target1"/>
    <dgm:cxn modelId="{85C9B8D0-3C91-4D9E-B28B-230EE76F236F}" type="presParOf" srcId="{E0B411B7-C8AD-42A8-9351-8687896F5EEE}" destId="{3797DA3F-17EF-4BB4-9ECE-5CFC52631BC6}" srcOrd="10" destOrd="0" presId="urn:microsoft.com/office/officeart/2005/8/layout/target1"/>
    <dgm:cxn modelId="{081E6A34-CD51-4747-B59B-75D7C2F6C150}" type="presParOf" srcId="{E0B411B7-C8AD-42A8-9351-8687896F5EEE}" destId="{82626DA5-2C09-460A-8D3A-0ED1CF15D0AC}" srcOrd="11" destOrd="0" presId="urn:microsoft.com/office/officeart/2005/8/layout/target1"/>
    <dgm:cxn modelId="{2EF420D7-C44E-4969-A9FF-A0FD3E6C2798}" type="presParOf" srcId="{E0B411B7-C8AD-42A8-9351-8687896F5EEE}" destId="{AD98775F-4250-48E4-A297-CC9E5CBDAAB4}" srcOrd="12" destOrd="0" presId="urn:microsoft.com/office/officeart/2005/8/layout/target1"/>
    <dgm:cxn modelId="{C65A443B-746E-4920-AD1F-4F80C3214A46}" type="presParOf" srcId="{E0B411B7-C8AD-42A8-9351-8687896F5EEE}" destId="{D8FFFC9E-2E42-427B-AD5D-2F29C8320D66}" srcOrd="13" destOrd="0" presId="urn:microsoft.com/office/officeart/2005/8/layout/target1"/>
    <dgm:cxn modelId="{AB85F757-0FD2-49FC-85A3-8D22C62C45F4}" type="presParOf" srcId="{E0B411B7-C8AD-42A8-9351-8687896F5EEE}" destId="{9402991B-19BA-4BA2-B517-6239E39F1DBC}" srcOrd="14" destOrd="0" presId="urn:microsoft.com/office/officeart/2005/8/layout/target1"/>
    <dgm:cxn modelId="{2DCCD05E-CB56-4FFF-BA4D-25BCFB3ADFF6}" type="presParOf" srcId="{E0B411B7-C8AD-42A8-9351-8687896F5EEE}" destId="{E2BFCEA5-0D01-4D51-A0EC-24C727FF8601}" srcOrd="15" destOrd="0" presId="urn:microsoft.com/office/officeart/2005/8/layout/target1"/>
    <dgm:cxn modelId="{302D7A4E-9FE3-443B-97C1-747E0F5D427E}" type="presParOf" srcId="{E0B411B7-C8AD-42A8-9351-8687896F5EEE}" destId="{A7FA37D2-3AF0-42B3-93F0-B97955E97210}" srcOrd="16" destOrd="0" presId="urn:microsoft.com/office/officeart/2005/8/layout/target1"/>
    <dgm:cxn modelId="{767763B7-180F-4246-8E4B-93787E43CBB2}" type="presParOf" srcId="{E0B411B7-C8AD-42A8-9351-8687896F5EEE}" destId="{4D4F995C-DB51-4157-86E1-AEB480832164}" srcOrd="17" destOrd="0" presId="urn:microsoft.com/office/officeart/2005/8/layout/target1"/>
    <dgm:cxn modelId="{0F7002D9-86C4-4215-A00D-EB5A0AEEB8D7}" type="presParOf" srcId="{E0B411B7-C8AD-42A8-9351-8687896F5EEE}" destId="{214A2AAC-9B04-4A1C-A08C-3EFCDF441AD2}" srcOrd="18" destOrd="0" presId="urn:microsoft.com/office/officeart/2005/8/layout/target1"/>
    <dgm:cxn modelId="{227101E1-57D0-4151-AC90-FD833AD6FC37}" type="presParOf" srcId="{E0B411B7-C8AD-42A8-9351-8687896F5EEE}" destId="{3F1C444E-E90D-44E5-9E14-E3205641116B}" srcOrd="19"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15B1B00-87DA-4AAC-95E9-8DDFA12AEEB0}" type="doc">
      <dgm:prSet loTypeId="urn:microsoft.com/office/officeart/2005/8/layout/matrix3" loCatId="matrix" qsTypeId="urn:microsoft.com/office/officeart/2005/8/quickstyle/3d1" qsCatId="3D" csTypeId="urn:microsoft.com/office/officeart/2005/8/colors/colorful3" csCatId="colorful"/>
      <dgm:spPr/>
      <dgm:t>
        <a:bodyPr/>
        <a:lstStyle/>
        <a:p>
          <a:endParaRPr lang="es-SV"/>
        </a:p>
      </dgm:t>
    </dgm:pt>
    <dgm:pt modelId="{0233283A-4AA9-414F-BEEC-CA50A22A6B01}">
      <dgm:prSet/>
      <dgm:spPr/>
      <dgm:t>
        <a:bodyPr/>
        <a:lstStyle/>
        <a:p>
          <a:pPr rtl="0"/>
          <a:r>
            <a:rPr lang="es-ES_tradnl" b="1" dirty="0" smtClean="0"/>
            <a:t>Diferenciación de productos</a:t>
          </a:r>
          <a:endParaRPr lang="es-SV" dirty="0"/>
        </a:p>
      </dgm:t>
    </dgm:pt>
    <dgm:pt modelId="{6490A934-E4A0-4A7C-ABBE-6E522731D813}" type="parTrans" cxnId="{3FC007EB-CBA6-494D-AFFD-FD6A40605F5D}">
      <dgm:prSet/>
      <dgm:spPr/>
      <dgm:t>
        <a:bodyPr/>
        <a:lstStyle/>
        <a:p>
          <a:endParaRPr lang="es-SV"/>
        </a:p>
      </dgm:t>
    </dgm:pt>
    <dgm:pt modelId="{319B994D-655D-4BB6-8F4F-2959B61CE49F}" type="sibTrans" cxnId="{3FC007EB-CBA6-494D-AFFD-FD6A40605F5D}">
      <dgm:prSet/>
      <dgm:spPr/>
      <dgm:t>
        <a:bodyPr/>
        <a:lstStyle/>
        <a:p>
          <a:endParaRPr lang="es-SV"/>
        </a:p>
      </dgm:t>
    </dgm:pt>
    <dgm:pt modelId="{E6D56635-2687-451A-AA57-DCE16614B486}">
      <dgm:prSet/>
      <dgm:spPr/>
      <dgm:t>
        <a:bodyPr/>
        <a:lstStyle/>
        <a:p>
          <a:pPr rtl="0"/>
          <a:r>
            <a:rPr lang="es-ES_tradnl" b="1" dirty="0" smtClean="0"/>
            <a:t>Diferenciación dirigida</a:t>
          </a:r>
          <a:endParaRPr lang="es-SV" dirty="0"/>
        </a:p>
      </dgm:t>
    </dgm:pt>
    <dgm:pt modelId="{09F7D582-4DAB-4BB2-991B-67F5B196B6E0}" type="parTrans" cxnId="{7845BA05-8576-4107-A107-03D94048F427}">
      <dgm:prSet/>
      <dgm:spPr/>
      <dgm:t>
        <a:bodyPr/>
        <a:lstStyle/>
        <a:p>
          <a:endParaRPr lang="es-SV"/>
        </a:p>
      </dgm:t>
    </dgm:pt>
    <dgm:pt modelId="{FA43C87B-8043-4145-8ACE-AA9BFC25394B}" type="sibTrans" cxnId="{7845BA05-8576-4107-A107-03D94048F427}">
      <dgm:prSet/>
      <dgm:spPr/>
      <dgm:t>
        <a:bodyPr/>
        <a:lstStyle/>
        <a:p>
          <a:endParaRPr lang="es-SV"/>
        </a:p>
      </dgm:t>
    </dgm:pt>
    <dgm:pt modelId="{5FE2A6DF-50F4-4E69-AF4E-5EBBC5AC6A66}">
      <dgm:prSet/>
      <dgm:spPr/>
      <dgm:t>
        <a:bodyPr/>
        <a:lstStyle/>
        <a:p>
          <a:pPr rtl="0"/>
          <a:r>
            <a:rPr lang="es-ES_tradnl" b="1" dirty="0" smtClean="0"/>
            <a:t>Extracción de datos</a:t>
          </a:r>
          <a:endParaRPr lang="es-SV" dirty="0"/>
        </a:p>
      </dgm:t>
    </dgm:pt>
    <dgm:pt modelId="{3DA68CFE-0510-4D46-AEE7-EC8CEBE508EE}" type="parTrans" cxnId="{C1C54E2A-20E1-4756-AE2A-AB9D68F0D642}">
      <dgm:prSet/>
      <dgm:spPr/>
      <dgm:t>
        <a:bodyPr/>
        <a:lstStyle/>
        <a:p>
          <a:endParaRPr lang="es-SV"/>
        </a:p>
      </dgm:t>
    </dgm:pt>
    <dgm:pt modelId="{B93569A8-E863-4156-8C73-8E1A186D8A59}" type="sibTrans" cxnId="{C1C54E2A-20E1-4756-AE2A-AB9D68F0D642}">
      <dgm:prSet/>
      <dgm:spPr/>
      <dgm:t>
        <a:bodyPr/>
        <a:lstStyle/>
        <a:p>
          <a:endParaRPr lang="es-SV"/>
        </a:p>
      </dgm:t>
    </dgm:pt>
    <dgm:pt modelId="{0CE12CCB-F066-457E-871B-E819F8861816}">
      <dgm:prSet/>
      <dgm:spPr/>
      <dgm:t>
        <a:bodyPr/>
        <a:lstStyle/>
        <a:p>
          <a:pPr rtl="0"/>
          <a:r>
            <a:rPr lang="es-ES_tradnl" b="1" dirty="0" smtClean="0"/>
            <a:t>Administración de la cadena de abasto</a:t>
          </a:r>
          <a:endParaRPr lang="es-SV" dirty="0"/>
        </a:p>
      </dgm:t>
    </dgm:pt>
    <dgm:pt modelId="{A5A8F466-8369-4F3F-A50F-E4747F2D1DD3}" type="parTrans" cxnId="{CD8D2345-D586-4D1C-9361-61DF0CDECD69}">
      <dgm:prSet/>
      <dgm:spPr/>
      <dgm:t>
        <a:bodyPr/>
        <a:lstStyle/>
        <a:p>
          <a:endParaRPr lang="es-SV"/>
        </a:p>
      </dgm:t>
    </dgm:pt>
    <dgm:pt modelId="{669A444F-C9BA-4C0B-85B7-AFC396A4768C}" type="sibTrans" cxnId="{CD8D2345-D586-4D1C-9361-61DF0CDECD69}">
      <dgm:prSet/>
      <dgm:spPr/>
      <dgm:t>
        <a:bodyPr/>
        <a:lstStyle/>
        <a:p>
          <a:endParaRPr lang="es-SV"/>
        </a:p>
      </dgm:t>
    </dgm:pt>
    <dgm:pt modelId="{13516568-03C1-4124-A57A-E1E868C5FE36}" type="pres">
      <dgm:prSet presAssocID="{015B1B00-87DA-4AAC-95E9-8DDFA12AEEB0}" presName="matrix" presStyleCnt="0">
        <dgm:presLayoutVars>
          <dgm:chMax val="1"/>
          <dgm:dir/>
          <dgm:resizeHandles val="exact"/>
        </dgm:presLayoutVars>
      </dgm:prSet>
      <dgm:spPr/>
      <dgm:t>
        <a:bodyPr/>
        <a:lstStyle/>
        <a:p>
          <a:endParaRPr lang="es-ES"/>
        </a:p>
      </dgm:t>
    </dgm:pt>
    <dgm:pt modelId="{18AC7671-78F2-44B8-8021-CC148011F881}" type="pres">
      <dgm:prSet presAssocID="{015B1B00-87DA-4AAC-95E9-8DDFA12AEEB0}" presName="diamond" presStyleLbl="bgShp" presStyleIdx="0" presStyleCnt="1"/>
      <dgm:spPr/>
    </dgm:pt>
    <dgm:pt modelId="{AD10C1BC-EB42-44D1-9D8A-05CB9F3CD56A}" type="pres">
      <dgm:prSet presAssocID="{015B1B00-87DA-4AAC-95E9-8DDFA12AEEB0}" presName="quad1" presStyleLbl="node1" presStyleIdx="0" presStyleCnt="4">
        <dgm:presLayoutVars>
          <dgm:chMax val="0"/>
          <dgm:chPref val="0"/>
          <dgm:bulletEnabled val="1"/>
        </dgm:presLayoutVars>
      </dgm:prSet>
      <dgm:spPr/>
      <dgm:t>
        <a:bodyPr/>
        <a:lstStyle/>
        <a:p>
          <a:endParaRPr lang="es-ES"/>
        </a:p>
      </dgm:t>
    </dgm:pt>
    <dgm:pt modelId="{92FE154C-6820-4905-9EE4-27F24C028698}" type="pres">
      <dgm:prSet presAssocID="{015B1B00-87DA-4AAC-95E9-8DDFA12AEEB0}" presName="quad2" presStyleLbl="node1" presStyleIdx="1" presStyleCnt="4">
        <dgm:presLayoutVars>
          <dgm:chMax val="0"/>
          <dgm:chPref val="0"/>
          <dgm:bulletEnabled val="1"/>
        </dgm:presLayoutVars>
      </dgm:prSet>
      <dgm:spPr/>
      <dgm:t>
        <a:bodyPr/>
        <a:lstStyle/>
        <a:p>
          <a:endParaRPr lang="es-ES"/>
        </a:p>
      </dgm:t>
    </dgm:pt>
    <dgm:pt modelId="{0B87C86D-5B7D-4CC9-BAB9-B075D00C8C03}" type="pres">
      <dgm:prSet presAssocID="{015B1B00-87DA-4AAC-95E9-8DDFA12AEEB0}" presName="quad3" presStyleLbl="node1" presStyleIdx="2" presStyleCnt="4">
        <dgm:presLayoutVars>
          <dgm:chMax val="0"/>
          <dgm:chPref val="0"/>
          <dgm:bulletEnabled val="1"/>
        </dgm:presLayoutVars>
      </dgm:prSet>
      <dgm:spPr/>
      <dgm:t>
        <a:bodyPr/>
        <a:lstStyle/>
        <a:p>
          <a:endParaRPr lang="es-ES"/>
        </a:p>
      </dgm:t>
    </dgm:pt>
    <dgm:pt modelId="{BA86FF8B-65FF-41CE-A71A-FF6FAF13BA45}" type="pres">
      <dgm:prSet presAssocID="{015B1B00-87DA-4AAC-95E9-8DDFA12AEEB0}" presName="quad4" presStyleLbl="node1" presStyleIdx="3" presStyleCnt="4">
        <dgm:presLayoutVars>
          <dgm:chMax val="0"/>
          <dgm:chPref val="0"/>
          <dgm:bulletEnabled val="1"/>
        </dgm:presLayoutVars>
      </dgm:prSet>
      <dgm:spPr/>
      <dgm:t>
        <a:bodyPr/>
        <a:lstStyle/>
        <a:p>
          <a:endParaRPr lang="es-ES"/>
        </a:p>
      </dgm:t>
    </dgm:pt>
  </dgm:ptLst>
  <dgm:cxnLst>
    <dgm:cxn modelId="{647306E4-EFA8-4D96-8FBD-1A1FD19C8967}" type="presOf" srcId="{0233283A-4AA9-414F-BEEC-CA50A22A6B01}" destId="{AD10C1BC-EB42-44D1-9D8A-05CB9F3CD56A}" srcOrd="0" destOrd="0" presId="urn:microsoft.com/office/officeart/2005/8/layout/matrix3"/>
    <dgm:cxn modelId="{3FC007EB-CBA6-494D-AFFD-FD6A40605F5D}" srcId="{015B1B00-87DA-4AAC-95E9-8DDFA12AEEB0}" destId="{0233283A-4AA9-414F-BEEC-CA50A22A6B01}" srcOrd="0" destOrd="0" parTransId="{6490A934-E4A0-4A7C-ABBE-6E522731D813}" sibTransId="{319B994D-655D-4BB6-8F4F-2959B61CE49F}"/>
    <dgm:cxn modelId="{CEDEDFC0-E630-49C2-A87A-8D7024D1DB69}" type="presOf" srcId="{E6D56635-2687-451A-AA57-DCE16614B486}" destId="{92FE154C-6820-4905-9EE4-27F24C028698}" srcOrd="0" destOrd="0" presId="urn:microsoft.com/office/officeart/2005/8/layout/matrix3"/>
    <dgm:cxn modelId="{08314F5C-60A0-4FE0-A0F1-79859A9389F7}" type="presOf" srcId="{015B1B00-87DA-4AAC-95E9-8DDFA12AEEB0}" destId="{13516568-03C1-4124-A57A-E1E868C5FE36}" srcOrd="0" destOrd="0" presId="urn:microsoft.com/office/officeart/2005/8/layout/matrix3"/>
    <dgm:cxn modelId="{7845BA05-8576-4107-A107-03D94048F427}" srcId="{015B1B00-87DA-4AAC-95E9-8DDFA12AEEB0}" destId="{E6D56635-2687-451A-AA57-DCE16614B486}" srcOrd="1" destOrd="0" parTransId="{09F7D582-4DAB-4BB2-991B-67F5B196B6E0}" sibTransId="{FA43C87B-8043-4145-8ACE-AA9BFC25394B}"/>
    <dgm:cxn modelId="{4D4415EF-7F1A-4E1E-92E9-56F160094DC5}" type="presOf" srcId="{5FE2A6DF-50F4-4E69-AF4E-5EBBC5AC6A66}" destId="{0B87C86D-5B7D-4CC9-BAB9-B075D00C8C03}" srcOrd="0" destOrd="0" presId="urn:microsoft.com/office/officeart/2005/8/layout/matrix3"/>
    <dgm:cxn modelId="{C1C54E2A-20E1-4756-AE2A-AB9D68F0D642}" srcId="{015B1B00-87DA-4AAC-95E9-8DDFA12AEEB0}" destId="{5FE2A6DF-50F4-4E69-AF4E-5EBBC5AC6A66}" srcOrd="2" destOrd="0" parTransId="{3DA68CFE-0510-4D46-AEE7-EC8CEBE508EE}" sibTransId="{B93569A8-E863-4156-8C73-8E1A186D8A59}"/>
    <dgm:cxn modelId="{5DD217A2-25E2-4FD0-9A93-7DB04C47B48F}" type="presOf" srcId="{0CE12CCB-F066-457E-871B-E819F8861816}" destId="{BA86FF8B-65FF-41CE-A71A-FF6FAF13BA45}" srcOrd="0" destOrd="0" presId="urn:microsoft.com/office/officeart/2005/8/layout/matrix3"/>
    <dgm:cxn modelId="{CD8D2345-D586-4D1C-9361-61DF0CDECD69}" srcId="{015B1B00-87DA-4AAC-95E9-8DDFA12AEEB0}" destId="{0CE12CCB-F066-457E-871B-E819F8861816}" srcOrd="3" destOrd="0" parTransId="{A5A8F466-8369-4F3F-A50F-E4747F2D1DD3}" sibTransId="{669A444F-C9BA-4C0B-85B7-AFC396A4768C}"/>
    <dgm:cxn modelId="{1D03EF52-1DE2-4EEE-9016-F6D542CBC212}" type="presParOf" srcId="{13516568-03C1-4124-A57A-E1E868C5FE36}" destId="{18AC7671-78F2-44B8-8021-CC148011F881}" srcOrd="0" destOrd="0" presId="urn:microsoft.com/office/officeart/2005/8/layout/matrix3"/>
    <dgm:cxn modelId="{EEA62AAB-8B3C-41A9-AA8F-E15695F07F17}" type="presParOf" srcId="{13516568-03C1-4124-A57A-E1E868C5FE36}" destId="{AD10C1BC-EB42-44D1-9D8A-05CB9F3CD56A}" srcOrd="1" destOrd="0" presId="urn:microsoft.com/office/officeart/2005/8/layout/matrix3"/>
    <dgm:cxn modelId="{9E9098F4-DB95-4D51-990F-38E033F5F458}" type="presParOf" srcId="{13516568-03C1-4124-A57A-E1E868C5FE36}" destId="{92FE154C-6820-4905-9EE4-27F24C028698}" srcOrd="2" destOrd="0" presId="urn:microsoft.com/office/officeart/2005/8/layout/matrix3"/>
    <dgm:cxn modelId="{EA6AD1EE-D6B0-473B-B0E6-23FF69B763E6}" type="presParOf" srcId="{13516568-03C1-4124-A57A-E1E868C5FE36}" destId="{0B87C86D-5B7D-4CC9-BAB9-B075D00C8C03}" srcOrd="3" destOrd="0" presId="urn:microsoft.com/office/officeart/2005/8/layout/matrix3"/>
    <dgm:cxn modelId="{D57828FB-EADC-4139-9994-774A1B79ED58}" type="presParOf" srcId="{13516568-03C1-4124-A57A-E1E868C5FE36}" destId="{BA86FF8B-65FF-41CE-A71A-FF6FAF13BA45}" srcOrd="4" destOrd="0" presId="urn:microsoft.com/office/officeart/2005/8/layout/matrix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7832C2C-435B-41F3-A15F-E4D5BC9AE97C}" type="doc">
      <dgm:prSet loTypeId="urn:microsoft.com/office/officeart/2005/8/layout/hProcess11" loCatId="process" qsTypeId="urn:microsoft.com/office/officeart/2005/8/quickstyle/simple1" qsCatId="simple" csTypeId="urn:microsoft.com/office/officeart/2005/8/colors/colorful2" csCatId="colorful" phldr="1"/>
      <dgm:spPr/>
      <dgm:t>
        <a:bodyPr/>
        <a:lstStyle/>
        <a:p>
          <a:endParaRPr lang="es-SV"/>
        </a:p>
      </dgm:t>
    </dgm:pt>
    <dgm:pt modelId="{2B44E025-A94F-4674-9366-4C6DCAF4B6FF}">
      <dgm:prSet custT="1"/>
      <dgm:spPr/>
      <dgm:t>
        <a:bodyPr/>
        <a:lstStyle/>
        <a:p>
          <a:pPr rtl="0"/>
          <a:r>
            <a:rPr lang="es-ES_tradnl" sz="1800" b="1" dirty="0" smtClean="0">
              <a:solidFill>
                <a:schemeClr val="accent6">
                  <a:lumMod val="75000"/>
                </a:schemeClr>
              </a:solidFill>
            </a:rPr>
            <a:t>Destaca las actividades específicas del negocio en las que se pueden aplicar óptimamente estrategias competitivas</a:t>
          </a:r>
          <a:endParaRPr lang="es-SV" sz="1800" dirty="0">
            <a:solidFill>
              <a:schemeClr val="accent6">
                <a:lumMod val="75000"/>
              </a:schemeClr>
            </a:solidFill>
          </a:endParaRPr>
        </a:p>
      </dgm:t>
    </dgm:pt>
    <dgm:pt modelId="{36F25D6A-84CE-44A0-977F-ECE3F83BD5E7}" type="parTrans" cxnId="{8CEDFCF0-62F7-41CA-BEA8-B3B42F5435BF}">
      <dgm:prSet/>
      <dgm:spPr/>
      <dgm:t>
        <a:bodyPr/>
        <a:lstStyle/>
        <a:p>
          <a:endParaRPr lang="es-SV" sz="2000">
            <a:solidFill>
              <a:srgbClr val="C00000"/>
            </a:solidFill>
          </a:endParaRPr>
        </a:p>
      </dgm:t>
    </dgm:pt>
    <dgm:pt modelId="{FC2817C4-DEAF-4697-93DE-E0947AEE3B84}" type="sibTrans" cxnId="{8CEDFCF0-62F7-41CA-BEA8-B3B42F5435BF}">
      <dgm:prSet/>
      <dgm:spPr/>
      <dgm:t>
        <a:bodyPr/>
        <a:lstStyle/>
        <a:p>
          <a:endParaRPr lang="es-SV" sz="2000">
            <a:solidFill>
              <a:srgbClr val="C00000"/>
            </a:solidFill>
          </a:endParaRPr>
        </a:p>
      </dgm:t>
    </dgm:pt>
    <dgm:pt modelId="{0DC94844-14B9-485E-ACB2-664A8A742B14}">
      <dgm:prSet custT="1"/>
      <dgm:spPr/>
      <dgm:t>
        <a:bodyPr/>
        <a:lstStyle/>
        <a:p>
          <a:pPr rtl="0"/>
          <a:r>
            <a:rPr lang="es-ES_tradnl" sz="1800" b="1" dirty="0" smtClean="0">
              <a:solidFill>
                <a:srgbClr val="FFFF00"/>
              </a:solidFill>
            </a:rPr>
            <a:t>En primer lugar: Está relacionado directamente con la producción y distribución</a:t>
          </a:r>
          <a:endParaRPr lang="es-SV" sz="1800" dirty="0">
            <a:solidFill>
              <a:srgbClr val="FFFF00"/>
            </a:solidFill>
          </a:endParaRPr>
        </a:p>
      </dgm:t>
    </dgm:pt>
    <dgm:pt modelId="{C92278A0-E961-42E1-9AC8-10A7A8EA938C}" type="parTrans" cxnId="{2C8749B8-6126-41B6-BF74-D160FC15EDD6}">
      <dgm:prSet/>
      <dgm:spPr/>
      <dgm:t>
        <a:bodyPr/>
        <a:lstStyle/>
        <a:p>
          <a:endParaRPr lang="es-SV" sz="2000">
            <a:solidFill>
              <a:srgbClr val="C00000"/>
            </a:solidFill>
          </a:endParaRPr>
        </a:p>
      </dgm:t>
    </dgm:pt>
    <dgm:pt modelId="{D1ABFF58-E30B-4F8C-9FE4-D99E2A4EBCFA}" type="sibTrans" cxnId="{2C8749B8-6126-41B6-BF74-D160FC15EDD6}">
      <dgm:prSet/>
      <dgm:spPr/>
      <dgm:t>
        <a:bodyPr/>
        <a:lstStyle/>
        <a:p>
          <a:endParaRPr lang="es-SV" sz="2000">
            <a:solidFill>
              <a:srgbClr val="C00000"/>
            </a:solidFill>
          </a:endParaRPr>
        </a:p>
      </dgm:t>
    </dgm:pt>
    <dgm:pt modelId="{03998836-FBF1-4C94-B154-9B75772E9326}">
      <dgm:prSet custT="1"/>
      <dgm:spPr/>
      <dgm:t>
        <a:bodyPr/>
        <a:lstStyle/>
        <a:p>
          <a:pPr rtl="0"/>
          <a:r>
            <a:rPr lang="es-ES_tradnl" sz="1800" b="1" dirty="0" smtClean="0">
              <a:solidFill>
                <a:srgbClr val="FFC000"/>
              </a:solidFill>
            </a:rPr>
            <a:t>Soporte: Infraestructura, recursos humanos, tecnología, compras</a:t>
          </a:r>
          <a:endParaRPr lang="es-SV" sz="1800" dirty="0">
            <a:solidFill>
              <a:srgbClr val="FFC000"/>
            </a:solidFill>
          </a:endParaRPr>
        </a:p>
      </dgm:t>
    </dgm:pt>
    <dgm:pt modelId="{8CDF40CF-49D8-4BC0-84E0-C7D9455CF140}" type="parTrans" cxnId="{8CB9EE2E-9962-4548-BB9E-74B79B298FD6}">
      <dgm:prSet/>
      <dgm:spPr/>
      <dgm:t>
        <a:bodyPr/>
        <a:lstStyle/>
        <a:p>
          <a:endParaRPr lang="es-SV" sz="2000">
            <a:solidFill>
              <a:srgbClr val="C00000"/>
            </a:solidFill>
          </a:endParaRPr>
        </a:p>
      </dgm:t>
    </dgm:pt>
    <dgm:pt modelId="{A6058E16-2CBC-4012-A44B-F66ADE006EB3}" type="sibTrans" cxnId="{8CB9EE2E-9962-4548-BB9E-74B79B298FD6}">
      <dgm:prSet/>
      <dgm:spPr/>
      <dgm:t>
        <a:bodyPr/>
        <a:lstStyle/>
        <a:p>
          <a:endParaRPr lang="es-SV" sz="2000">
            <a:solidFill>
              <a:srgbClr val="C00000"/>
            </a:solidFill>
          </a:endParaRPr>
        </a:p>
      </dgm:t>
    </dgm:pt>
    <dgm:pt modelId="{E6142F8E-9864-4E58-9DA5-BEBF2D571B53}" type="pres">
      <dgm:prSet presAssocID="{27832C2C-435B-41F3-A15F-E4D5BC9AE97C}" presName="Name0" presStyleCnt="0">
        <dgm:presLayoutVars>
          <dgm:dir/>
          <dgm:resizeHandles val="exact"/>
        </dgm:presLayoutVars>
      </dgm:prSet>
      <dgm:spPr/>
      <dgm:t>
        <a:bodyPr/>
        <a:lstStyle/>
        <a:p>
          <a:endParaRPr lang="es-ES"/>
        </a:p>
      </dgm:t>
    </dgm:pt>
    <dgm:pt modelId="{08B24CEC-E1C0-4229-84DB-0F576CAA028B}" type="pres">
      <dgm:prSet presAssocID="{27832C2C-435B-41F3-A15F-E4D5BC9AE97C}" presName="arrow" presStyleLbl="bgShp" presStyleIdx="0" presStyleCnt="1" custLinFactNeighborX="126" custLinFactNeighborY="18109"/>
      <dgm:spPr/>
    </dgm:pt>
    <dgm:pt modelId="{3DFC0EBD-1EFD-4A48-AD0E-0DFD2F7AC611}" type="pres">
      <dgm:prSet presAssocID="{27832C2C-435B-41F3-A15F-E4D5BC9AE97C}" presName="points" presStyleCnt="0"/>
      <dgm:spPr/>
    </dgm:pt>
    <dgm:pt modelId="{709FD41D-536A-48ED-BEA3-51375A414ECC}" type="pres">
      <dgm:prSet presAssocID="{2B44E025-A94F-4674-9366-4C6DCAF4B6FF}" presName="compositeA" presStyleCnt="0"/>
      <dgm:spPr/>
    </dgm:pt>
    <dgm:pt modelId="{675CB283-41FF-4FC7-B6E2-37C16C156C7F}" type="pres">
      <dgm:prSet presAssocID="{2B44E025-A94F-4674-9366-4C6DCAF4B6FF}" presName="textA" presStyleLbl="revTx" presStyleIdx="0" presStyleCnt="3" custScaleX="129459" custLinFactNeighborX="12543" custLinFactNeighborY="16787">
        <dgm:presLayoutVars>
          <dgm:bulletEnabled val="1"/>
        </dgm:presLayoutVars>
      </dgm:prSet>
      <dgm:spPr/>
      <dgm:t>
        <a:bodyPr/>
        <a:lstStyle/>
        <a:p>
          <a:endParaRPr lang="es-ES"/>
        </a:p>
      </dgm:t>
    </dgm:pt>
    <dgm:pt modelId="{9721F538-6382-430D-A097-862957C4F309}" type="pres">
      <dgm:prSet presAssocID="{2B44E025-A94F-4674-9366-4C6DCAF4B6FF}" presName="circleA" presStyleLbl="node1" presStyleIdx="0" presStyleCnt="3" custLinFactNeighborX="-4018" custLinFactNeighborY="87189"/>
      <dgm:spPr/>
    </dgm:pt>
    <dgm:pt modelId="{45139106-7940-4CBF-AB67-9B97021EA902}" type="pres">
      <dgm:prSet presAssocID="{2B44E025-A94F-4674-9366-4C6DCAF4B6FF}" presName="spaceA" presStyleCnt="0"/>
      <dgm:spPr/>
    </dgm:pt>
    <dgm:pt modelId="{6CF02FED-C312-443B-87CC-F92B4D5BF749}" type="pres">
      <dgm:prSet presAssocID="{FC2817C4-DEAF-4697-93DE-E0947AEE3B84}" presName="space" presStyleCnt="0"/>
      <dgm:spPr/>
    </dgm:pt>
    <dgm:pt modelId="{3EDC5EF0-44AC-4625-B796-6BD8CB4DE0C3}" type="pres">
      <dgm:prSet presAssocID="{0DC94844-14B9-485E-ACB2-664A8A742B14}" presName="compositeB" presStyleCnt="0"/>
      <dgm:spPr/>
    </dgm:pt>
    <dgm:pt modelId="{D3265485-6A23-4C38-9B2C-C7C1BD73C237}" type="pres">
      <dgm:prSet presAssocID="{0DC94844-14B9-485E-ACB2-664A8A742B14}" presName="textB" presStyleLbl="revTx" presStyleIdx="1" presStyleCnt="3" custScaleX="143310" custScaleY="87524" custLinFactNeighborX="3759" custLinFactNeighborY="21885">
        <dgm:presLayoutVars>
          <dgm:bulletEnabled val="1"/>
        </dgm:presLayoutVars>
      </dgm:prSet>
      <dgm:spPr/>
      <dgm:t>
        <a:bodyPr/>
        <a:lstStyle/>
        <a:p>
          <a:endParaRPr lang="es-ES"/>
        </a:p>
      </dgm:t>
    </dgm:pt>
    <dgm:pt modelId="{CAED6BE6-D27C-4CAB-B050-1AB43C6DCE49}" type="pres">
      <dgm:prSet presAssocID="{0DC94844-14B9-485E-ACB2-664A8A742B14}" presName="circleB" presStyleLbl="node1" presStyleIdx="1" presStyleCnt="3" custLinFactNeighborX="-44170" custLinFactNeighborY="61283"/>
      <dgm:spPr/>
    </dgm:pt>
    <dgm:pt modelId="{3C4BD00D-59A8-4F37-A370-161DF48A48B7}" type="pres">
      <dgm:prSet presAssocID="{0DC94844-14B9-485E-ACB2-664A8A742B14}" presName="spaceB" presStyleCnt="0"/>
      <dgm:spPr/>
    </dgm:pt>
    <dgm:pt modelId="{216022B4-4F02-4A15-A4C0-CC71E7D7E6AF}" type="pres">
      <dgm:prSet presAssocID="{D1ABFF58-E30B-4F8C-9FE4-D99E2A4EBCFA}" presName="space" presStyleCnt="0"/>
      <dgm:spPr/>
    </dgm:pt>
    <dgm:pt modelId="{88BCB92C-67E3-48C5-8511-FD5DA057BDEB}" type="pres">
      <dgm:prSet presAssocID="{03998836-FBF1-4C94-B154-9B75772E9326}" presName="compositeA" presStyleCnt="0"/>
      <dgm:spPr/>
    </dgm:pt>
    <dgm:pt modelId="{ED5CD415-F5FA-4848-A1B4-6A97CABE30C0}" type="pres">
      <dgm:prSet presAssocID="{03998836-FBF1-4C94-B154-9B75772E9326}" presName="textA" presStyleLbl="revTx" presStyleIdx="2" presStyleCnt="3" custLinFactNeighborX="-43205" custLinFactNeighborY="13430">
        <dgm:presLayoutVars>
          <dgm:bulletEnabled val="1"/>
        </dgm:presLayoutVars>
      </dgm:prSet>
      <dgm:spPr/>
      <dgm:t>
        <a:bodyPr/>
        <a:lstStyle/>
        <a:p>
          <a:endParaRPr lang="es-ES"/>
        </a:p>
      </dgm:t>
    </dgm:pt>
    <dgm:pt modelId="{061715EA-29F1-45B5-992C-25F744692EA6}" type="pres">
      <dgm:prSet presAssocID="{03998836-FBF1-4C94-B154-9B75772E9326}" presName="circleA" presStyleLbl="node1" presStyleIdx="2" presStyleCnt="3" custLinFactX="-25177" custLinFactNeighborX="-100000" custLinFactNeighborY="87189"/>
      <dgm:spPr/>
    </dgm:pt>
    <dgm:pt modelId="{ADEAE136-DB87-4287-A671-F8A4C816E1E4}" type="pres">
      <dgm:prSet presAssocID="{03998836-FBF1-4C94-B154-9B75772E9326}" presName="spaceA" presStyleCnt="0"/>
      <dgm:spPr/>
    </dgm:pt>
  </dgm:ptLst>
  <dgm:cxnLst>
    <dgm:cxn modelId="{2C8749B8-6126-41B6-BF74-D160FC15EDD6}" srcId="{27832C2C-435B-41F3-A15F-E4D5BC9AE97C}" destId="{0DC94844-14B9-485E-ACB2-664A8A742B14}" srcOrd="1" destOrd="0" parTransId="{C92278A0-E961-42E1-9AC8-10A7A8EA938C}" sibTransId="{D1ABFF58-E30B-4F8C-9FE4-D99E2A4EBCFA}"/>
    <dgm:cxn modelId="{8CB9EE2E-9962-4548-BB9E-74B79B298FD6}" srcId="{27832C2C-435B-41F3-A15F-E4D5BC9AE97C}" destId="{03998836-FBF1-4C94-B154-9B75772E9326}" srcOrd="2" destOrd="0" parTransId="{8CDF40CF-49D8-4BC0-84E0-C7D9455CF140}" sibTransId="{A6058E16-2CBC-4012-A44B-F66ADE006EB3}"/>
    <dgm:cxn modelId="{EDEAF466-3D1E-456E-9A25-0FFA4C2A2BBE}" type="presOf" srcId="{27832C2C-435B-41F3-A15F-E4D5BC9AE97C}" destId="{E6142F8E-9864-4E58-9DA5-BEBF2D571B53}" srcOrd="0" destOrd="0" presId="urn:microsoft.com/office/officeart/2005/8/layout/hProcess11"/>
    <dgm:cxn modelId="{13CD5395-DFC5-4CAF-A6F1-9F69E6593BF0}" type="presOf" srcId="{2B44E025-A94F-4674-9366-4C6DCAF4B6FF}" destId="{675CB283-41FF-4FC7-B6E2-37C16C156C7F}" srcOrd="0" destOrd="0" presId="urn:microsoft.com/office/officeart/2005/8/layout/hProcess11"/>
    <dgm:cxn modelId="{D05F2CC8-13DD-4677-B97B-B6FD1E1921E1}" type="presOf" srcId="{03998836-FBF1-4C94-B154-9B75772E9326}" destId="{ED5CD415-F5FA-4848-A1B4-6A97CABE30C0}" srcOrd="0" destOrd="0" presId="urn:microsoft.com/office/officeart/2005/8/layout/hProcess11"/>
    <dgm:cxn modelId="{8CEDFCF0-62F7-41CA-BEA8-B3B42F5435BF}" srcId="{27832C2C-435B-41F3-A15F-E4D5BC9AE97C}" destId="{2B44E025-A94F-4674-9366-4C6DCAF4B6FF}" srcOrd="0" destOrd="0" parTransId="{36F25D6A-84CE-44A0-977F-ECE3F83BD5E7}" sibTransId="{FC2817C4-DEAF-4697-93DE-E0947AEE3B84}"/>
    <dgm:cxn modelId="{B62EEE8A-7E49-4757-9D90-462FC4AACFAC}" type="presOf" srcId="{0DC94844-14B9-485E-ACB2-664A8A742B14}" destId="{D3265485-6A23-4C38-9B2C-C7C1BD73C237}" srcOrd="0" destOrd="0" presId="urn:microsoft.com/office/officeart/2005/8/layout/hProcess11"/>
    <dgm:cxn modelId="{B10E4891-EC29-4020-BDD7-C64F3C870340}" type="presParOf" srcId="{E6142F8E-9864-4E58-9DA5-BEBF2D571B53}" destId="{08B24CEC-E1C0-4229-84DB-0F576CAA028B}" srcOrd="0" destOrd="0" presId="urn:microsoft.com/office/officeart/2005/8/layout/hProcess11"/>
    <dgm:cxn modelId="{FA1329E6-8264-4562-9FDB-742511CEE6F6}" type="presParOf" srcId="{E6142F8E-9864-4E58-9DA5-BEBF2D571B53}" destId="{3DFC0EBD-1EFD-4A48-AD0E-0DFD2F7AC611}" srcOrd="1" destOrd="0" presId="urn:microsoft.com/office/officeart/2005/8/layout/hProcess11"/>
    <dgm:cxn modelId="{1D6374BD-7906-4ABC-8D93-C319D97FB1B8}" type="presParOf" srcId="{3DFC0EBD-1EFD-4A48-AD0E-0DFD2F7AC611}" destId="{709FD41D-536A-48ED-BEA3-51375A414ECC}" srcOrd="0" destOrd="0" presId="urn:microsoft.com/office/officeart/2005/8/layout/hProcess11"/>
    <dgm:cxn modelId="{3CDD353D-DF99-49C8-890E-F22BA00692BE}" type="presParOf" srcId="{709FD41D-536A-48ED-BEA3-51375A414ECC}" destId="{675CB283-41FF-4FC7-B6E2-37C16C156C7F}" srcOrd="0" destOrd="0" presId="urn:microsoft.com/office/officeart/2005/8/layout/hProcess11"/>
    <dgm:cxn modelId="{5C97E61C-A5E5-45E1-85BD-3B2B8E7EAB67}" type="presParOf" srcId="{709FD41D-536A-48ED-BEA3-51375A414ECC}" destId="{9721F538-6382-430D-A097-862957C4F309}" srcOrd="1" destOrd="0" presId="urn:microsoft.com/office/officeart/2005/8/layout/hProcess11"/>
    <dgm:cxn modelId="{5787681B-C7D2-4D05-AA7A-6EE57B78DCA4}" type="presParOf" srcId="{709FD41D-536A-48ED-BEA3-51375A414ECC}" destId="{45139106-7940-4CBF-AB67-9B97021EA902}" srcOrd="2" destOrd="0" presId="urn:microsoft.com/office/officeart/2005/8/layout/hProcess11"/>
    <dgm:cxn modelId="{FC391AE2-2E5A-4F90-95D2-A8DFFA2E865E}" type="presParOf" srcId="{3DFC0EBD-1EFD-4A48-AD0E-0DFD2F7AC611}" destId="{6CF02FED-C312-443B-87CC-F92B4D5BF749}" srcOrd="1" destOrd="0" presId="urn:microsoft.com/office/officeart/2005/8/layout/hProcess11"/>
    <dgm:cxn modelId="{C484A5D5-5AEA-4B65-98BE-432C6AE79AED}" type="presParOf" srcId="{3DFC0EBD-1EFD-4A48-AD0E-0DFD2F7AC611}" destId="{3EDC5EF0-44AC-4625-B796-6BD8CB4DE0C3}" srcOrd="2" destOrd="0" presId="urn:microsoft.com/office/officeart/2005/8/layout/hProcess11"/>
    <dgm:cxn modelId="{24120B60-E3D1-41CA-AF88-D95383BBB47A}" type="presParOf" srcId="{3EDC5EF0-44AC-4625-B796-6BD8CB4DE0C3}" destId="{D3265485-6A23-4C38-9B2C-C7C1BD73C237}" srcOrd="0" destOrd="0" presId="urn:microsoft.com/office/officeart/2005/8/layout/hProcess11"/>
    <dgm:cxn modelId="{581FC5DB-04D9-4C0F-9DA9-4B3A1A50EE90}" type="presParOf" srcId="{3EDC5EF0-44AC-4625-B796-6BD8CB4DE0C3}" destId="{CAED6BE6-D27C-4CAB-B050-1AB43C6DCE49}" srcOrd="1" destOrd="0" presId="urn:microsoft.com/office/officeart/2005/8/layout/hProcess11"/>
    <dgm:cxn modelId="{385C3D50-3B84-4E41-A002-2DCEC05B37C6}" type="presParOf" srcId="{3EDC5EF0-44AC-4625-B796-6BD8CB4DE0C3}" destId="{3C4BD00D-59A8-4F37-A370-161DF48A48B7}" srcOrd="2" destOrd="0" presId="urn:microsoft.com/office/officeart/2005/8/layout/hProcess11"/>
    <dgm:cxn modelId="{E6033A3C-2BBA-4B43-A782-F8030C47CEF4}" type="presParOf" srcId="{3DFC0EBD-1EFD-4A48-AD0E-0DFD2F7AC611}" destId="{216022B4-4F02-4A15-A4C0-CC71E7D7E6AF}" srcOrd="3" destOrd="0" presId="urn:microsoft.com/office/officeart/2005/8/layout/hProcess11"/>
    <dgm:cxn modelId="{276739A7-CA04-4E9B-8C24-55E45ECB4E35}" type="presParOf" srcId="{3DFC0EBD-1EFD-4A48-AD0E-0DFD2F7AC611}" destId="{88BCB92C-67E3-48C5-8511-FD5DA057BDEB}" srcOrd="4" destOrd="0" presId="urn:microsoft.com/office/officeart/2005/8/layout/hProcess11"/>
    <dgm:cxn modelId="{CE0578E1-FC08-46FA-81BC-8876DE935E84}" type="presParOf" srcId="{88BCB92C-67E3-48C5-8511-FD5DA057BDEB}" destId="{ED5CD415-F5FA-4848-A1B4-6A97CABE30C0}" srcOrd="0" destOrd="0" presId="urn:microsoft.com/office/officeart/2005/8/layout/hProcess11"/>
    <dgm:cxn modelId="{2209F0DE-47E5-4353-A40E-E160F508D851}" type="presParOf" srcId="{88BCB92C-67E3-48C5-8511-FD5DA057BDEB}" destId="{061715EA-29F1-45B5-992C-25F744692EA6}" srcOrd="1" destOrd="0" presId="urn:microsoft.com/office/officeart/2005/8/layout/hProcess11"/>
    <dgm:cxn modelId="{BA7C9160-95E7-472D-974F-F3E2A2C79782}" type="presParOf" srcId="{88BCB92C-67E3-48C5-8511-FD5DA057BDEB}" destId="{ADEAE136-DB87-4287-A671-F8A4C816E1E4}"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C5B00F-48FF-4DB3-8984-AD549C3673BE}" type="doc">
      <dgm:prSet loTypeId="urn:microsoft.com/office/officeart/2009/3/layout/CircleRelationship" loCatId="relationship" qsTypeId="urn:microsoft.com/office/officeart/2005/8/quickstyle/simple5" qsCatId="simple" csTypeId="urn:microsoft.com/office/officeart/2005/8/colors/colorful2" csCatId="colorful" phldr="1"/>
      <dgm:spPr/>
      <dgm:t>
        <a:bodyPr/>
        <a:lstStyle/>
        <a:p>
          <a:endParaRPr lang="es-ES"/>
        </a:p>
      </dgm:t>
    </dgm:pt>
    <dgm:pt modelId="{D9CF9FFC-B161-4BCD-97CE-D7108F675BE6}">
      <dgm:prSet phldrT="[Texto]" custT="1"/>
      <dgm:spPr/>
      <dgm:t>
        <a:bodyPr/>
        <a:lstStyle/>
        <a:p>
          <a:r>
            <a:rPr lang="es-ES" sz="3200" dirty="0" smtClean="0"/>
            <a:t>Procesos de negocios</a:t>
          </a:r>
          <a:endParaRPr lang="es-ES" sz="3200" dirty="0"/>
        </a:p>
      </dgm:t>
    </dgm:pt>
    <dgm:pt modelId="{51859EE7-4687-4AF1-BD99-D14E4B0AB0C7}" type="parTrans" cxnId="{B6728AD5-07B2-47EB-9AA2-C43B4C321E83}">
      <dgm:prSet/>
      <dgm:spPr/>
      <dgm:t>
        <a:bodyPr/>
        <a:lstStyle/>
        <a:p>
          <a:endParaRPr lang="es-ES" sz="2800"/>
        </a:p>
      </dgm:t>
    </dgm:pt>
    <dgm:pt modelId="{8C367266-8A3A-4FD7-8FC1-C09721EA8367}" type="sibTrans" cxnId="{B6728AD5-07B2-47EB-9AA2-C43B4C321E83}">
      <dgm:prSet/>
      <dgm:spPr/>
      <dgm:t>
        <a:bodyPr/>
        <a:lstStyle/>
        <a:p>
          <a:endParaRPr lang="es-ES" sz="2800"/>
        </a:p>
      </dgm:t>
    </dgm:pt>
    <dgm:pt modelId="{22BF09B8-F595-4736-B7B1-CA80BA212845}">
      <dgm:prSet phldrT="[Texto]" custT="1"/>
      <dgm:spPr/>
      <dgm:t>
        <a:bodyPr/>
        <a:lstStyle/>
        <a:p>
          <a:r>
            <a:rPr lang="es-ES" sz="2000" dirty="0" smtClean="0"/>
            <a:t>Flujos de material</a:t>
          </a:r>
          <a:endParaRPr lang="es-ES" sz="2000" dirty="0"/>
        </a:p>
      </dgm:t>
    </dgm:pt>
    <dgm:pt modelId="{05B171D5-AAEE-499E-83E5-AFED850487AC}" type="parTrans" cxnId="{2B7DD7E3-46ED-4E8C-854D-924F7FE2A9B8}">
      <dgm:prSet/>
      <dgm:spPr/>
      <dgm:t>
        <a:bodyPr/>
        <a:lstStyle/>
        <a:p>
          <a:endParaRPr lang="es-ES" sz="2800"/>
        </a:p>
      </dgm:t>
    </dgm:pt>
    <dgm:pt modelId="{CF9703AB-542E-46CD-B70B-00F8F11B1F02}" type="sibTrans" cxnId="{2B7DD7E3-46ED-4E8C-854D-924F7FE2A9B8}">
      <dgm:prSet/>
      <dgm:spPr/>
      <dgm:t>
        <a:bodyPr/>
        <a:lstStyle/>
        <a:p>
          <a:endParaRPr lang="es-ES" sz="2800"/>
        </a:p>
      </dgm:t>
    </dgm:pt>
    <dgm:pt modelId="{4EC83800-59D4-4682-A36C-3C599B3D2709}">
      <dgm:prSet phldrT="[Texto]" custT="1"/>
      <dgm:spPr/>
      <dgm:t>
        <a:bodyPr/>
        <a:lstStyle/>
        <a:p>
          <a:r>
            <a:rPr lang="es-ES" sz="2000" dirty="0" smtClean="0"/>
            <a:t>Información</a:t>
          </a:r>
          <a:endParaRPr lang="es-ES" sz="2000" dirty="0"/>
        </a:p>
      </dgm:t>
    </dgm:pt>
    <dgm:pt modelId="{ED05E338-15CC-4909-923C-EB3BEC392AC4}" type="parTrans" cxnId="{83D0E068-D479-4273-8FA2-9626EEF066C4}">
      <dgm:prSet/>
      <dgm:spPr/>
      <dgm:t>
        <a:bodyPr/>
        <a:lstStyle/>
        <a:p>
          <a:endParaRPr lang="es-ES" sz="2800"/>
        </a:p>
      </dgm:t>
    </dgm:pt>
    <dgm:pt modelId="{268EEE2F-9338-4517-B44A-DC92048AF394}" type="sibTrans" cxnId="{83D0E068-D479-4273-8FA2-9626EEF066C4}">
      <dgm:prSet/>
      <dgm:spPr/>
      <dgm:t>
        <a:bodyPr/>
        <a:lstStyle/>
        <a:p>
          <a:endParaRPr lang="es-ES" sz="2800"/>
        </a:p>
      </dgm:t>
    </dgm:pt>
    <dgm:pt modelId="{E4D74E4D-ED2E-4D48-B236-C98E197D482C}">
      <dgm:prSet phldrT="[Texto]" custT="1"/>
      <dgm:spPr/>
      <dgm:t>
        <a:bodyPr/>
        <a:lstStyle/>
        <a:p>
          <a:r>
            <a:rPr lang="es-ES" sz="1600" dirty="0" smtClean="0"/>
            <a:t>Conocimiento</a:t>
          </a:r>
          <a:endParaRPr lang="es-ES" sz="1600" dirty="0"/>
        </a:p>
      </dgm:t>
    </dgm:pt>
    <dgm:pt modelId="{896FA9C2-1E8C-44B2-976F-C253E4958A13}" type="parTrans" cxnId="{DB390259-3266-4C8A-B8EB-0ECE16914BDC}">
      <dgm:prSet/>
      <dgm:spPr/>
      <dgm:t>
        <a:bodyPr/>
        <a:lstStyle/>
        <a:p>
          <a:endParaRPr lang="es-ES" sz="2800"/>
        </a:p>
      </dgm:t>
    </dgm:pt>
    <dgm:pt modelId="{DEA59067-BC15-4BA2-90D3-19911821F981}" type="sibTrans" cxnId="{DB390259-3266-4C8A-B8EB-0ECE16914BDC}">
      <dgm:prSet/>
      <dgm:spPr/>
      <dgm:t>
        <a:bodyPr/>
        <a:lstStyle/>
        <a:p>
          <a:endParaRPr lang="es-ES" sz="2800"/>
        </a:p>
      </dgm:t>
    </dgm:pt>
    <dgm:pt modelId="{261490E6-6AA4-49A4-9394-9C9FF78E86C1}" type="pres">
      <dgm:prSet presAssocID="{EEC5B00F-48FF-4DB3-8984-AD549C3673BE}" presName="Name0" presStyleCnt="0">
        <dgm:presLayoutVars>
          <dgm:chMax val="1"/>
          <dgm:chPref val="1"/>
        </dgm:presLayoutVars>
      </dgm:prSet>
      <dgm:spPr/>
      <dgm:t>
        <a:bodyPr/>
        <a:lstStyle/>
        <a:p>
          <a:endParaRPr lang="es-ES"/>
        </a:p>
      </dgm:t>
    </dgm:pt>
    <dgm:pt modelId="{108AF349-1BC5-4BB5-80B5-5854D41CB713}" type="pres">
      <dgm:prSet presAssocID="{D9CF9FFC-B161-4BCD-97CE-D7108F675BE6}" presName="Parent" presStyleLbl="node0" presStyleIdx="0" presStyleCnt="1">
        <dgm:presLayoutVars>
          <dgm:chMax val="5"/>
          <dgm:chPref val="5"/>
        </dgm:presLayoutVars>
      </dgm:prSet>
      <dgm:spPr/>
      <dgm:t>
        <a:bodyPr/>
        <a:lstStyle/>
        <a:p>
          <a:endParaRPr lang="es-ES"/>
        </a:p>
      </dgm:t>
    </dgm:pt>
    <dgm:pt modelId="{508A2308-0508-49BF-B330-484037E4FC1E}" type="pres">
      <dgm:prSet presAssocID="{D9CF9FFC-B161-4BCD-97CE-D7108F675BE6}" presName="Accent1" presStyleLbl="node1" presStyleIdx="0" presStyleCnt="15"/>
      <dgm:spPr/>
    </dgm:pt>
    <dgm:pt modelId="{2C390BAE-FB16-4E25-8AD4-01015CBAC6C9}" type="pres">
      <dgm:prSet presAssocID="{D9CF9FFC-B161-4BCD-97CE-D7108F675BE6}" presName="Accent2" presStyleLbl="node1" presStyleIdx="1" presStyleCnt="15"/>
      <dgm:spPr/>
    </dgm:pt>
    <dgm:pt modelId="{E06744D5-E093-44A3-91DA-858694D97560}" type="pres">
      <dgm:prSet presAssocID="{D9CF9FFC-B161-4BCD-97CE-D7108F675BE6}" presName="Accent3" presStyleLbl="node1" presStyleIdx="2" presStyleCnt="15"/>
      <dgm:spPr/>
    </dgm:pt>
    <dgm:pt modelId="{EF44ACDF-5617-4CFA-9B15-310FCB422020}" type="pres">
      <dgm:prSet presAssocID="{D9CF9FFC-B161-4BCD-97CE-D7108F675BE6}" presName="Accent4" presStyleLbl="node1" presStyleIdx="3" presStyleCnt="15"/>
      <dgm:spPr/>
    </dgm:pt>
    <dgm:pt modelId="{CDFE34AE-9B96-477B-BCF9-3006EEF58BC0}" type="pres">
      <dgm:prSet presAssocID="{D9CF9FFC-B161-4BCD-97CE-D7108F675BE6}" presName="Accent5" presStyleLbl="node1" presStyleIdx="4" presStyleCnt="15"/>
      <dgm:spPr/>
    </dgm:pt>
    <dgm:pt modelId="{22B680A8-ECB2-4FF2-A4CB-4F0C65FD3782}" type="pres">
      <dgm:prSet presAssocID="{D9CF9FFC-B161-4BCD-97CE-D7108F675BE6}" presName="Accent6" presStyleLbl="node1" presStyleIdx="5" presStyleCnt="15"/>
      <dgm:spPr/>
    </dgm:pt>
    <dgm:pt modelId="{3BAD1B9F-4485-4975-B109-2AB75E1E194A}" type="pres">
      <dgm:prSet presAssocID="{22BF09B8-F595-4736-B7B1-CA80BA212845}" presName="Child1" presStyleLbl="node1" presStyleIdx="6" presStyleCnt="15" custScaleX="130337">
        <dgm:presLayoutVars>
          <dgm:chMax val="0"/>
          <dgm:chPref val="0"/>
        </dgm:presLayoutVars>
      </dgm:prSet>
      <dgm:spPr/>
      <dgm:t>
        <a:bodyPr/>
        <a:lstStyle/>
        <a:p>
          <a:endParaRPr lang="es-ES"/>
        </a:p>
      </dgm:t>
    </dgm:pt>
    <dgm:pt modelId="{1DC12A80-27FC-4917-B89D-1EE5CA4F08BE}" type="pres">
      <dgm:prSet presAssocID="{22BF09B8-F595-4736-B7B1-CA80BA212845}" presName="Accent7" presStyleCnt="0"/>
      <dgm:spPr/>
    </dgm:pt>
    <dgm:pt modelId="{7E128EF6-A389-413B-AF04-A2C7AE8E8870}" type="pres">
      <dgm:prSet presAssocID="{22BF09B8-F595-4736-B7B1-CA80BA212845}" presName="AccentHold1" presStyleLbl="node1" presStyleIdx="7" presStyleCnt="15"/>
      <dgm:spPr/>
    </dgm:pt>
    <dgm:pt modelId="{B97BB2B2-9F60-4E32-926D-455C2D43F151}" type="pres">
      <dgm:prSet presAssocID="{22BF09B8-F595-4736-B7B1-CA80BA212845}" presName="Accent8" presStyleCnt="0"/>
      <dgm:spPr/>
    </dgm:pt>
    <dgm:pt modelId="{C0002687-6DAD-47AD-9E24-E2BFAC5E0262}" type="pres">
      <dgm:prSet presAssocID="{22BF09B8-F595-4736-B7B1-CA80BA212845}" presName="AccentHold2" presStyleLbl="node1" presStyleIdx="8" presStyleCnt="15"/>
      <dgm:spPr/>
    </dgm:pt>
    <dgm:pt modelId="{E833CF78-C671-4970-BFC1-BEAD16AC453E}" type="pres">
      <dgm:prSet presAssocID="{4EC83800-59D4-4682-A36C-3C599B3D2709}" presName="Child2" presStyleLbl="node1" presStyleIdx="9" presStyleCnt="15" custScaleX="138536" custScaleY="124405">
        <dgm:presLayoutVars>
          <dgm:chMax val="0"/>
          <dgm:chPref val="0"/>
        </dgm:presLayoutVars>
      </dgm:prSet>
      <dgm:spPr/>
      <dgm:t>
        <a:bodyPr/>
        <a:lstStyle/>
        <a:p>
          <a:endParaRPr lang="es-ES"/>
        </a:p>
      </dgm:t>
    </dgm:pt>
    <dgm:pt modelId="{049B40E6-3E61-4326-840D-65FD066F887E}" type="pres">
      <dgm:prSet presAssocID="{4EC83800-59D4-4682-A36C-3C599B3D2709}" presName="Accent9" presStyleCnt="0"/>
      <dgm:spPr/>
    </dgm:pt>
    <dgm:pt modelId="{CAD97723-539C-4E00-BFD0-8F535A91B2C4}" type="pres">
      <dgm:prSet presAssocID="{4EC83800-59D4-4682-A36C-3C599B3D2709}" presName="AccentHold1" presStyleLbl="node1" presStyleIdx="10" presStyleCnt="15"/>
      <dgm:spPr/>
    </dgm:pt>
    <dgm:pt modelId="{3D4CC969-2A33-49B8-8C20-5D506EE58AAB}" type="pres">
      <dgm:prSet presAssocID="{4EC83800-59D4-4682-A36C-3C599B3D2709}" presName="Accent10" presStyleCnt="0"/>
      <dgm:spPr/>
    </dgm:pt>
    <dgm:pt modelId="{96900A8B-5395-452C-970F-D739C4762A52}" type="pres">
      <dgm:prSet presAssocID="{4EC83800-59D4-4682-A36C-3C599B3D2709}" presName="AccentHold2" presStyleLbl="node1" presStyleIdx="11" presStyleCnt="15"/>
      <dgm:spPr/>
    </dgm:pt>
    <dgm:pt modelId="{181D221B-BD5E-467D-9B2D-9CB8617DA5FF}" type="pres">
      <dgm:prSet presAssocID="{4EC83800-59D4-4682-A36C-3C599B3D2709}" presName="Accent11" presStyleCnt="0"/>
      <dgm:spPr/>
    </dgm:pt>
    <dgm:pt modelId="{FF8887FB-0D99-4A54-8DBE-1C771CF87EB9}" type="pres">
      <dgm:prSet presAssocID="{4EC83800-59D4-4682-A36C-3C599B3D2709}" presName="AccentHold3" presStyleLbl="node1" presStyleIdx="12" presStyleCnt="15"/>
      <dgm:spPr/>
    </dgm:pt>
    <dgm:pt modelId="{38A9F0AC-2CE7-4903-AD85-D5614C678C41}" type="pres">
      <dgm:prSet presAssocID="{E4D74E4D-ED2E-4D48-B236-C98E197D482C}" presName="Child3" presStyleLbl="node1" presStyleIdx="13" presStyleCnt="15" custScaleX="131827" custScaleY="113488">
        <dgm:presLayoutVars>
          <dgm:chMax val="0"/>
          <dgm:chPref val="0"/>
        </dgm:presLayoutVars>
      </dgm:prSet>
      <dgm:spPr/>
      <dgm:t>
        <a:bodyPr/>
        <a:lstStyle/>
        <a:p>
          <a:endParaRPr lang="es-ES"/>
        </a:p>
      </dgm:t>
    </dgm:pt>
    <dgm:pt modelId="{17B15982-0993-439D-B194-C43CAE24C805}" type="pres">
      <dgm:prSet presAssocID="{E4D74E4D-ED2E-4D48-B236-C98E197D482C}" presName="Accent12" presStyleCnt="0"/>
      <dgm:spPr/>
    </dgm:pt>
    <dgm:pt modelId="{288089E5-6B83-41E3-9F2B-6854F3A229B0}" type="pres">
      <dgm:prSet presAssocID="{E4D74E4D-ED2E-4D48-B236-C98E197D482C}" presName="AccentHold1" presStyleLbl="node1" presStyleIdx="14" presStyleCnt="15"/>
      <dgm:spPr/>
    </dgm:pt>
  </dgm:ptLst>
  <dgm:cxnLst>
    <dgm:cxn modelId="{931E5A79-8506-42AD-966E-5F337FC9069D}" type="presOf" srcId="{4EC83800-59D4-4682-A36C-3C599B3D2709}" destId="{E833CF78-C671-4970-BFC1-BEAD16AC453E}" srcOrd="0" destOrd="0" presId="urn:microsoft.com/office/officeart/2009/3/layout/CircleRelationship"/>
    <dgm:cxn modelId="{B6728AD5-07B2-47EB-9AA2-C43B4C321E83}" srcId="{EEC5B00F-48FF-4DB3-8984-AD549C3673BE}" destId="{D9CF9FFC-B161-4BCD-97CE-D7108F675BE6}" srcOrd="0" destOrd="0" parTransId="{51859EE7-4687-4AF1-BD99-D14E4B0AB0C7}" sibTransId="{8C367266-8A3A-4FD7-8FC1-C09721EA8367}"/>
    <dgm:cxn modelId="{5D899E8F-3DB0-47DD-A08E-2A158E38E7A4}" type="presOf" srcId="{EEC5B00F-48FF-4DB3-8984-AD549C3673BE}" destId="{261490E6-6AA4-49A4-9394-9C9FF78E86C1}" srcOrd="0" destOrd="0" presId="urn:microsoft.com/office/officeart/2009/3/layout/CircleRelationship"/>
    <dgm:cxn modelId="{70E586E2-53AD-480B-9F48-949F5F591BC3}" type="presOf" srcId="{22BF09B8-F595-4736-B7B1-CA80BA212845}" destId="{3BAD1B9F-4485-4975-B109-2AB75E1E194A}" srcOrd="0" destOrd="0" presId="urn:microsoft.com/office/officeart/2009/3/layout/CircleRelationship"/>
    <dgm:cxn modelId="{DB390259-3266-4C8A-B8EB-0ECE16914BDC}" srcId="{D9CF9FFC-B161-4BCD-97CE-D7108F675BE6}" destId="{E4D74E4D-ED2E-4D48-B236-C98E197D482C}" srcOrd="2" destOrd="0" parTransId="{896FA9C2-1E8C-44B2-976F-C253E4958A13}" sibTransId="{DEA59067-BC15-4BA2-90D3-19911821F981}"/>
    <dgm:cxn modelId="{6949CB22-1641-482D-9CD1-14AFA42CF29C}" type="presOf" srcId="{D9CF9FFC-B161-4BCD-97CE-D7108F675BE6}" destId="{108AF349-1BC5-4BB5-80B5-5854D41CB713}" srcOrd="0" destOrd="0" presId="urn:microsoft.com/office/officeart/2009/3/layout/CircleRelationship"/>
    <dgm:cxn modelId="{BF944FB2-2EE3-4B57-A5BD-A49259D2A227}" type="presOf" srcId="{E4D74E4D-ED2E-4D48-B236-C98E197D482C}" destId="{38A9F0AC-2CE7-4903-AD85-D5614C678C41}" srcOrd="0" destOrd="0" presId="urn:microsoft.com/office/officeart/2009/3/layout/CircleRelationship"/>
    <dgm:cxn modelId="{2B7DD7E3-46ED-4E8C-854D-924F7FE2A9B8}" srcId="{D9CF9FFC-B161-4BCD-97CE-D7108F675BE6}" destId="{22BF09B8-F595-4736-B7B1-CA80BA212845}" srcOrd="0" destOrd="0" parTransId="{05B171D5-AAEE-499E-83E5-AFED850487AC}" sibTransId="{CF9703AB-542E-46CD-B70B-00F8F11B1F02}"/>
    <dgm:cxn modelId="{83D0E068-D479-4273-8FA2-9626EEF066C4}" srcId="{D9CF9FFC-B161-4BCD-97CE-D7108F675BE6}" destId="{4EC83800-59D4-4682-A36C-3C599B3D2709}" srcOrd="1" destOrd="0" parTransId="{ED05E338-15CC-4909-923C-EB3BEC392AC4}" sibTransId="{268EEE2F-9338-4517-B44A-DC92048AF394}"/>
    <dgm:cxn modelId="{C448DE46-2648-4821-910F-E09CCE5943BE}" type="presParOf" srcId="{261490E6-6AA4-49A4-9394-9C9FF78E86C1}" destId="{108AF349-1BC5-4BB5-80B5-5854D41CB713}" srcOrd="0" destOrd="0" presId="urn:microsoft.com/office/officeart/2009/3/layout/CircleRelationship"/>
    <dgm:cxn modelId="{FB375B6D-EFCA-4737-B38D-72EB53626652}" type="presParOf" srcId="{261490E6-6AA4-49A4-9394-9C9FF78E86C1}" destId="{508A2308-0508-49BF-B330-484037E4FC1E}" srcOrd="1" destOrd="0" presId="urn:microsoft.com/office/officeart/2009/3/layout/CircleRelationship"/>
    <dgm:cxn modelId="{B82CFBD3-E551-4B0B-8900-AE2897CCC4AB}" type="presParOf" srcId="{261490E6-6AA4-49A4-9394-9C9FF78E86C1}" destId="{2C390BAE-FB16-4E25-8AD4-01015CBAC6C9}" srcOrd="2" destOrd="0" presId="urn:microsoft.com/office/officeart/2009/3/layout/CircleRelationship"/>
    <dgm:cxn modelId="{70504BA6-A3C5-4842-88A1-562350AEEC64}" type="presParOf" srcId="{261490E6-6AA4-49A4-9394-9C9FF78E86C1}" destId="{E06744D5-E093-44A3-91DA-858694D97560}" srcOrd="3" destOrd="0" presId="urn:microsoft.com/office/officeart/2009/3/layout/CircleRelationship"/>
    <dgm:cxn modelId="{D2133A9F-3C9E-44A1-87C6-BEA70716014A}" type="presParOf" srcId="{261490E6-6AA4-49A4-9394-9C9FF78E86C1}" destId="{EF44ACDF-5617-4CFA-9B15-310FCB422020}" srcOrd="4" destOrd="0" presId="urn:microsoft.com/office/officeart/2009/3/layout/CircleRelationship"/>
    <dgm:cxn modelId="{5EECE20B-31EB-4932-BD7A-A48AEB5E5262}" type="presParOf" srcId="{261490E6-6AA4-49A4-9394-9C9FF78E86C1}" destId="{CDFE34AE-9B96-477B-BCF9-3006EEF58BC0}" srcOrd="5" destOrd="0" presId="urn:microsoft.com/office/officeart/2009/3/layout/CircleRelationship"/>
    <dgm:cxn modelId="{C10F7090-94EE-4185-91BA-688C1DAE7758}" type="presParOf" srcId="{261490E6-6AA4-49A4-9394-9C9FF78E86C1}" destId="{22B680A8-ECB2-4FF2-A4CB-4F0C65FD3782}" srcOrd="6" destOrd="0" presId="urn:microsoft.com/office/officeart/2009/3/layout/CircleRelationship"/>
    <dgm:cxn modelId="{F5DA4BF2-6B7D-4B92-876B-8AC479500569}" type="presParOf" srcId="{261490E6-6AA4-49A4-9394-9C9FF78E86C1}" destId="{3BAD1B9F-4485-4975-B109-2AB75E1E194A}" srcOrd="7" destOrd="0" presId="urn:microsoft.com/office/officeart/2009/3/layout/CircleRelationship"/>
    <dgm:cxn modelId="{8250B6F5-FB10-4CB5-8826-DBEF48BF7E3F}" type="presParOf" srcId="{261490E6-6AA4-49A4-9394-9C9FF78E86C1}" destId="{1DC12A80-27FC-4917-B89D-1EE5CA4F08BE}" srcOrd="8" destOrd="0" presId="urn:microsoft.com/office/officeart/2009/3/layout/CircleRelationship"/>
    <dgm:cxn modelId="{CFD7073C-2185-412D-8E22-CD20D32DBEBE}" type="presParOf" srcId="{1DC12A80-27FC-4917-B89D-1EE5CA4F08BE}" destId="{7E128EF6-A389-413B-AF04-A2C7AE8E8870}" srcOrd="0" destOrd="0" presId="urn:microsoft.com/office/officeart/2009/3/layout/CircleRelationship"/>
    <dgm:cxn modelId="{D9F49197-884A-4263-95AD-25019DD0714A}" type="presParOf" srcId="{261490E6-6AA4-49A4-9394-9C9FF78E86C1}" destId="{B97BB2B2-9F60-4E32-926D-455C2D43F151}" srcOrd="9" destOrd="0" presId="urn:microsoft.com/office/officeart/2009/3/layout/CircleRelationship"/>
    <dgm:cxn modelId="{98D4EACD-CD38-4991-A945-C6A4FEEC2FEC}" type="presParOf" srcId="{B97BB2B2-9F60-4E32-926D-455C2D43F151}" destId="{C0002687-6DAD-47AD-9E24-E2BFAC5E0262}" srcOrd="0" destOrd="0" presId="urn:microsoft.com/office/officeart/2009/3/layout/CircleRelationship"/>
    <dgm:cxn modelId="{0D624127-BFA9-4C72-9189-C80C7DC39290}" type="presParOf" srcId="{261490E6-6AA4-49A4-9394-9C9FF78E86C1}" destId="{E833CF78-C671-4970-BFC1-BEAD16AC453E}" srcOrd="10" destOrd="0" presId="urn:microsoft.com/office/officeart/2009/3/layout/CircleRelationship"/>
    <dgm:cxn modelId="{F7B35DD2-7034-4529-A5CE-9F1B375FBEBE}" type="presParOf" srcId="{261490E6-6AA4-49A4-9394-9C9FF78E86C1}" destId="{049B40E6-3E61-4326-840D-65FD066F887E}" srcOrd="11" destOrd="0" presId="urn:microsoft.com/office/officeart/2009/3/layout/CircleRelationship"/>
    <dgm:cxn modelId="{30F23A7B-189F-4B8C-AB80-BB52E662D1D8}" type="presParOf" srcId="{049B40E6-3E61-4326-840D-65FD066F887E}" destId="{CAD97723-539C-4E00-BFD0-8F535A91B2C4}" srcOrd="0" destOrd="0" presId="urn:microsoft.com/office/officeart/2009/3/layout/CircleRelationship"/>
    <dgm:cxn modelId="{905E0758-2DB3-4603-A141-710C7E2484C1}" type="presParOf" srcId="{261490E6-6AA4-49A4-9394-9C9FF78E86C1}" destId="{3D4CC969-2A33-49B8-8C20-5D506EE58AAB}" srcOrd="12" destOrd="0" presId="urn:microsoft.com/office/officeart/2009/3/layout/CircleRelationship"/>
    <dgm:cxn modelId="{99AF5F20-12A0-4B5B-88B4-569ADB59C274}" type="presParOf" srcId="{3D4CC969-2A33-49B8-8C20-5D506EE58AAB}" destId="{96900A8B-5395-452C-970F-D739C4762A52}" srcOrd="0" destOrd="0" presId="urn:microsoft.com/office/officeart/2009/3/layout/CircleRelationship"/>
    <dgm:cxn modelId="{DC1E7FFA-3572-41F7-B0A4-50B81EB3197D}" type="presParOf" srcId="{261490E6-6AA4-49A4-9394-9C9FF78E86C1}" destId="{181D221B-BD5E-467D-9B2D-9CB8617DA5FF}" srcOrd="13" destOrd="0" presId="urn:microsoft.com/office/officeart/2009/3/layout/CircleRelationship"/>
    <dgm:cxn modelId="{B3B7B10D-7020-402B-A3D6-98690828C7CC}" type="presParOf" srcId="{181D221B-BD5E-467D-9B2D-9CB8617DA5FF}" destId="{FF8887FB-0D99-4A54-8DBE-1C771CF87EB9}" srcOrd="0" destOrd="0" presId="urn:microsoft.com/office/officeart/2009/3/layout/CircleRelationship"/>
    <dgm:cxn modelId="{A73646F1-741F-42D8-A8A0-243635BCA50D}" type="presParOf" srcId="{261490E6-6AA4-49A4-9394-9C9FF78E86C1}" destId="{38A9F0AC-2CE7-4903-AD85-D5614C678C41}" srcOrd="14" destOrd="0" presId="urn:microsoft.com/office/officeart/2009/3/layout/CircleRelationship"/>
    <dgm:cxn modelId="{55A971FF-8863-4E17-A78D-9C379709715B}" type="presParOf" srcId="{261490E6-6AA4-49A4-9394-9C9FF78E86C1}" destId="{17B15982-0993-439D-B194-C43CAE24C805}" srcOrd="15" destOrd="0" presId="urn:microsoft.com/office/officeart/2009/3/layout/CircleRelationship"/>
    <dgm:cxn modelId="{A598AD70-75D3-46AD-A069-DE12572A3158}" type="presParOf" srcId="{17B15982-0993-439D-B194-C43CAE24C805}" destId="{288089E5-6B83-41E3-9F2B-6854F3A229B0}"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16ECDAB-6CE0-4148-A43D-908F1D8E009C}" type="doc">
      <dgm:prSet loTypeId="urn:microsoft.com/office/officeart/2005/8/layout/radial2" loCatId="relationship" qsTypeId="urn:microsoft.com/office/officeart/2005/8/quickstyle/simple5" qsCatId="simple" csTypeId="urn:microsoft.com/office/officeart/2005/8/colors/colorful2" csCatId="colorful" phldr="1"/>
      <dgm:spPr/>
      <dgm:t>
        <a:bodyPr/>
        <a:lstStyle/>
        <a:p>
          <a:endParaRPr lang="es-SV"/>
        </a:p>
      </dgm:t>
    </dgm:pt>
    <dgm:pt modelId="{28C5000B-EA7C-4657-BF21-9FE99CA30466}">
      <dgm:prSet/>
      <dgm:spPr/>
      <dgm:t>
        <a:bodyPr/>
        <a:lstStyle/>
        <a:p>
          <a:r>
            <a:rPr lang="es-ES_tradnl" dirty="0" smtClean="0">
              <a:solidFill>
                <a:srgbClr val="C00000"/>
              </a:solidFill>
            </a:rPr>
            <a:t>Manejo de transiciones</a:t>
          </a:r>
        </a:p>
      </dgm:t>
    </dgm:pt>
    <dgm:pt modelId="{06FAB11B-1BE5-4695-BD56-FDD46D7587FD}" type="parTrans" cxnId="{F8ABE886-D3F4-429D-8200-425ED2E7D45C}">
      <dgm:prSet/>
      <dgm:spPr/>
      <dgm:t>
        <a:bodyPr/>
        <a:lstStyle/>
        <a:p>
          <a:endParaRPr lang="es-SV"/>
        </a:p>
      </dgm:t>
    </dgm:pt>
    <dgm:pt modelId="{25E81C07-2CD2-4489-BC2B-BB56BE480752}" type="sibTrans" cxnId="{F8ABE886-D3F4-429D-8200-425ED2E7D45C}">
      <dgm:prSet/>
      <dgm:spPr/>
      <dgm:t>
        <a:bodyPr/>
        <a:lstStyle/>
        <a:p>
          <a:endParaRPr lang="es-SV"/>
        </a:p>
      </dgm:t>
    </dgm:pt>
    <dgm:pt modelId="{9EA9F86E-1E96-4EBC-97C6-1B0E1689390E}">
      <dgm:prSet/>
      <dgm:spPr/>
      <dgm:t>
        <a:bodyPr/>
        <a:lstStyle/>
        <a:p>
          <a:r>
            <a:rPr lang="es-ES_tradnl" dirty="0" smtClean="0">
              <a:solidFill>
                <a:srgbClr val="C00000"/>
              </a:solidFill>
            </a:rPr>
            <a:t>Inventarios controlados por el proveedor</a:t>
          </a:r>
        </a:p>
      </dgm:t>
    </dgm:pt>
    <dgm:pt modelId="{9F28AB22-DBA3-408C-89A1-D0A4EFDB3379}" type="parTrans" cxnId="{1FD5D3BB-E760-4CCF-8E70-A0271B482C1F}">
      <dgm:prSet/>
      <dgm:spPr/>
      <dgm:t>
        <a:bodyPr/>
        <a:lstStyle/>
        <a:p>
          <a:endParaRPr lang="es-SV"/>
        </a:p>
      </dgm:t>
    </dgm:pt>
    <dgm:pt modelId="{47720834-5FF2-489C-B9FD-3608D0A0C49C}" type="sibTrans" cxnId="{1FD5D3BB-E760-4CCF-8E70-A0271B482C1F}">
      <dgm:prSet/>
      <dgm:spPr/>
      <dgm:t>
        <a:bodyPr/>
        <a:lstStyle/>
        <a:p>
          <a:endParaRPr lang="es-SV"/>
        </a:p>
      </dgm:t>
    </dgm:pt>
    <dgm:pt modelId="{D83E6BD7-32CA-4574-99BE-9A47DB4A10B9}">
      <dgm:prSet/>
      <dgm:spPr/>
      <dgm:t>
        <a:bodyPr/>
        <a:lstStyle/>
        <a:p>
          <a:r>
            <a:rPr lang="es-ES_tradnl" dirty="0" smtClean="0">
              <a:solidFill>
                <a:srgbClr val="C00000"/>
              </a:solidFill>
            </a:rPr>
            <a:t>Identificar la tecnología que brinda una ventaja estratégica</a:t>
          </a:r>
        </a:p>
      </dgm:t>
    </dgm:pt>
    <dgm:pt modelId="{805D2DDD-B0B5-4CE8-B6FF-2497E0B927BC}" type="parTrans" cxnId="{A30912E4-9BA3-4C4B-B866-ABC65FEB6BA9}">
      <dgm:prSet/>
      <dgm:spPr/>
      <dgm:t>
        <a:bodyPr/>
        <a:lstStyle/>
        <a:p>
          <a:endParaRPr lang="es-SV"/>
        </a:p>
      </dgm:t>
    </dgm:pt>
    <dgm:pt modelId="{0F61C4A4-91F2-4544-A580-963ADC9FAFC4}" type="sibTrans" cxnId="{A30912E4-9BA3-4C4B-B866-ABC65FEB6BA9}">
      <dgm:prSet/>
      <dgm:spPr/>
      <dgm:t>
        <a:bodyPr/>
        <a:lstStyle/>
        <a:p>
          <a:endParaRPr lang="es-SV"/>
        </a:p>
      </dgm:t>
    </dgm:pt>
    <dgm:pt modelId="{8211823B-C5D8-4F9C-8CBE-91AB1ECD8FB1}">
      <dgm:prSet phldrT="[Texto]"/>
      <dgm:spPr/>
      <dgm:t>
        <a:bodyPr/>
        <a:lstStyle/>
        <a:p>
          <a:r>
            <a:rPr lang="es-ES_tradnl" dirty="0" smtClean="0"/>
            <a:t>Cambio </a:t>
          </a:r>
          <a:r>
            <a:rPr lang="es-ES_tradnl" dirty="0" err="1" smtClean="0"/>
            <a:t>sociotécnico</a:t>
          </a:r>
          <a:endParaRPr lang="es-SV" dirty="0"/>
        </a:p>
      </dgm:t>
    </dgm:pt>
    <dgm:pt modelId="{A060FCB5-55DF-4876-849F-EEF29E401038}" type="parTrans" cxnId="{49433CA2-F429-4F2E-9177-11833BBC12D6}">
      <dgm:prSet/>
      <dgm:spPr/>
      <dgm:t>
        <a:bodyPr/>
        <a:lstStyle/>
        <a:p>
          <a:endParaRPr lang="es-SV"/>
        </a:p>
      </dgm:t>
    </dgm:pt>
    <dgm:pt modelId="{4EEC2D96-39C0-4AC3-A70B-9905859022D5}" type="sibTrans" cxnId="{49433CA2-F429-4F2E-9177-11833BBC12D6}">
      <dgm:prSet/>
      <dgm:spPr/>
      <dgm:t>
        <a:bodyPr/>
        <a:lstStyle/>
        <a:p>
          <a:endParaRPr lang="es-SV"/>
        </a:p>
      </dgm:t>
    </dgm:pt>
    <dgm:pt modelId="{C20629ED-291E-4A7B-A38D-D5B54F1D55E7}" type="pres">
      <dgm:prSet presAssocID="{716ECDAB-6CE0-4148-A43D-908F1D8E009C}" presName="composite" presStyleCnt="0">
        <dgm:presLayoutVars>
          <dgm:chMax val="5"/>
          <dgm:dir/>
          <dgm:animLvl val="ctr"/>
          <dgm:resizeHandles val="exact"/>
        </dgm:presLayoutVars>
      </dgm:prSet>
      <dgm:spPr/>
      <dgm:t>
        <a:bodyPr/>
        <a:lstStyle/>
        <a:p>
          <a:endParaRPr lang="es-ES"/>
        </a:p>
      </dgm:t>
    </dgm:pt>
    <dgm:pt modelId="{687C0AFA-9956-4ED3-8302-37CCF1B30E79}" type="pres">
      <dgm:prSet presAssocID="{716ECDAB-6CE0-4148-A43D-908F1D8E009C}" presName="cycle" presStyleCnt="0"/>
      <dgm:spPr/>
    </dgm:pt>
    <dgm:pt modelId="{A486961E-4378-4E6E-AB16-8D9548551ACE}" type="pres">
      <dgm:prSet presAssocID="{716ECDAB-6CE0-4148-A43D-908F1D8E009C}" presName="centerShape" presStyleCnt="0"/>
      <dgm:spPr/>
    </dgm:pt>
    <dgm:pt modelId="{4741BBE1-67E0-4154-971C-DA8BA723D239}" type="pres">
      <dgm:prSet presAssocID="{716ECDAB-6CE0-4148-A43D-908F1D8E009C}" presName="connSite" presStyleLbl="node1" presStyleIdx="0" presStyleCnt="5"/>
      <dgm:spPr/>
    </dgm:pt>
    <dgm:pt modelId="{664FBF6E-4849-4133-87D7-C0786571CC08}" type="pres">
      <dgm:prSet presAssocID="{716ECDAB-6CE0-4148-A43D-908F1D8E009C}" presName="visible" presStyleLbl="nod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pt>
    <dgm:pt modelId="{C1C8634C-27B1-4FCA-AFE9-8F610D6C4BFF}" type="pres">
      <dgm:prSet presAssocID="{A060FCB5-55DF-4876-849F-EEF29E401038}" presName="Name25" presStyleLbl="parChTrans1D1" presStyleIdx="0" presStyleCnt="4"/>
      <dgm:spPr/>
      <dgm:t>
        <a:bodyPr/>
        <a:lstStyle/>
        <a:p>
          <a:endParaRPr lang="es-ES"/>
        </a:p>
      </dgm:t>
    </dgm:pt>
    <dgm:pt modelId="{64A4C88D-80F5-4FB4-B37D-61D439B5DF5C}" type="pres">
      <dgm:prSet presAssocID="{8211823B-C5D8-4F9C-8CBE-91AB1ECD8FB1}" presName="node" presStyleCnt="0"/>
      <dgm:spPr/>
    </dgm:pt>
    <dgm:pt modelId="{8E47FBA8-DBC4-4310-B156-49E58B93333E}" type="pres">
      <dgm:prSet presAssocID="{8211823B-C5D8-4F9C-8CBE-91AB1ECD8FB1}" presName="parentNode" presStyleLbl="node1" presStyleIdx="1" presStyleCnt="5" custScaleX="129477" custScaleY="112280">
        <dgm:presLayoutVars>
          <dgm:chMax val="1"/>
          <dgm:bulletEnabled val="1"/>
        </dgm:presLayoutVars>
      </dgm:prSet>
      <dgm:spPr/>
      <dgm:t>
        <a:bodyPr/>
        <a:lstStyle/>
        <a:p>
          <a:endParaRPr lang="es-ES"/>
        </a:p>
      </dgm:t>
    </dgm:pt>
    <dgm:pt modelId="{1495ADC3-E842-4017-A673-C69F3E16D0B8}" type="pres">
      <dgm:prSet presAssocID="{8211823B-C5D8-4F9C-8CBE-91AB1ECD8FB1}" presName="childNode" presStyleLbl="revTx" presStyleIdx="0" presStyleCnt="0">
        <dgm:presLayoutVars>
          <dgm:bulletEnabled val="1"/>
        </dgm:presLayoutVars>
      </dgm:prSet>
      <dgm:spPr/>
    </dgm:pt>
    <dgm:pt modelId="{C6A4D986-79F4-47BA-BD64-C562287B8D8C}" type="pres">
      <dgm:prSet presAssocID="{06FAB11B-1BE5-4695-BD56-FDD46D7587FD}" presName="Name25" presStyleLbl="parChTrans1D1" presStyleIdx="1" presStyleCnt="4"/>
      <dgm:spPr/>
      <dgm:t>
        <a:bodyPr/>
        <a:lstStyle/>
        <a:p>
          <a:endParaRPr lang="es-ES"/>
        </a:p>
      </dgm:t>
    </dgm:pt>
    <dgm:pt modelId="{3230609D-5BE1-4B90-BFAD-5BD29FB3458D}" type="pres">
      <dgm:prSet presAssocID="{28C5000B-EA7C-4657-BF21-9FE99CA30466}" presName="node" presStyleCnt="0"/>
      <dgm:spPr/>
    </dgm:pt>
    <dgm:pt modelId="{A67FCFFB-FD4B-46D8-B809-43DF134D3BD3}" type="pres">
      <dgm:prSet presAssocID="{28C5000B-EA7C-4657-BF21-9FE99CA30466}" presName="parentNode" presStyleLbl="node1" presStyleIdx="2" presStyleCnt="5" custScaleX="137557" custScaleY="124888" custLinFactX="2303" custLinFactNeighborX="100000" custLinFactNeighborY="-11562">
        <dgm:presLayoutVars>
          <dgm:chMax val="1"/>
          <dgm:bulletEnabled val="1"/>
        </dgm:presLayoutVars>
      </dgm:prSet>
      <dgm:spPr/>
      <dgm:t>
        <a:bodyPr/>
        <a:lstStyle/>
        <a:p>
          <a:endParaRPr lang="es-ES"/>
        </a:p>
      </dgm:t>
    </dgm:pt>
    <dgm:pt modelId="{B6BB34E1-C625-4645-B52D-0B30B04A1672}" type="pres">
      <dgm:prSet presAssocID="{28C5000B-EA7C-4657-BF21-9FE99CA30466}" presName="childNode" presStyleLbl="revTx" presStyleIdx="0" presStyleCnt="0">
        <dgm:presLayoutVars>
          <dgm:bulletEnabled val="1"/>
        </dgm:presLayoutVars>
      </dgm:prSet>
      <dgm:spPr/>
    </dgm:pt>
    <dgm:pt modelId="{9FC5CD6D-ECC2-45DE-9B46-AD5A6F426E86}" type="pres">
      <dgm:prSet presAssocID="{9F28AB22-DBA3-408C-89A1-D0A4EFDB3379}" presName="Name25" presStyleLbl="parChTrans1D1" presStyleIdx="2" presStyleCnt="4"/>
      <dgm:spPr/>
      <dgm:t>
        <a:bodyPr/>
        <a:lstStyle/>
        <a:p>
          <a:endParaRPr lang="es-ES"/>
        </a:p>
      </dgm:t>
    </dgm:pt>
    <dgm:pt modelId="{9A8DC327-8A51-4046-982A-47993E6BF02D}" type="pres">
      <dgm:prSet presAssocID="{9EA9F86E-1E96-4EBC-97C6-1B0E1689390E}" presName="node" presStyleCnt="0"/>
      <dgm:spPr/>
    </dgm:pt>
    <dgm:pt modelId="{C66258BC-021F-431C-8374-1B9D5C3842BE}" type="pres">
      <dgm:prSet presAssocID="{9EA9F86E-1E96-4EBC-97C6-1B0E1689390E}" presName="parentNode" presStyleLbl="node1" presStyleIdx="3" presStyleCnt="5" custScaleX="131032" custLinFactNeighborX="95630" custLinFactNeighborY="5787">
        <dgm:presLayoutVars>
          <dgm:chMax val="1"/>
          <dgm:bulletEnabled val="1"/>
        </dgm:presLayoutVars>
      </dgm:prSet>
      <dgm:spPr/>
      <dgm:t>
        <a:bodyPr/>
        <a:lstStyle/>
        <a:p>
          <a:endParaRPr lang="es-ES"/>
        </a:p>
      </dgm:t>
    </dgm:pt>
    <dgm:pt modelId="{6867594F-3CB2-4BDB-88BA-BB6729DF49D5}" type="pres">
      <dgm:prSet presAssocID="{9EA9F86E-1E96-4EBC-97C6-1B0E1689390E}" presName="childNode" presStyleLbl="revTx" presStyleIdx="0" presStyleCnt="0">
        <dgm:presLayoutVars>
          <dgm:bulletEnabled val="1"/>
        </dgm:presLayoutVars>
      </dgm:prSet>
      <dgm:spPr/>
    </dgm:pt>
    <dgm:pt modelId="{F3E0D52F-2530-4559-A63C-8172EE3410A3}" type="pres">
      <dgm:prSet presAssocID="{805D2DDD-B0B5-4CE8-B6FF-2497E0B927BC}" presName="Name25" presStyleLbl="parChTrans1D1" presStyleIdx="3" presStyleCnt="4"/>
      <dgm:spPr/>
      <dgm:t>
        <a:bodyPr/>
        <a:lstStyle/>
        <a:p>
          <a:endParaRPr lang="es-ES"/>
        </a:p>
      </dgm:t>
    </dgm:pt>
    <dgm:pt modelId="{BC97E5FE-165C-4686-9781-BD1CEF05A3F3}" type="pres">
      <dgm:prSet presAssocID="{D83E6BD7-32CA-4574-99BE-9A47DB4A10B9}" presName="node" presStyleCnt="0"/>
      <dgm:spPr/>
    </dgm:pt>
    <dgm:pt modelId="{6A7442BD-6190-45FF-A1BA-2FBB36CA75CA}" type="pres">
      <dgm:prSet presAssocID="{D83E6BD7-32CA-4574-99BE-9A47DB4A10B9}" presName="parentNode" presStyleLbl="node1" presStyleIdx="4" presStyleCnt="5" custScaleX="171844">
        <dgm:presLayoutVars>
          <dgm:chMax val="1"/>
          <dgm:bulletEnabled val="1"/>
        </dgm:presLayoutVars>
      </dgm:prSet>
      <dgm:spPr/>
      <dgm:t>
        <a:bodyPr/>
        <a:lstStyle/>
        <a:p>
          <a:endParaRPr lang="es-ES"/>
        </a:p>
      </dgm:t>
    </dgm:pt>
    <dgm:pt modelId="{7520AF69-699C-43D9-8FED-6A71E7FDF98D}" type="pres">
      <dgm:prSet presAssocID="{D83E6BD7-32CA-4574-99BE-9A47DB4A10B9}" presName="childNode" presStyleLbl="revTx" presStyleIdx="0" presStyleCnt="0">
        <dgm:presLayoutVars>
          <dgm:bulletEnabled val="1"/>
        </dgm:presLayoutVars>
      </dgm:prSet>
      <dgm:spPr/>
      <dgm:t>
        <a:bodyPr/>
        <a:lstStyle/>
        <a:p>
          <a:endParaRPr lang="es-SV"/>
        </a:p>
      </dgm:t>
    </dgm:pt>
  </dgm:ptLst>
  <dgm:cxnLst>
    <dgm:cxn modelId="{0D103A45-DCDB-4222-945A-E73657FDC1AB}" type="presOf" srcId="{D83E6BD7-32CA-4574-99BE-9A47DB4A10B9}" destId="{6A7442BD-6190-45FF-A1BA-2FBB36CA75CA}" srcOrd="0" destOrd="0" presId="urn:microsoft.com/office/officeart/2005/8/layout/radial2"/>
    <dgm:cxn modelId="{49433CA2-F429-4F2E-9177-11833BBC12D6}" srcId="{716ECDAB-6CE0-4148-A43D-908F1D8E009C}" destId="{8211823B-C5D8-4F9C-8CBE-91AB1ECD8FB1}" srcOrd="0" destOrd="0" parTransId="{A060FCB5-55DF-4876-849F-EEF29E401038}" sibTransId="{4EEC2D96-39C0-4AC3-A70B-9905859022D5}"/>
    <dgm:cxn modelId="{F7F9C51A-15F7-4C02-93A0-BCDC2A5C65DA}" type="presOf" srcId="{9EA9F86E-1E96-4EBC-97C6-1B0E1689390E}" destId="{C66258BC-021F-431C-8374-1B9D5C3842BE}" srcOrd="0" destOrd="0" presId="urn:microsoft.com/office/officeart/2005/8/layout/radial2"/>
    <dgm:cxn modelId="{5F3BF1C6-B397-4380-A396-E54416DCB2F9}" type="presOf" srcId="{8211823B-C5D8-4F9C-8CBE-91AB1ECD8FB1}" destId="{8E47FBA8-DBC4-4310-B156-49E58B93333E}" srcOrd="0" destOrd="0" presId="urn:microsoft.com/office/officeart/2005/8/layout/radial2"/>
    <dgm:cxn modelId="{F8ABE886-D3F4-429D-8200-425ED2E7D45C}" srcId="{716ECDAB-6CE0-4148-A43D-908F1D8E009C}" destId="{28C5000B-EA7C-4657-BF21-9FE99CA30466}" srcOrd="1" destOrd="0" parTransId="{06FAB11B-1BE5-4695-BD56-FDD46D7587FD}" sibTransId="{25E81C07-2CD2-4489-BC2B-BB56BE480752}"/>
    <dgm:cxn modelId="{3807F9E4-7BB6-4878-A393-943461DD2F68}" type="presOf" srcId="{06FAB11B-1BE5-4695-BD56-FDD46D7587FD}" destId="{C6A4D986-79F4-47BA-BD64-C562287B8D8C}" srcOrd="0" destOrd="0" presId="urn:microsoft.com/office/officeart/2005/8/layout/radial2"/>
    <dgm:cxn modelId="{5443A102-761E-4B37-9551-51CA77CB3D9E}" type="presOf" srcId="{716ECDAB-6CE0-4148-A43D-908F1D8E009C}" destId="{C20629ED-291E-4A7B-A38D-D5B54F1D55E7}" srcOrd="0" destOrd="0" presId="urn:microsoft.com/office/officeart/2005/8/layout/radial2"/>
    <dgm:cxn modelId="{0503642E-2844-4FA8-8309-119ADF58ECAA}" type="presOf" srcId="{9F28AB22-DBA3-408C-89A1-D0A4EFDB3379}" destId="{9FC5CD6D-ECC2-45DE-9B46-AD5A6F426E86}" srcOrd="0" destOrd="0" presId="urn:microsoft.com/office/officeart/2005/8/layout/radial2"/>
    <dgm:cxn modelId="{A457CB35-27DF-4069-9921-C0979762DD4C}" type="presOf" srcId="{805D2DDD-B0B5-4CE8-B6FF-2497E0B927BC}" destId="{F3E0D52F-2530-4559-A63C-8172EE3410A3}" srcOrd="0" destOrd="0" presId="urn:microsoft.com/office/officeart/2005/8/layout/radial2"/>
    <dgm:cxn modelId="{8D415470-3A8E-4A7F-B1C8-8925000EAC47}" type="presOf" srcId="{28C5000B-EA7C-4657-BF21-9FE99CA30466}" destId="{A67FCFFB-FD4B-46D8-B809-43DF134D3BD3}" srcOrd="0" destOrd="0" presId="urn:microsoft.com/office/officeart/2005/8/layout/radial2"/>
    <dgm:cxn modelId="{1FD5D3BB-E760-4CCF-8E70-A0271B482C1F}" srcId="{716ECDAB-6CE0-4148-A43D-908F1D8E009C}" destId="{9EA9F86E-1E96-4EBC-97C6-1B0E1689390E}" srcOrd="2" destOrd="0" parTransId="{9F28AB22-DBA3-408C-89A1-D0A4EFDB3379}" sibTransId="{47720834-5FF2-489C-B9FD-3608D0A0C49C}"/>
    <dgm:cxn modelId="{29F2F874-70CD-4835-869B-07EB8442CD07}" type="presOf" srcId="{A060FCB5-55DF-4876-849F-EEF29E401038}" destId="{C1C8634C-27B1-4FCA-AFE9-8F610D6C4BFF}" srcOrd="0" destOrd="0" presId="urn:microsoft.com/office/officeart/2005/8/layout/radial2"/>
    <dgm:cxn modelId="{A30912E4-9BA3-4C4B-B866-ABC65FEB6BA9}" srcId="{716ECDAB-6CE0-4148-A43D-908F1D8E009C}" destId="{D83E6BD7-32CA-4574-99BE-9A47DB4A10B9}" srcOrd="3" destOrd="0" parTransId="{805D2DDD-B0B5-4CE8-B6FF-2497E0B927BC}" sibTransId="{0F61C4A4-91F2-4544-A580-963ADC9FAFC4}"/>
    <dgm:cxn modelId="{B248B3E9-3080-488B-B587-2D9C2ED46029}" type="presParOf" srcId="{C20629ED-291E-4A7B-A38D-D5B54F1D55E7}" destId="{687C0AFA-9956-4ED3-8302-37CCF1B30E79}" srcOrd="0" destOrd="0" presId="urn:microsoft.com/office/officeart/2005/8/layout/radial2"/>
    <dgm:cxn modelId="{DDD4D814-5C44-4A80-8954-55552976A230}" type="presParOf" srcId="{687C0AFA-9956-4ED3-8302-37CCF1B30E79}" destId="{A486961E-4378-4E6E-AB16-8D9548551ACE}" srcOrd="0" destOrd="0" presId="urn:microsoft.com/office/officeart/2005/8/layout/radial2"/>
    <dgm:cxn modelId="{03F9D4C6-1B7D-42E6-A85C-53E62669CE22}" type="presParOf" srcId="{A486961E-4378-4E6E-AB16-8D9548551ACE}" destId="{4741BBE1-67E0-4154-971C-DA8BA723D239}" srcOrd="0" destOrd="0" presId="urn:microsoft.com/office/officeart/2005/8/layout/radial2"/>
    <dgm:cxn modelId="{9E832274-CA8E-439D-A1D3-F091A458BC27}" type="presParOf" srcId="{A486961E-4378-4E6E-AB16-8D9548551ACE}" destId="{664FBF6E-4849-4133-87D7-C0786571CC08}" srcOrd="1" destOrd="0" presId="urn:microsoft.com/office/officeart/2005/8/layout/radial2"/>
    <dgm:cxn modelId="{1A4479CE-866D-4D38-A004-6DDD90A31DE8}" type="presParOf" srcId="{687C0AFA-9956-4ED3-8302-37CCF1B30E79}" destId="{C1C8634C-27B1-4FCA-AFE9-8F610D6C4BFF}" srcOrd="1" destOrd="0" presId="urn:microsoft.com/office/officeart/2005/8/layout/radial2"/>
    <dgm:cxn modelId="{A1B7D11D-CD41-4756-B8E3-8EB4D47A181A}" type="presParOf" srcId="{687C0AFA-9956-4ED3-8302-37CCF1B30E79}" destId="{64A4C88D-80F5-4FB4-B37D-61D439B5DF5C}" srcOrd="2" destOrd="0" presId="urn:microsoft.com/office/officeart/2005/8/layout/radial2"/>
    <dgm:cxn modelId="{995BAA74-0472-48F4-96DA-F2518382B489}" type="presParOf" srcId="{64A4C88D-80F5-4FB4-B37D-61D439B5DF5C}" destId="{8E47FBA8-DBC4-4310-B156-49E58B93333E}" srcOrd="0" destOrd="0" presId="urn:microsoft.com/office/officeart/2005/8/layout/radial2"/>
    <dgm:cxn modelId="{7A94408B-DD38-4107-8F80-A694011B7AF2}" type="presParOf" srcId="{64A4C88D-80F5-4FB4-B37D-61D439B5DF5C}" destId="{1495ADC3-E842-4017-A673-C69F3E16D0B8}" srcOrd="1" destOrd="0" presId="urn:microsoft.com/office/officeart/2005/8/layout/radial2"/>
    <dgm:cxn modelId="{B54BAB95-B369-4EC4-A2A0-532CCE909492}" type="presParOf" srcId="{687C0AFA-9956-4ED3-8302-37CCF1B30E79}" destId="{C6A4D986-79F4-47BA-BD64-C562287B8D8C}" srcOrd="3" destOrd="0" presId="urn:microsoft.com/office/officeart/2005/8/layout/radial2"/>
    <dgm:cxn modelId="{6BBD432E-12DF-4B57-B1C8-C9588563BD8F}" type="presParOf" srcId="{687C0AFA-9956-4ED3-8302-37CCF1B30E79}" destId="{3230609D-5BE1-4B90-BFAD-5BD29FB3458D}" srcOrd="4" destOrd="0" presId="urn:microsoft.com/office/officeart/2005/8/layout/radial2"/>
    <dgm:cxn modelId="{96E41F7F-8645-41B4-9A9F-C8666D0AF3E4}" type="presParOf" srcId="{3230609D-5BE1-4B90-BFAD-5BD29FB3458D}" destId="{A67FCFFB-FD4B-46D8-B809-43DF134D3BD3}" srcOrd="0" destOrd="0" presId="urn:microsoft.com/office/officeart/2005/8/layout/radial2"/>
    <dgm:cxn modelId="{631070EF-BE67-4AFD-AE0D-6ED6D637CD29}" type="presParOf" srcId="{3230609D-5BE1-4B90-BFAD-5BD29FB3458D}" destId="{B6BB34E1-C625-4645-B52D-0B30B04A1672}" srcOrd="1" destOrd="0" presId="urn:microsoft.com/office/officeart/2005/8/layout/radial2"/>
    <dgm:cxn modelId="{02AF16C4-239B-454D-9797-FD3701EFABC1}" type="presParOf" srcId="{687C0AFA-9956-4ED3-8302-37CCF1B30E79}" destId="{9FC5CD6D-ECC2-45DE-9B46-AD5A6F426E86}" srcOrd="5" destOrd="0" presId="urn:microsoft.com/office/officeart/2005/8/layout/radial2"/>
    <dgm:cxn modelId="{D7F2EF32-135F-4010-8AE5-AE4D808AD274}" type="presParOf" srcId="{687C0AFA-9956-4ED3-8302-37CCF1B30E79}" destId="{9A8DC327-8A51-4046-982A-47993E6BF02D}" srcOrd="6" destOrd="0" presId="urn:microsoft.com/office/officeart/2005/8/layout/radial2"/>
    <dgm:cxn modelId="{963676E6-0D85-4DFF-8B0C-C1C688A09F4C}" type="presParOf" srcId="{9A8DC327-8A51-4046-982A-47993E6BF02D}" destId="{C66258BC-021F-431C-8374-1B9D5C3842BE}" srcOrd="0" destOrd="0" presId="urn:microsoft.com/office/officeart/2005/8/layout/radial2"/>
    <dgm:cxn modelId="{ADA9E8A2-D503-4DE6-BFDB-CDF08D82B725}" type="presParOf" srcId="{9A8DC327-8A51-4046-982A-47993E6BF02D}" destId="{6867594F-3CB2-4BDB-88BA-BB6729DF49D5}" srcOrd="1" destOrd="0" presId="urn:microsoft.com/office/officeart/2005/8/layout/radial2"/>
    <dgm:cxn modelId="{FA107A98-98D3-4B2D-A96A-09E98D2804D5}" type="presParOf" srcId="{687C0AFA-9956-4ED3-8302-37CCF1B30E79}" destId="{F3E0D52F-2530-4559-A63C-8172EE3410A3}" srcOrd="7" destOrd="0" presId="urn:microsoft.com/office/officeart/2005/8/layout/radial2"/>
    <dgm:cxn modelId="{8D9A808B-2FDD-43DC-826B-DCAB47B23039}" type="presParOf" srcId="{687C0AFA-9956-4ED3-8302-37CCF1B30E79}" destId="{BC97E5FE-165C-4686-9781-BD1CEF05A3F3}" srcOrd="8" destOrd="0" presId="urn:microsoft.com/office/officeart/2005/8/layout/radial2"/>
    <dgm:cxn modelId="{E947B321-01BD-4C44-AB03-8CD6BC2D2B15}" type="presParOf" srcId="{BC97E5FE-165C-4686-9781-BD1CEF05A3F3}" destId="{6A7442BD-6190-45FF-A1BA-2FBB36CA75CA}" srcOrd="0" destOrd="0" presId="urn:microsoft.com/office/officeart/2005/8/layout/radial2"/>
    <dgm:cxn modelId="{97097001-6F3E-4371-B1E0-EA6347E0D812}" type="presParOf" srcId="{BC97E5FE-165C-4686-9781-BD1CEF05A3F3}" destId="{7520AF69-699C-43D9-8FED-6A71E7FDF98D}"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D6886F3-8411-40B8-8B2B-6BE9936FC400}" type="doc">
      <dgm:prSet loTypeId="urn:microsoft.com/office/officeart/2008/layout/PictureAccentList" loCatId="list" qsTypeId="urn:microsoft.com/office/officeart/2005/8/quickstyle/3d3" qsCatId="3D" csTypeId="urn:microsoft.com/office/officeart/2005/8/colors/colorful5" csCatId="colorful" phldr="1"/>
      <dgm:spPr/>
      <dgm:t>
        <a:bodyPr/>
        <a:lstStyle/>
        <a:p>
          <a:endParaRPr lang="es-SV"/>
        </a:p>
      </dgm:t>
    </dgm:pt>
    <dgm:pt modelId="{C84A91C1-470A-4C93-93A6-B836012C4D77}">
      <dgm:prSet phldrT="[Texto]"/>
      <dgm:spPr/>
      <dgm:t>
        <a:bodyPr/>
        <a:lstStyle/>
        <a:p>
          <a:r>
            <a:rPr lang="es-SV" dirty="0" smtClean="0"/>
            <a:t>Sistemas empresariales</a:t>
          </a:r>
          <a:endParaRPr lang="es-SV" dirty="0"/>
        </a:p>
      </dgm:t>
    </dgm:pt>
    <dgm:pt modelId="{8D4DE1AA-DAC8-4F40-AA61-D4449C152B64}" type="parTrans" cxnId="{C85EB24C-392F-4D40-B5E7-DA669A97D3B8}">
      <dgm:prSet/>
      <dgm:spPr/>
      <dgm:t>
        <a:bodyPr/>
        <a:lstStyle/>
        <a:p>
          <a:endParaRPr lang="es-SV"/>
        </a:p>
      </dgm:t>
    </dgm:pt>
    <dgm:pt modelId="{A5EE4542-797D-40F8-8112-1278A3A961A5}" type="sibTrans" cxnId="{C85EB24C-392F-4D40-B5E7-DA669A97D3B8}">
      <dgm:prSet/>
      <dgm:spPr/>
      <dgm:t>
        <a:bodyPr/>
        <a:lstStyle/>
        <a:p>
          <a:endParaRPr lang="es-SV"/>
        </a:p>
      </dgm:t>
    </dgm:pt>
    <dgm:pt modelId="{F991A45C-2921-4C39-A496-608E2E15133F}">
      <dgm:prSet phldrT="[Texto]" custT="1"/>
      <dgm:spPr/>
      <dgm:t>
        <a:bodyPr/>
        <a:lstStyle/>
        <a:p>
          <a:r>
            <a:rPr lang="es-SV" sz="3200" dirty="0" smtClean="0"/>
            <a:t>ERP</a:t>
          </a:r>
          <a:r>
            <a:rPr lang="es-SV" sz="1200" dirty="0" smtClean="0"/>
            <a:t> </a:t>
          </a:r>
        </a:p>
        <a:p>
          <a:r>
            <a:rPr lang="es-SV" sz="1800" dirty="0" smtClean="0"/>
            <a:t>Sistemas de planeación de recursos empresariales</a:t>
          </a:r>
          <a:endParaRPr lang="es-SV" sz="1800" dirty="0"/>
        </a:p>
      </dgm:t>
    </dgm:pt>
    <dgm:pt modelId="{81EBD206-5B61-495C-A6D6-5BE1B26FC143}" type="parTrans" cxnId="{368890F2-E2AE-490C-954D-93E3319F57AF}">
      <dgm:prSet/>
      <dgm:spPr/>
      <dgm:t>
        <a:bodyPr/>
        <a:lstStyle/>
        <a:p>
          <a:endParaRPr lang="es-SV"/>
        </a:p>
      </dgm:t>
    </dgm:pt>
    <dgm:pt modelId="{FF8EFF72-CEDD-4BF4-9CA5-D4509DC665FA}" type="sibTrans" cxnId="{368890F2-E2AE-490C-954D-93E3319F57AF}">
      <dgm:prSet/>
      <dgm:spPr/>
      <dgm:t>
        <a:bodyPr/>
        <a:lstStyle/>
        <a:p>
          <a:endParaRPr lang="es-SV"/>
        </a:p>
      </dgm:t>
    </dgm:pt>
    <dgm:pt modelId="{650EF7F0-B6C6-4A34-B767-0C1F978E6B43}">
      <dgm:prSet/>
      <dgm:spPr/>
      <dgm:t>
        <a:bodyPr/>
        <a:lstStyle/>
        <a:p>
          <a:r>
            <a:rPr lang="es-SV" dirty="0" smtClean="0"/>
            <a:t>Integrar los procesos de negocios en manufactura y producción, finanzas y contabilidad, ventas y marketing, y recursos humanos en un solo sistema de software. La información que  antes se fragmentaba en muchos sistemas distintos ahora se guarda en un solo almacén de datos exhaustivo, en donde se puede utilizar por muchas partes distintas de la empresa</a:t>
          </a:r>
          <a:endParaRPr lang="es-SV" dirty="0"/>
        </a:p>
      </dgm:t>
    </dgm:pt>
    <dgm:pt modelId="{141E3D3A-4193-4D9D-8CCC-8318F89A242D}" type="parTrans" cxnId="{25AD3C6F-71B4-47FD-8CB8-EE4C504DAFF9}">
      <dgm:prSet/>
      <dgm:spPr/>
      <dgm:t>
        <a:bodyPr/>
        <a:lstStyle/>
        <a:p>
          <a:endParaRPr lang="es-SV"/>
        </a:p>
      </dgm:t>
    </dgm:pt>
    <dgm:pt modelId="{5DA7715E-16BA-4A13-9AC0-34880E570AAF}" type="sibTrans" cxnId="{25AD3C6F-71B4-47FD-8CB8-EE4C504DAFF9}">
      <dgm:prSet/>
      <dgm:spPr/>
      <dgm:t>
        <a:bodyPr/>
        <a:lstStyle/>
        <a:p>
          <a:endParaRPr lang="es-SV"/>
        </a:p>
      </dgm:t>
    </dgm:pt>
    <dgm:pt modelId="{096DB99E-ED57-4D6E-BB19-7A5F03022079}" type="pres">
      <dgm:prSet presAssocID="{CD6886F3-8411-40B8-8B2B-6BE9936FC400}" presName="layout" presStyleCnt="0">
        <dgm:presLayoutVars>
          <dgm:chMax/>
          <dgm:chPref/>
          <dgm:dir/>
          <dgm:animOne val="branch"/>
          <dgm:animLvl val="lvl"/>
          <dgm:resizeHandles/>
        </dgm:presLayoutVars>
      </dgm:prSet>
      <dgm:spPr/>
      <dgm:t>
        <a:bodyPr/>
        <a:lstStyle/>
        <a:p>
          <a:endParaRPr lang="es-SV"/>
        </a:p>
      </dgm:t>
    </dgm:pt>
    <dgm:pt modelId="{0BD77DDD-F817-45FD-8B88-A8DD3B2B957C}" type="pres">
      <dgm:prSet presAssocID="{C84A91C1-470A-4C93-93A6-B836012C4D77}" presName="root" presStyleCnt="0">
        <dgm:presLayoutVars>
          <dgm:chMax/>
          <dgm:chPref val="4"/>
        </dgm:presLayoutVars>
      </dgm:prSet>
      <dgm:spPr/>
    </dgm:pt>
    <dgm:pt modelId="{B5996F24-586C-4150-A5C9-519C1D6DA7E9}" type="pres">
      <dgm:prSet presAssocID="{C84A91C1-470A-4C93-93A6-B836012C4D77}" presName="rootComposite" presStyleCnt="0">
        <dgm:presLayoutVars/>
      </dgm:prSet>
      <dgm:spPr/>
    </dgm:pt>
    <dgm:pt modelId="{66AD276B-51FE-4370-AE28-9B4DD5A350A3}" type="pres">
      <dgm:prSet presAssocID="{C84A91C1-470A-4C93-93A6-B836012C4D77}" presName="rootText" presStyleLbl="node0" presStyleIdx="0" presStyleCnt="1">
        <dgm:presLayoutVars>
          <dgm:chMax/>
          <dgm:chPref val="4"/>
        </dgm:presLayoutVars>
      </dgm:prSet>
      <dgm:spPr/>
      <dgm:t>
        <a:bodyPr/>
        <a:lstStyle/>
        <a:p>
          <a:endParaRPr lang="es-SV"/>
        </a:p>
      </dgm:t>
    </dgm:pt>
    <dgm:pt modelId="{8FD14905-324C-498D-BFD7-9355678A7BB4}" type="pres">
      <dgm:prSet presAssocID="{C84A91C1-470A-4C93-93A6-B836012C4D77}" presName="childShape" presStyleCnt="0">
        <dgm:presLayoutVars>
          <dgm:chMax val="0"/>
          <dgm:chPref val="0"/>
        </dgm:presLayoutVars>
      </dgm:prSet>
      <dgm:spPr/>
    </dgm:pt>
    <dgm:pt modelId="{29B25DC9-16D4-49AD-9B90-BEA2B1A3574E}" type="pres">
      <dgm:prSet presAssocID="{F991A45C-2921-4C39-A496-608E2E15133F}" presName="childComposite" presStyleCnt="0">
        <dgm:presLayoutVars>
          <dgm:chMax val="0"/>
          <dgm:chPref val="0"/>
        </dgm:presLayoutVars>
      </dgm:prSet>
      <dgm:spPr/>
    </dgm:pt>
    <dgm:pt modelId="{49DDC7C3-7F7F-494F-AD19-FABBCC7389AA}" type="pres">
      <dgm:prSet presAssocID="{F991A45C-2921-4C39-A496-608E2E15133F}" presName="Image"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s-SV"/>
        </a:p>
      </dgm:t>
    </dgm:pt>
    <dgm:pt modelId="{04BEE8FE-A4CD-4B07-8038-D9453D36C08B}" type="pres">
      <dgm:prSet presAssocID="{F991A45C-2921-4C39-A496-608E2E15133F}" presName="childText" presStyleLbl="lnNode1" presStyleIdx="0" presStyleCnt="2">
        <dgm:presLayoutVars>
          <dgm:chMax val="0"/>
          <dgm:chPref val="0"/>
          <dgm:bulletEnabled val="1"/>
        </dgm:presLayoutVars>
      </dgm:prSet>
      <dgm:spPr/>
      <dgm:t>
        <a:bodyPr/>
        <a:lstStyle/>
        <a:p>
          <a:endParaRPr lang="es-SV"/>
        </a:p>
      </dgm:t>
    </dgm:pt>
    <dgm:pt modelId="{062BF123-C6E1-4252-8EF0-929C4F05F2B9}" type="pres">
      <dgm:prSet presAssocID="{650EF7F0-B6C6-4A34-B767-0C1F978E6B43}" presName="childComposite" presStyleCnt="0">
        <dgm:presLayoutVars>
          <dgm:chMax val="0"/>
          <dgm:chPref val="0"/>
        </dgm:presLayoutVars>
      </dgm:prSet>
      <dgm:spPr/>
    </dgm:pt>
    <dgm:pt modelId="{1EC22369-F944-40A8-84DC-45570BAA0FBB}" type="pres">
      <dgm:prSet presAssocID="{650EF7F0-B6C6-4A34-B767-0C1F978E6B43}" presName="Image" presStyleLbl="nod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6000" r="-26000"/>
          </a:stretch>
        </a:blipFill>
      </dgm:spPr>
      <dgm:t>
        <a:bodyPr/>
        <a:lstStyle/>
        <a:p>
          <a:endParaRPr lang="es-SV"/>
        </a:p>
      </dgm:t>
    </dgm:pt>
    <dgm:pt modelId="{254A8BB2-2298-496C-9495-0DAD998D6558}" type="pres">
      <dgm:prSet presAssocID="{650EF7F0-B6C6-4A34-B767-0C1F978E6B43}" presName="childText" presStyleLbl="lnNode1" presStyleIdx="1" presStyleCnt="2" custScaleY="140647">
        <dgm:presLayoutVars>
          <dgm:chMax val="0"/>
          <dgm:chPref val="0"/>
          <dgm:bulletEnabled val="1"/>
        </dgm:presLayoutVars>
      </dgm:prSet>
      <dgm:spPr/>
      <dgm:t>
        <a:bodyPr/>
        <a:lstStyle/>
        <a:p>
          <a:endParaRPr lang="es-SV"/>
        </a:p>
      </dgm:t>
    </dgm:pt>
  </dgm:ptLst>
  <dgm:cxnLst>
    <dgm:cxn modelId="{368890F2-E2AE-490C-954D-93E3319F57AF}" srcId="{C84A91C1-470A-4C93-93A6-B836012C4D77}" destId="{F991A45C-2921-4C39-A496-608E2E15133F}" srcOrd="0" destOrd="0" parTransId="{81EBD206-5B61-495C-A6D6-5BE1B26FC143}" sibTransId="{FF8EFF72-CEDD-4BF4-9CA5-D4509DC665FA}"/>
    <dgm:cxn modelId="{1C213545-A20F-4C19-969C-1EBFEAAF560E}" type="presOf" srcId="{F991A45C-2921-4C39-A496-608E2E15133F}" destId="{04BEE8FE-A4CD-4B07-8038-D9453D36C08B}" srcOrd="0" destOrd="0" presId="urn:microsoft.com/office/officeart/2008/layout/PictureAccentList"/>
    <dgm:cxn modelId="{475F6701-4963-4EDE-B21C-E7EC9BD428BC}" type="presOf" srcId="{CD6886F3-8411-40B8-8B2B-6BE9936FC400}" destId="{096DB99E-ED57-4D6E-BB19-7A5F03022079}" srcOrd="0" destOrd="0" presId="urn:microsoft.com/office/officeart/2008/layout/PictureAccentList"/>
    <dgm:cxn modelId="{25AD3C6F-71B4-47FD-8CB8-EE4C504DAFF9}" srcId="{C84A91C1-470A-4C93-93A6-B836012C4D77}" destId="{650EF7F0-B6C6-4A34-B767-0C1F978E6B43}" srcOrd="1" destOrd="0" parTransId="{141E3D3A-4193-4D9D-8CCC-8318F89A242D}" sibTransId="{5DA7715E-16BA-4A13-9AC0-34880E570AAF}"/>
    <dgm:cxn modelId="{499845AE-EF49-4E47-B461-70529AE2580F}" type="presOf" srcId="{C84A91C1-470A-4C93-93A6-B836012C4D77}" destId="{66AD276B-51FE-4370-AE28-9B4DD5A350A3}" srcOrd="0" destOrd="0" presId="urn:microsoft.com/office/officeart/2008/layout/PictureAccentList"/>
    <dgm:cxn modelId="{3CB45E41-760C-4213-9AA5-FD1E18E40C2C}" type="presOf" srcId="{650EF7F0-B6C6-4A34-B767-0C1F978E6B43}" destId="{254A8BB2-2298-496C-9495-0DAD998D6558}" srcOrd="0" destOrd="0" presId="urn:microsoft.com/office/officeart/2008/layout/PictureAccentList"/>
    <dgm:cxn modelId="{C85EB24C-392F-4D40-B5E7-DA669A97D3B8}" srcId="{CD6886F3-8411-40B8-8B2B-6BE9936FC400}" destId="{C84A91C1-470A-4C93-93A6-B836012C4D77}" srcOrd="0" destOrd="0" parTransId="{8D4DE1AA-DAC8-4F40-AA61-D4449C152B64}" sibTransId="{A5EE4542-797D-40F8-8112-1278A3A961A5}"/>
    <dgm:cxn modelId="{03210889-2B72-472A-9C49-CB86CDF5DF47}" type="presParOf" srcId="{096DB99E-ED57-4D6E-BB19-7A5F03022079}" destId="{0BD77DDD-F817-45FD-8B88-A8DD3B2B957C}" srcOrd="0" destOrd="0" presId="urn:microsoft.com/office/officeart/2008/layout/PictureAccentList"/>
    <dgm:cxn modelId="{668D210B-30C0-469A-BCBD-B5A7AE6ABD11}" type="presParOf" srcId="{0BD77DDD-F817-45FD-8B88-A8DD3B2B957C}" destId="{B5996F24-586C-4150-A5C9-519C1D6DA7E9}" srcOrd="0" destOrd="0" presId="urn:microsoft.com/office/officeart/2008/layout/PictureAccentList"/>
    <dgm:cxn modelId="{A5B97478-708A-45F9-BC94-3D02F5F8FD58}" type="presParOf" srcId="{B5996F24-586C-4150-A5C9-519C1D6DA7E9}" destId="{66AD276B-51FE-4370-AE28-9B4DD5A350A3}" srcOrd="0" destOrd="0" presId="urn:microsoft.com/office/officeart/2008/layout/PictureAccentList"/>
    <dgm:cxn modelId="{BDE4DFC5-0DB3-4306-9923-6C02C3D7517D}" type="presParOf" srcId="{0BD77DDD-F817-45FD-8B88-A8DD3B2B957C}" destId="{8FD14905-324C-498D-BFD7-9355678A7BB4}" srcOrd="1" destOrd="0" presId="urn:microsoft.com/office/officeart/2008/layout/PictureAccentList"/>
    <dgm:cxn modelId="{512C79A8-B3DB-4821-B36E-B5DEA82B9C42}" type="presParOf" srcId="{8FD14905-324C-498D-BFD7-9355678A7BB4}" destId="{29B25DC9-16D4-49AD-9B90-BEA2B1A3574E}" srcOrd="0" destOrd="0" presId="urn:microsoft.com/office/officeart/2008/layout/PictureAccentList"/>
    <dgm:cxn modelId="{C73A51EE-06FD-463B-B7A6-3428791335D4}" type="presParOf" srcId="{29B25DC9-16D4-49AD-9B90-BEA2B1A3574E}" destId="{49DDC7C3-7F7F-494F-AD19-FABBCC7389AA}" srcOrd="0" destOrd="0" presId="urn:microsoft.com/office/officeart/2008/layout/PictureAccentList"/>
    <dgm:cxn modelId="{C5673B1B-4C3B-441B-85A7-A0A9BD45AD2E}" type="presParOf" srcId="{29B25DC9-16D4-49AD-9B90-BEA2B1A3574E}" destId="{04BEE8FE-A4CD-4B07-8038-D9453D36C08B}" srcOrd="1" destOrd="0" presId="urn:microsoft.com/office/officeart/2008/layout/PictureAccentList"/>
    <dgm:cxn modelId="{FD5E205E-6F54-4C8F-B7A2-56E7382704ED}" type="presParOf" srcId="{8FD14905-324C-498D-BFD7-9355678A7BB4}" destId="{062BF123-C6E1-4252-8EF0-929C4F05F2B9}" srcOrd="1" destOrd="0" presId="urn:microsoft.com/office/officeart/2008/layout/PictureAccentList"/>
    <dgm:cxn modelId="{66E70B7A-A869-47A3-98D6-FFD7CBD0C350}" type="presParOf" srcId="{062BF123-C6E1-4252-8EF0-929C4F05F2B9}" destId="{1EC22369-F944-40A8-84DC-45570BAA0FBB}" srcOrd="0" destOrd="0" presId="urn:microsoft.com/office/officeart/2008/layout/PictureAccentList"/>
    <dgm:cxn modelId="{49DCDAB5-C01F-4789-A363-14840CC6F24B}" type="presParOf" srcId="{062BF123-C6E1-4252-8EF0-929C4F05F2B9}" destId="{254A8BB2-2298-496C-9495-0DAD998D6558}"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547A980-A5DC-4992-AA63-22990F6458C6}" type="doc">
      <dgm:prSet loTypeId="urn:microsoft.com/office/officeart/2005/8/layout/cycle6" loCatId="relationship" qsTypeId="urn:microsoft.com/office/officeart/2005/8/quickstyle/3d3" qsCatId="3D" csTypeId="urn:microsoft.com/office/officeart/2005/8/colors/colorful5" csCatId="colorful" phldr="1"/>
      <dgm:spPr/>
      <dgm:t>
        <a:bodyPr/>
        <a:lstStyle/>
        <a:p>
          <a:endParaRPr lang="es-SV"/>
        </a:p>
      </dgm:t>
    </dgm:pt>
    <dgm:pt modelId="{11A9778B-667B-4542-9E69-BB2D3FE350FE}">
      <dgm:prSet/>
      <dgm:spPr/>
      <dgm:t>
        <a:bodyPr/>
        <a:lstStyle/>
        <a:p>
          <a:pPr rtl="0"/>
          <a:r>
            <a:rPr lang="es-ES_tradnl" b="1" smtClean="0"/>
            <a:t>Estructura social, formal y estable</a:t>
          </a:r>
          <a:endParaRPr lang="es-SV"/>
        </a:p>
      </dgm:t>
    </dgm:pt>
    <dgm:pt modelId="{CEED6FE8-2DEC-4195-9FBF-FD94867116CB}" type="parTrans" cxnId="{0CDC89C0-AD10-43F9-959D-08B55542AE45}">
      <dgm:prSet/>
      <dgm:spPr/>
      <dgm:t>
        <a:bodyPr/>
        <a:lstStyle/>
        <a:p>
          <a:endParaRPr lang="es-SV"/>
        </a:p>
      </dgm:t>
    </dgm:pt>
    <dgm:pt modelId="{581100D4-4A58-4FAA-B46D-B6EA21497B06}" type="sibTrans" cxnId="{0CDC89C0-AD10-43F9-959D-08B55542AE45}">
      <dgm:prSet/>
      <dgm:spPr/>
      <dgm:t>
        <a:bodyPr/>
        <a:lstStyle/>
        <a:p>
          <a:endParaRPr lang="es-SV"/>
        </a:p>
      </dgm:t>
    </dgm:pt>
    <dgm:pt modelId="{AF588A95-8CC3-4BB3-ACC0-C595F9559F76}">
      <dgm:prSet/>
      <dgm:spPr/>
      <dgm:t>
        <a:bodyPr/>
        <a:lstStyle/>
        <a:p>
          <a:pPr rtl="0"/>
          <a:r>
            <a:rPr lang="es-ES_tradnl" b="1" dirty="0" smtClean="0"/>
            <a:t>Toma recursos del entorno</a:t>
          </a:r>
          <a:endParaRPr lang="es-SV" dirty="0"/>
        </a:p>
      </dgm:t>
    </dgm:pt>
    <dgm:pt modelId="{DF45CE5B-B1D0-4D90-9512-3367863C3D32}" type="parTrans" cxnId="{E49FF9A2-873B-4A15-A59C-9D87C2593D6B}">
      <dgm:prSet/>
      <dgm:spPr/>
      <dgm:t>
        <a:bodyPr/>
        <a:lstStyle/>
        <a:p>
          <a:endParaRPr lang="es-SV"/>
        </a:p>
      </dgm:t>
    </dgm:pt>
    <dgm:pt modelId="{2B9883A3-3143-487B-8681-CA55BCAC9898}" type="sibTrans" cxnId="{E49FF9A2-873B-4A15-A59C-9D87C2593D6B}">
      <dgm:prSet/>
      <dgm:spPr/>
      <dgm:t>
        <a:bodyPr/>
        <a:lstStyle/>
        <a:p>
          <a:endParaRPr lang="es-SV"/>
        </a:p>
      </dgm:t>
    </dgm:pt>
    <dgm:pt modelId="{1435564E-317A-4E84-8189-9D0533830278}">
      <dgm:prSet/>
      <dgm:spPr>
        <a:ln>
          <a:noFill/>
        </a:ln>
      </dgm:spPr>
      <dgm:t>
        <a:bodyPr/>
        <a:lstStyle/>
        <a:p>
          <a:pPr rtl="0"/>
          <a:r>
            <a:rPr lang="es-ES_tradnl" b="1" dirty="0" smtClean="0"/>
            <a:t>Los procesa</a:t>
          </a:r>
          <a:endParaRPr lang="es-SV" dirty="0"/>
        </a:p>
      </dgm:t>
    </dgm:pt>
    <dgm:pt modelId="{74C34265-D177-4A80-B48B-740B37F8635B}" type="parTrans" cxnId="{A9241BF9-EB35-41BB-859D-A6EACA790CE4}">
      <dgm:prSet/>
      <dgm:spPr/>
      <dgm:t>
        <a:bodyPr/>
        <a:lstStyle/>
        <a:p>
          <a:endParaRPr lang="es-SV"/>
        </a:p>
      </dgm:t>
    </dgm:pt>
    <dgm:pt modelId="{BE22E316-4F27-48C3-ACBC-FE643DC9ECCB}" type="sibTrans" cxnId="{A9241BF9-EB35-41BB-859D-A6EACA790CE4}">
      <dgm:prSet/>
      <dgm:spPr/>
      <dgm:t>
        <a:bodyPr/>
        <a:lstStyle/>
        <a:p>
          <a:endParaRPr lang="es-SV"/>
        </a:p>
      </dgm:t>
    </dgm:pt>
    <dgm:pt modelId="{B5C9CC2C-F17F-4AB9-B6C5-775B8CA3D5D8}">
      <dgm:prSet/>
      <dgm:spPr/>
      <dgm:t>
        <a:bodyPr/>
        <a:lstStyle/>
        <a:p>
          <a:pPr rtl="0"/>
          <a:r>
            <a:rPr lang="es-ES_tradnl" b="1" smtClean="0"/>
            <a:t>Para producir salidas</a:t>
          </a:r>
          <a:endParaRPr lang="es-SV"/>
        </a:p>
      </dgm:t>
    </dgm:pt>
    <dgm:pt modelId="{3BC29864-6848-4F67-950B-85D8616BFC4E}" type="parTrans" cxnId="{70B316E6-6C49-4E67-A6CD-BE2FEE8555F4}">
      <dgm:prSet/>
      <dgm:spPr/>
      <dgm:t>
        <a:bodyPr/>
        <a:lstStyle/>
        <a:p>
          <a:endParaRPr lang="es-SV"/>
        </a:p>
      </dgm:t>
    </dgm:pt>
    <dgm:pt modelId="{6FC9494C-307A-4225-B302-B7D3A54B560C}" type="sibTrans" cxnId="{70B316E6-6C49-4E67-A6CD-BE2FEE8555F4}">
      <dgm:prSet/>
      <dgm:spPr/>
      <dgm:t>
        <a:bodyPr/>
        <a:lstStyle/>
        <a:p>
          <a:endParaRPr lang="es-SV"/>
        </a:p>
      </dgm:t>
    </dgm:pt>
    <dgm:pt modelId="{21ED20A7-8566-4E5C-9C6F-280A70CD0E74}" type="pres">
      <dgm:prSet presAssocID="{F547A980-A5DC-4992-AA63-22990F6458C6}" presName="cycle" presStyleCnt="0">
        <dgm:presLayoutVars>
          <dgm:dir/>
          <dgm:resizeHandles val="exact"/>
        </dgm:presLayoutVars>
      </dgm:prSet>
      <dgm:spPr/>
      <dgm:t>
        <a:bodyPr/>
        <a:lstStyle/>
        <a:p>
          <a:endParaRPr lang="es-SV"/>
        </a:p>
      </dgm:t>
    </dgm:pt>
    <dgm:pt modelId="{F2997AF9-4613-401A-9E0F-BB329B1F40AA}" type="pres">
      <dgm:prSet presAssocID="{11A9778B-667B-4542-9E69-BB2D3FE350FE}" presName="node" presStyleLbl="node1" presStyleIdx="0" presStyleCnt="4" custRadScaleRad="129986" custRadScaleInc="-128044">
        <dgm:presLayoutVars>
          <dgm:bulletEnabled val="1"/>
        </dgm:presLayoutVars>
      </dgm:prSet>
      <dgm:spPr/>
      <dgm:t>
        <a:bodyPr/>
        <a:lstStyle/>
        <a:p>
          <a:endParaRPr lang="es-SV"/>
        </a:p>
      </dgm:t>
    </dgm:pt>
    <dgm:pt modelId="{52789D89-768C-44AF-91B7-FBCDC76E9661}" type="pres">
      <dgm:prSet presAssocID="{11A9778B-667B-4542-9E69-BB2D3FE350FE}" presName="spNode" presStyleCnt="0"/>
      <dgm:spPr/>
    </dgm:pt>
    <dgm:pt modelId="{4FC935EC-F9AD-4C54-A38E-0BB1F0467A5F}" type="pres">
      <dgm:prSet presAssocID="{581100D4-4A58-4FAA-B46D-B6EA21497B06}" presName="sibTrans" presStyleLbl="sibTrans1D1" presStyleIdx="0" presStyleCnt="4"/>
      <dgm:spPr/>
      <dgm:t>
        <a:bodyPr/>
        <a:lstStyle/>
        <a:p>
          <a:endParaRPr lang="es-SV"/>
        </a:p>
      </dgm:t>
    </dgm:pt>
    <dgm:pt modelId="{7A3D6E1E-F24C-430D-A540-8711C7661BE9}" type="pres">
      <dgm:prSet presAssocID="{AF588A95-8CC3-4BB3-ACC0-C595F9559F76}" presName="node" presStyleLbl="node1" presStyleIdx="1" presStyleCnt="4" custRadScaleRad="176637" custRadScaleInc="-75839">
        <dgm:presLayoutVars>
          <dgm:bulletEnabled val="1"/>
        </dgm:presLayoutVars>
      </dgm:prSet>
      <dgm:spPr/>
      <dgm:t>
        <a:bodyPr/>
        <a:lstStyle/>
        <a:p>
          <a:endParaRPr lang="es-SV"/>
        </a:p>
      </dgm:t>
    </dgm:pt>
    <dgm:pt modelId="{D8F5783D-C607-43AA-86A8-7576B0B889BA}" type="pres">
      <dgm:prSet presAssocID="{AF588A95-8CC3-4BB3-ACC0-C595F9559F76}" presName="spNode" presStyleCnt="0"/>
      <dgm:spPr/>
    </dgm:pt>
    <dgm:pt modelId="{3F5A237F-E894-4DF9-9E38-E248B5F0AD38}" type="pres">
      <dgm:prSet presAssocID="{2B9883A3-3143-487B-8681-CA55BCAC9898}" presName="sibTrans" presStyleLbl="sibTrans1D1" presStyleIdx="1" presStyleCnt="4"/>
      <dgm:spPr/>
      <dgm:t>
        <a:bodyPr/>
        <a:lstStyle/>
        <a:p>
          <a:endParaRPr lang="es-SV"/>
        </a:p>
      </dgm:t>
    </dgm:pt>
    <dgm:pt modelId="{338831B6-C9F7-4625-88C9-632055A76F07}" type="pres">
      <dgm:prSet presAssocID="{1435564E-317A-4E84-8189-9D0533830278}" presName="node" presStyleLbl="node1" presStyleIdx="2" presStyleCnt="4" custScaleX="121880" custScaleY="65894" custRadScaleRad="98223" custRadScaleInc="-140797">
        <dgm:presLayoutVars>
          <dgm:bulletEnabled val="1"/>
        </dgm:presLayoutVars>
      </dgm:prSet>
      <dgm:spPr/>
      <dgm:t>
        <a:bodyPr/>
        <a:lstStyle/>
        <a:p>
          <a:endParaRPr lang="es-SV"/>
        </a:p>
      </dgm:t>
    </dgm:pt>
    <dgm:pt modelId="{89D09048-5445-4DBF-92F9-7DD5B0BA1E6D}" type="pres">
      <dgm:prSet presAssocID="{1435564E-317A-4E84-8189-9D0533830278}" presName="spNode" presStyleCnt="0"/>
      <dgm:spPr/>
    </dgm:pt>
    <dgm:pt modelId="{AABFE443-511B-46BB-A104-453BAE8752A5}" type="pres">
      <dgm:prSet presAssocID="{BE22E316-4F27-48C3-ACBC-FE643DC9ECCB}" presName="sibTrans" presStyleLbl="sibTrans1D1" presStyleIdx="2" presStyleCnt="4"/>
      <dgm:spPr/>
      <dgm:t>
        <a:bodyPr/>
        <a:lstStyle/>
        <a:p>
          <a:endParaRPr lang="es-SV"/>
        </a:p>
      </dgm:t>
    </dgm:pt>
    <dgm:pt modelId="{0848B75F-801E-46B6-B26A-BD66A212B528}" type="pres">
      <dgm:prSet presAssocID="{B5C9CC2C-F17F-4AB9-B6C5-775B8CA3D5D8}" presName="node" presStyleLbl="node1" presStyleIdx="3" presStyleCnt="4" custRadScaleRad="136143" custRadScaleInc="-2558">
        <dgm:presLayoutVars>
          <dgm:bulletEnabled val="1"/>
        </dgm:presLayoutVars>
      </dgm:prSet>
      <dgm:spPr/>
      <dgm:t>
        <a:bodyPr/>
        <a:lstStyle/>
        <a:p>
          <a:endParaRPr lang="es-SV"/>
        </a:p>
      </dgm:t>
    </dgm:pt>
    <dgm:pt modelId="{62F0FEDD-2124-4338-9BC2-790D6B85F57B}" type="pres">
      <dgm:prSet presAssocID="{B5C9CC2C-F17F-4AB9-B6C5-775B8CA3D5D8}" presName="spNode" presStyleCnt="0"/>
      <dgm:spPr/>
    </dgm:pt>
    <dgm:pt modelId="{6FF2840D-A33A-426C-A5B1-E1E73CA62AFA}" type="pres">
      <dgm:prSet presAssocID="{6FC9494C-307A-4225-B302-B7D3A54B560C}" presName="sibTrans" presStyleLbl="sibTrans1D1" presStyleIdx="3" presStyleCnt="4"/>
      <dgm:spPr/>
      <dgm:t>
        <a:bodyPr/>
        <a:lstStyle/>
        <a:p>
          <a:endParaRPr lang="es-SV"/>
        </a:p>
      </dgm:t>
    </dgm:pt>
  </dgm:ptLst>
  <dgm:cxnLst>
    <dgm:cxn modelId="{B0832336-9965-48CD-8F11-539BCCA4EA0E}" type="presOf" srcId="{1435564E-317A-4E84-8189-9D0533830278}" destId="{338831B6-C9F7-4625-88C9-632055A76F07}" srcOrd="0" destOrd="0" presId="urn:microsoft.com/office/officeart/2005/8/layout/cycle6"/>
    <dgm:cxn modelId="{70B316E6-6C49-4E67-A6CD-BE2FEE8555F4}" srcId="{F547A980-A5DC-4992-AA63-22990F6458C6}" destId="{B5C9CC2C-F17F-4AB9-B6C5-775B8CA3D5D8}" srcOrd="3" destOrd="0" parTransId="{3BC29864-6848-4F67-950B-85D8616BFC4E}" sibTransId="{6FC9494C-307A-4225-B302-B7D3A54B560C}"/>
    <dgm:cxn modelId="{1A7EB726-29A7-4146-9F1B-8102BC08BB3B}" type="presOf" srcId="{6FC9494C-307A-4225-B302-B7D3A54B560C}" destId="{6FF2840D-A33A-426C-A5B1-E1E73CA62AFA}" srcOrd="0" destOrd="0" presId="urn:microsoft.com/office/officeart/2005/8/layout/cycle6"/>
    <dgm:cxn modelId="{4BEBEF14-8E9B-4C30-A73B-D0B63FF55313}" type="presOf" srcId="{B5C9CC2C-F17F-4AB9-B6C5-775B8CA3D5D8}" destId="{0848B75F-801E-46B6-B26A-BD66A212B528}" srcOrd="0" destOrd="0" presId="urn:microsoft.com/office/officeart/2005/8/layout/cycle6"/>
    <dgm:cxn modelId="{266A72CF-FD4B-46D1-AF7B-843010DBC9AD}" type="presOf" srcId="{F547A980-A5DC-4992-AA63-22990F6458C6}" destId="{21ED20A7-8566-4E5C-9C6F-280A70CD0E74}" srcOrd="0" destOrd="0" presId="urn:microsoft.com/office/officeart/2005/8/layout/cycle6"/>
    <dgm:cxn modelId="{0CDC89C0-AD10-43F9-959D-08B55542AE45}" srcId="{F547A980-A5DC-4992-AA63-22990F6458C6}" destId="{11A9778B-667B-4542-9E69-BB2D3FE350FE}" srcOrd="0" destOrd="0" parTransId="{CEED6FE8-2DEC-4195-9FBF-FD94867116CB}" sibTransId="{581100D4-4A58-4FAA-B46D-B6EA21497B06}"/>
    <dgm:cxn modelId="{8BF7499C-2FCF-4DE9-8A80-B926E44F1733}" type="presOf" srcId="{11A9778B-667B-4542-9E69-BB2D3FE350FE}" destId="{F2997AF9-4613-401A-9E0F-BB329B1F40AA}" srcOrd="0" destOrd="0" presId="urn:microsoft.com/office/officeart/2005/8/layout/cycle6"/>
    <dgm:cxn modelId="{054B112F-9938-4B7D-8AAC-C88546213DBB}" type="presOf" srcId="{581100D4-4A58-4FAA-B46D-B6EA21497B06}" destId="{4FC935EC-F9AD-4C54-A38E-0BB1F0467A5F}" srcOrd="0" destOrd="0" presId="urn:microsoft.com/office/officeart/2005/8/layout/cycle6"/>
    <dgm:cxn modelId="{A9241BF9-EB35-41BB-859D-A6EACA790CE4}" srcId="{F547A980-A5DC-4992-AA63-22990F6458C6}" destId="{1435564E-317A-4E84-8189-9D0533830278}" srcOrd="2" destOrd="0" parTransId="{74C34265-D177-4A80-B48B-740B37F8635B}" sibTransId="{BE22E316-4F27-48C3-ACBC-FE643DC9ECCB}"/>
    <dgm:cxn modelId="{1432660D-DBE6-4660-BA3C-68C7404515D7}" type="presOf" srcId="{2B9883A3-3143-487B-8681-CA55BCAC9898}" destId="{3F5A237F-E894-4DF9-9E38-E248B5F0AD38}" srcOrd="0" destOrd="0" presId="urn:microsoft.com/office/officeart/2005/8/layout/cycle6"/>
    <dgm:cxn modelId="{3E6753E6-1AEA-4B68-AF5C-844D22EF69F9}" type="presOf" srcId="{AF588A95-8CC3-4BB3-ACC0-C595F9559F76}" destId="{7A3D6E1E-F24C-430D-A540-8711C7661BE9}" srcOrd="0" destOrd="0" presId="urn:microsoft.com/office/officeart/2005/8/layout/cycle6"/>
    <dgm:cxn modelId="{E49FF9A2-873B-4A15-A59C-9D87C2593D6B}" srcId="{F547A980-A5DC-4992-AA63-22990F6458C6}" destId="{AF588A95-8CC3-4BB3-ACC0-C595F9559F76}" srcOrd="1" destOrd="0" parTransId="{DF45CE5B-B1D0-4D90-9512-3367863C3D32}" sibTransId="{2B9883A3-3143-487B-8681-CA55BCAC9898}"/>
    <dgm:cxn modelId="{69D186B6-D4AE-456E-BE45-ABD5807335D0}" type="presOf" srcId="{BE22E316-4F27-48C3-ACBC-FE643DC9ECCB}" destId="{AABFE443-511B-46BB-A104-453BAE8752A5}" srcOrd="0" destOrd="0" presId="urn:microsoft.com/office/officeart/2005/8/layout/cycle6"/>
    <dgm:cxn modelId="{15F33D16-95D7-4B44-A118-E768854DCC30}" type="presParOf" srcId="{21ED20A7-8566-4E5C-9C6F-280A70CD0E74}" destId="{F2997AF9-4613-401A-9E0F-BB329B1F40AA}" srcOrd="0" destOrd="0" presId="urn:microsoft.com/office/officeart/2005/8/layout/cycle6"/>
    <dgm:cxn modelId="{38F712D0-2A41-4CFD-A377-A1955D44EE1E}" type="presParOf" srcId="{21ED20A7-8566-4E5C-9C6F-280A70CD0E74}" destId="{52789D89-768C-44AF-91B7-FBCDC76E9661}" srcOrd="1" destOrd="0" presId="urn:microsoft.com/office/officeart/2005/8/layout/cycle6"/>
    <dgm:cxn modelId="{DCA277AB-B203-4CFA-8D8D-151B4ECB1EFD}" type="presParOf" srcId="{21ED20A7-8566-4E5C-9C6F-280A70CD0E74}" destId="{4FC935EC-F9AD-4C54-A38E-0BB1F0467A5F}" srcOrd="2" destOrd="0" presId="urn:microsoft.com/office/officeart/2005/8/layout/cycle6"/>
    <dgm:cxn modelId="{BE0C26C2-8D48-4A59-A7AD-A06664D61D39}" type="presParOf" srcId="{21ED20A7-8566-4E5C-9C6F-280A70CD0E74}" destId="{7A3D6E1E-F24C-430D-A540-8711C7661BE9}" srcOrd="3" destOrd="0" presId="urn:microsoft.com/office/officeart/2005/8/layout/cycle6"/>
    <dgm:cxn modelId="{EA79DB4D-E316-4448-8C9D-DD364A240764}" type="presParOf" srcId="{21ED20A7-8566-4E5C-9C6F-280A70CD0E74}" destId="{D8F5783D-C607-43AA-86A8-7576B0B889BA}" srcOrd="4" destOrd="0" presId="urn:microsoft.com/office/officeart/2005/8/layout/cycle6"/>
    <dgm:cxn modelId="{7D89D6AF-233D-4892-AEB5-53444666FE10}" type="presParOf" srcId="{21ED20A7-8566-4E5C-9C6F-280A70CD0E74}" destId="{3F5A237F-E894-4DF9-9E38-E248B5F0AD38}" srcOrd="5" destOrd="0" presId="urn:microsoft.com/office/officeart/2005/8/layout/cycle6"/>
    <dgm:cxn modelId="{DE22BDC4-9EA9-4D95-B964-2C2CE1D7942C}" type="presParOf" srcId="{21ED20A7-8566-4E5C-9C6F-280A70CD0E74}" destId="{338831B6-C9F7-4625-88C9-632055A76F07}" srcOrd="6" destOrd="0" presId="urn:microsoft.com/office/officeart/2005/8/layout/cycle6"/>
    <dgm:cxn modelId="{BAA17E68-CAA1-47A1-A93F-00612A26CCFA}" type="presParOf" srcId="{21ED20A7-8566-4E5C-9C6F-280A70CD0E74}" destId="{89D09048-5445-4DBF-92F9-7DD5B0BA1E6D}" srcOrd="7" destOrd="0" presId="urn:microsoft.com/office/officeart/2005/8/layout/cycle6"/>
    <dgm:cxn modelId="{17355A23-2C0E-4455-BC25-A6AF717F4584}" type="presParOf" srcId="{21ED20A7-8566-4E5C-9C6F-280A70CD0E74}" destId="{AABFE443-511B-46BB-A104-453BAE8752A5}" srcOrd="8" destOrd="0" presId="urn:microsoft.com/office/officeart/2005/8/layout/cycle6"/>
    <dgm:cxn modelId="{30953DE0-C4F4-4112-9158-443620899808}" type="presParOf" srcId="{21ED20A7-8566-4E5C-9C6F-280A70CD0E74}" destId="{0848B75F-801E-46B6-B26A-BD66A212B528}" srcOrd="9" destOrd="0" presId="urn:microsoft.com/office/officeart/2005/8/layout/cycle6"/>
    <dgm:cxn modelId="{EADB68BE-8F8A-49FB-833E-2996274D79F6}" type="presParOf" srcId="{21ED20A7-8566-4E5C-9C6F-280A70CD0E74}" destId="{62F0FEDD-2124-4338-9BC2-790D6B85F57B}" srcOrd="10" destOrd="0" presId="urn:microsoft.com/office/officeart/2005/8/layout/cycle6"/>
    <dgm:cxn modelId="{D24717E8-B9A1-48EA-BE17-81A942D82FB4}" type="presParOf" srcId="{21ED20A7-8566-4E5C-9C6F-280A70CD0E74}" destId="{6FF2840D-A33A-426C-A5B1-E1E73CA62AFA}" srcOrd="11" destOrd="0" presId="urn:microsoft.com/office/officeart/2005/8/layout/cycle6"/>
  </dgm:cxnLst>
  <dgm:bg/>
  <dgm:whole>
    <a:ln w="76200"/>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C0C8916-98D1-4E15-8FD3-2BA9E648E250}" type="doc">
      <dgm:prSet loTypeId="urn:microsoft.com/office/officeart/2005/8/layout/cycle8" loCatId="cycle" qsTypeId="urn:microsoft.com/office/officeart/2005/8/quickstyle/simple1" qsCatId="simple" csTypeId="urn:microsoft.com/office/officeart/2005/8/colors/accent1_2" csCatId="accent1" phldr="1"/>
      <dgm:spPr/>
    </dgm:pt>
    <dgm:pt modelId="{EBAC6973-E448-4A20-A29F-8C76D30CF768}">
      <dgm:prSet phldrT="[Texto]"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s-ES_tradnl" sz="2400" dirty="0" smtClean="0"/>
            <a:t>Trabajo</a:t>
          </a:r>
          <a:endParaRPr lang="es-ES" sz="2400" dirty="0"/>
        </a:p>
      </dgm:t>
    </dgm:pt>
    <dgm:pt modelId="{510C6252-56DF-4CE1-86BE-B90F78668070}" type="parTrans" cxnId="{427B1F05-5860-4ED5-902B-5818D96A525D}">
      <dgm:prSet/>
      <dgm:spPr/>
      <dgm:t>
        <a:bodyPr/>
        <a:lstStyle/>
        <a:p>
          <a:endParaRPr lang="es-ES" sz="2400"/>
        </a:p>
      </dgm:t>
    </dgm:pt>
    <dgm:pt modelId="{9ED98A46-EA42-485D-A0B1-7C7250F95ED5}" type="sibTrans" cxnId="{427B1F05-5860-4ED5-902B-5818D96A525D}">
      <dgm:prSet/>
      <dgm:spPr/>
      <dgm:t>
        <a:bodyPr/>
        <a:lstStyle/>
        <a:p>
          <a:endParaRPr lang="es-ES" sz="2400"/>
        </a:p>
      </dgm:t>
    </dgm:pt>
    <dgm:pt modelId="{E93D638F-04DF-4E8C-92F0-216B35870EA5}">
      <dgm:prSet phldrT="[Texto]" custT="1">
        <dgm:style>
          <a:lnRef idx="0">
            <a:schemeClr val="accent4"/>
          </a:lnRef>
          <a:fillRef idx="3">
            <a:schemeClr val="accent4"/>
          </a:fillRef>
          <a:effectRef idx="3">
            <a:schemeClr val="accent4"/>
          </a:effectRef>
          <a:fontRef idx="minor">
            <a:schemeClr val="lt1"/>
          </a:fontRef>
        </dgm:style>
      </dgm:prSet>
      <dgm:spPr>
        <a:effectLst>
          <a:innerShdw blurRad="63500" dist="50800" dir="8100000">
            <a:prstClr val="black">
              <a:alpha val="50000"/>
            </a:prstClr>
          </a:innerShdw>
        </a:effectLst>
      </dgm:spPr>
      <dgm:t>
        <a:bodyPr/>
        <a:lstStyle/>
        <a:p>
          <a:r>
            <a:rPr lang="es-ES_tradnl" sz="2400" dirty="0" smtClean="0"/>
            <a:t>Entorno</a:t>
          </a:r>
          <a:endParaRPr lang="es-ES" sz="2400" dirty="0"/>
        </a:p>
      </dgm:t>
    </dgm:pt>
    <dgm:pt modelId="{7ED89168-FFE1-42D2-B982-772CA7E65975}" type="parTrans" cxnId="{9F227BBC-D520-407F-9329-42067FD1C8E6}">
      <dgm:prSet/>
      <dgm:spPr/>
      <dgm:t>
        <a:bodyPr/>
        <a:lstStyle/>
        <a:p>
          <a:endParaRPr lang="es-ES" sz="2400"/>
        </a:p>
      </dgm:t>
    </dgm:pt>
    <dgm:pt modelId="{BA17CDAD-F949-4C52-8CBE-2CF6C37017DF}" type="sibTrans" cxnId="{9F227BBC-D520-407F-9329-42067FD1C8E6}">
      <dgm:prSet/>
      <dgm:spPr/>
      <dgm:t>
        <a:bodyPr/>
        <a:lstStyle/>
        <a:p>
          <a:endParaRPr lang="es-ES" sz="2400"/>
        </a:p>
      </dgm:t>
    </dgm:pt>
    <dgm:pt modelId="{3A8A8342-A5C4-4281-823F-4A62775206BC}">
      <dgm:prSet phldrT="[Texto]" custT="1">
        <dgm:style>
          <a:lnRef idx="1">
            <a:schemeClr val="accent1"/>
          </a:lnRef>
          <a:fillRef idx="2">
            <a:schemeClr val="accent1"/>
          </a:fillRef>
          <a:effectRef idx="1">
            <a:schemeClr val="accent1"/>
          </a:effectRef>
          <a:fontRef idx="minor">
            <a:schemeClr val="dk1"/>
          </a:fontRef>
        </dgm:style>
      </dgm:prSet>
      <dgm:spPr/>
      <dgm:t>
        <a:bodyPr/>
        <a:lstStyle/>
        <a:p>
          <a:r>
            <a:rPr lang="es-ES_tradnl" sz="2400" dirty="0" smtClean="0"/>
            <a:t>Capital</a:t>
          </a:r>
          <a:endParaRPr lang="es-ES" sz="2400" dirty="0"/>
        </a:p>
      </dgm:t>
    </dgm:pt>
    <dgm:pt modelId="{7194BDCA-BC9A-4919-B39C-2048AE454757}" type="parTrans" cxnId="{36EE82BF-A7BE-4FB7-BBA8-3548A68DACFA}">
      <dgm:prSet/>
      <dgm:spPr/>
      <dgm:t>
        <a:bodyPr/>
        <a:lstStyle/>
        <a:p>
          <a:endParaRPr lang="es-ES" sz="2400"/>
        </a:p>
      </dgm:t>
    </dgm:pt>
    <dgm:pt modelId="{DBE3E294-98F6-495F-A8CE-CF6A4BD5293D}" type="sibTrans" cxnId="{36EE82BF-A7BE-4FB7-BBA8-3548A68DACFA}">
      <dgm:prSet/>
      <dgm:spPr/>
      <dgm:t>
        <a:bodyPr/>
        <a:lstStyle/>
        <a:p>
          <a:endParaRPr lang="es-ES" sz="2400"/>
        </a:p>
      </dgm:t>
    </dgm:pt>
    <dgm:pt modelId="{392B51E1-2789-4490-8A35-4F37F50901F9}" type="pres">
      <dgm:prSet presAssocID="{6C0C8916-98D1-4E15-8FD3-2BA9E648E250}" presName="compositeShape" presStyleCnt="0">
        <dgm:presLayoutVars>
          <dgm:chMax val="7"/>
          <dgm:dir/>
          <dgm:resizeHandles val="exact"/>
        </dgm:presLayoutVars>
      </dgm:prSet>
      <dgm:spPr/>
    </dgm:pt>
    <dgm:pt modelId="{12F93B02-ECAF-4592-90F4-D4CB15AA97A4}" type="pres">
      <dgm:prSet presAssocID="{6C0C8916-98D1-4E15-8FD3-2BA9E648E250}" presName="wedge1" presStyleLbl="node1" presStyleIdx="0" presStyleCnt="3"/>
      <dgm:spPr/>
      <dgm:t>
        <a:bodyPr/>
        <a:lstStyle/>
        <a:p>
          <a:endParaRPr lang="es-ES"/>
        </a:p>
      </dgm:t>
    </dgm:pt>
    <dgm:pt modelId="{BE92075D-7940-46FC-8376-7746D254FE8D}" type="pres">
      <dgm:prSet presAssocID="{6C0C8916-98D1-4E15-8FD3-2BA9E648E250}" presName="dummy1a" presStyleCnt="0"/>
      <dgm:spPr/>
    </dgm:pt>
    <dgm:pt modelId="{4302DD6F-107E-4177-9109-414BE35EB745}" type="pres">
      <dgm:prSet presAssocID="{6C0C8916-98D1-4E15-8FD3-2BA9E648E250}" presName="dummy1b" presStyleCnt="0"/>
      <dgm:spPr/>
    </dgm:pt>
    <dgm:pt modelId="{0C12AA14-5717-4534-9B33-A0713FFBA2C7}" type="pres">
      <dgm:prSet presAssocID="{6C0C8916-98D1-4E15-8FD3-2BA9E648E250}" presName="wedge1Tx" presStyleLbl="node1" presStyleIdx="0" presStyleCnt="3">
        <dgm:presLayoutVars>
          <dgm:chMax val="0"/>
          <dgm:chPref val="0"/>
          <dgm:bulletEnabled val="1"/>
        </dgm:presLayoutVars>
      </dgm:prSet>
      <dgm:spPr/>
      <dgm:t>
        <a:bodyPr/>
        <a:lstStyle/>
        <a:p>
          <a:endParaRPr lang="es-ES"/>
        </a:p>
      </dgm:t>
    </dgm:pt>
    <dgm:pt modelId="{E9CB1583-1909-4D91-B49B-134F85546162}" type="pres">
      <dgm:prSet presAssocID="{6C0C8916-98D1-4E15-8FD3-2BA9E648E250}" presName="wedge2" presStyleLbl="node1" presStyleIdx="1" presStyleCnt="3"/>
      <dgm:spPr/>
      <dgm:t>
        <a:bodyPr/>
        <a:lstStyle/>
        <a:p>
          <a:endParaRPr lang="es-ES"/>
        </a:p>
      </dgm:t>
    </dgm:pt>
    <dgm:pt modelId="{C1A15BA6-D9E4-4049-B50A-5040F83523F3}" type="pres">
      <dgm:prSet presAssocID="{6C0C8916-98D1-4E15-8FD3-2BA9E648E250}" presName="dummy2a" presStyleCnt="0"/>
      <dgm:spPr/>
    </dgm:pt>
    <dgm:pt modelId="{9FDFD666-DBDB-4138-94AA-7DF4D41D3721}" type="pres">
      <dgm:prSet presAssocID="{6C0C8916-98D1-4E15-8FD3-2BA9E648E250}" presName="dummy2b" presStyleCnt="0"/>
      <dgm:spPr/>
    </dgm:pt>
    <dgm:pt modelId="{79A791C3-8F14-40B1-9E83-D831F504AFFF}" type="pres">
      <dgm:prSet presAssocID="{6C0C8916-98D1-4E15-8FD3-2BA9E648E250}" presName="wedge2Tx" presStyleLbl="node1" presStyleIdx="1" presStyleCnt="3">
        <dgm:presLayoutVars>
          <dgm:chMax val="0"/>
          <dgm:chPref val="0"/>
          <dgm:bulletEnabled val="1"/>
        </dgm:presLayoutVars>
      </dgm:prSet>
      <dgm:spPr/>
      <dgm:t>
        <a:bodyPr/>
        <a:lstStyle/>
        <a:p>
          <a:endParaRPr lang="es-ES"/>
        </a:p>
      </dgm:t>
    </dgm:pt>
    <dgm:pt modelId="{9937D13B-86A1-40EB-9E88-7C69D8D02736}" type="pres">
      <dgm:prSet presAssocID="{6C0C8916-98D1-4E15-8FD3-2BA9E648E250}" presName="wedge3" presStyleLbl="node1" presStyleIdx="2" presStyleCnt="3"/>
      <dgm:spPr/>
      <dgm:t>
        <a:bodyPr/>
        <a:lstStyle/>
        <a:p>
          <a:endParaRPr lang="es-ES"/>
        </a:p>
      </dgm:t>
    </dgm:pt>
    <dgm:pt modelId="{275F585A-9D57-405D-833E-606E17DAE001}" type="pres">
      <dgm:prSet presAssocID="{6C0C8916-98D1-4E15-8FD3-2BA9E648E250}" presName="dummy3a" presStyleCnt="0"/>
      <dgm:spPr/>
    </dgm:pt>
    <dgm:pt modelId="{D3BA8E7D-A008-433C-87B0-24B3F70C5B4B}" type="pres">
      <dgm:prSet presAssocID="{6C0C8916-98D1-4E15-8FD3-2BA9E648E250}" presName="dummy3b" presStyleCnt="0"/>
      <dgm:spPr/>
    </dgm:pt>
    <dgm:pt modelId="{8C590FE2-9933-49DC-8BDB-3CC58339C194}" type="pres">
      <dgm:prSet presAssocID="{6C0C8916-98D1-4E15-8FD3-2BA9E648E250}" presName="wedge3Tx" presStyleLbl="node1" presStyleIdx="2" presStyleCnt="3">
        <dgm:presLayoutVars>
          <dgm:chMax val="0"/>
          <dgm:chPref val="0"/>
          <dgm:bulletEnabled val="1"/>
        </dgm:presLayoutVars>
      </dgm:prSet>
      <dgm:spPr/>
      <dgm:t>
        <a:bodyPr/>
        <a:lstStyle/>
        <a:p>
          <a:endParaRPr lang="es-ES"/>
        </a:p>
      </dgm:t>
    </dgm:pt>
    <dgm:pt modelId="{E91129D2-82C4-4A4B-B958-58B396585C35}" type="pres">
      <dgm:prSet presAssocID="{9ED98A46-EA42-485D-A0B1-7C7250F95ED5}" presName="arrowWedge1" presStyleLbl="fgSibTrans2D1" presStyleIdx="0" presStyleCnt="3">
        <dgm:style>
          <a:lnRef idx="1">
            <a:schemeClr val="accent2"/>
          </a:lnRef>
          <a:fillRef idx="3">
            <a:schemeClr val="accent2"/>
          </a:fillRef>
          <a:effectRef idx="2">
            <a:schemeClr val="accent2"/>
          </a:effectRef>
          <a:fontRef idx="minor">
            <a:schemeClr val="lt1"/>
          </a:fontRef>
        </dgm:style>
      </dgm:prSet>
      <dgm:spPr/>
    </dgm:pt>
    <dgm:pt modelId="{DFD2C849-A066-4EE9-9351-7B082CCD4CFE}" type="pres">
      <dgm:prSet presAssocID="{BA17CDAD-F949-4C52-8CBE-2CF6C37017DF}" presName="arrowWedge2" presStyleLbl="fgSibTrans2D1" presStyleIdx="1" presStyleCnt="3" custLinFactNeighborX="32" custLinFactNeighborY="3413">
        <dgm:style>
          <a:lnRef idx="2">
            <a:schemeClr val="accent3">
              <a:shade val="50000"/>
            </a:schemeClr>
          </a:lnRef>
          <a:fillRef idx="1">
            <a:schemeClr val="accent3"/>
          </a:fillRef>
          <a:effectRef idx="0">
            <a:schemeClr val="accent3"/>
          </a:effectRef>
          <a:fontRef idx="minor">
            <a:schemeClr val="lt1"/>
          </a:fontRef>
        </dgm:style>
      </dgm:prSet>
      <dgm:spPr/>
    </dgm:pt>
    <dgm:pt modelId="{85E68A97-0D7F-4552-9A8E-7D0EB922ACFB}" type="pres">
      <dgm:prSet presAssocID="{DBE3E294-98F6-495F-A8CE-CF6A4BD5293D}" presName="arrowWedge3" presStyleLbl="fgSibTrans2D1" presStyleIdx="2" presStyleCnt="3">
        <dgm:style>
          <a:lnRef idx="2">
            <a:schemeClr val="accent4">
              <a:shade val="50000"/>
            </a:schemeClr>
          </a:lnRef>
          <a:fillRef idx="1">
            <a:schemeClr val="accent4"/>
          </a:fillRef>
          <a:effectRef idx="0">
            <a:schemeClr val="accent4"/>
          </a:effectRef>
          <a:fontRef idx="minor">
            <a:schemeClr val="lt1"/>
          </a:fontRef>
        </dgm:style>
      </dgm:prSet>
      <dgm:spPr/>
    </dgm:pt>
  </dgm:ptLst>
  <dgm:cxnLst>
    <dgm:cxn modelId="{235B4611-F510-4495-AA22-A1FAF08D191C}" type="presOf" srcId="{6C0C8916-98D1-4E15-8FD3-2BA9E648E250}" destId="{392B51E1-2789-4490-8A35-4F37F50901F9}" srcOrd="0" destOrd="0" presId="urn:microsoft.com/office/officeart/2005/8/layout/cycle8"/>
    <dgm:cxn modelId="{879A3593-15F0-4BD5-8BAB-35F3F857303D}" type="presOf" srcId="{3A8A8342-A5C4-4281-823F-4A62775206BC}" destId="{8C590FE2-9933-49DC-8BDB-3CC58339C194}" srcOrd="1" destOrd="0" presId="urn:microsoft.com/office/officeart/2005/8/layout/cycle8"/>
    <dgm:cxn modelId="{9F227BBC-D520-407F-9329-42067FD1C8E6}" srcId="{6C0C8916-98D1-4E15-8FD3-2BA9E648E250}" destId="{E93D638F-04DF-4E8C-92F0-216B35870EA5}" srcOrd="1" destOrd="0" parTransId="{7ED89168-FFE1-42D2-B982-772CA7E65975}" sibTransId="{BA17CDAD-F949-4C52-8CBE-2CF6C37017DF}"/>
    <dgm:cxn modelId="{4B3F9C72-61D0-4F83-8864-2631013B8CB6}" type="presOf" srcId="{3A8A8342-A5C4-4281-823F-4A62775206BC}" destId="{9937D13B-86A1-40EB-9E88-7C69D8D02736}" srcOrd="0" destOrd="0" presId="urn:microsoft.com/office/officeart/2005/8/layout/cycle8"/>
    <dgm:cxn modelId="{7FAE38C2-3B44-410D-A7D5-77DA48357C1D}" type="presOf" srcId="{EBAC6973-E448-4A20-A29F-8C76D30CF768}" destId="{0C12AA14-5717-4534-9B33-A0713FFBA2C7}" srcOrd="1" destOrd="0" presId="urn:microsoft.com/office/officeart/2005/8/layout/cycle8"/>
    <dgm:cxn modelId="{36EE82BF-A7BE-4FB7-BBA8-3548A68DACFA}" srcId="{6C0C8916-98D1-4E15-8FD3-2BA9E648E250}" destId="{3A8A8342-A5C4-4281-823F-4A62775206BC}" srcOrd="2" destOrd="0" parTransId="{7194BDCA-BC9A-4919-B39C-2048AE454757}" sibTransId="{DBE3E294-98F6-495F-A8CE-CF6A4BD5293D}"/>
    <dgm:cxn modelId="{9A258451-1B05-45BF-A0AF-278EF4A34EB0}" type="presOf" srcId="{E93D638F-04DF-4E8C-92F0-216B35870EA5}" destId="{79A791C3-8F14-40B1-9E83-D831F504AFFF}" srcOrd="1" destOrd="0" presId="urn:microsoft.com/office/officeart/2005/8/layout/cycle8"/>
    <dgm:cxn modelId="{3AD170B3-4551-401E-80EA-116ED209A7F9}" type="presOf" srcId="{EBAC6973-E448-4A20-A29F-8C76D30CF768}" destId="{12F93B02-ECAF-4592-90F4-D4CB15AA97A4}" srcOrd="0" destOrd="0" presId="urn:microsoft.com/office/officeart/2005/8/layout/cycle8"/>
    <dgm:cxn modelId="{427B1F05-5860-4ED5-902B-5818D96A525D}" srcId="{6C0C8916-98D1-4E15-8FD3-2BA9E648E250}" destId="{EBAC6973-E448-4A20-A29F-8C76D30CF768}" srcOrd="0" destOrd="0" parTransId="{510C6252-56DF-4CE1-86BE-B90F78668070}" sibTransId="{9ED98A46-EA42-485D-A0B1-7C7250F95ED5}"/>
    <dgm:cxn modelId="{C0BB74F1-7B0A-4B44-960D-771013EA618E}" type="presOf" srcId="{E93D638F-04DF-4E8C-92F0-216B35870EA5}" destId="{E9CB1583-1909-4D91-B49B-134F85546162}" srcOrd="0" destOrd="0" presId="urn:microsoft.com/office/officeart/2005/8/layout/cycle8"/>
    <dgm:cxn modelId="{9A8F2EC7-0B54-47B2-AA84-79E1ED49A3F1}" type="presParOf" srcId="{392B51E1-2789-4490-8A35-4F37F50901F9}" destId="{12F93B02-ECAF-4592-90F4-D4CB15AA97A4}" srcOrd="0" destOrd="0" presId="urn:microsoft.com/office/officeart/2005/8/layout/cycle8"/>
    <dgm:cxn modelId="{179B18E4-BA41-4D2D-BE79-B5225D08E785}" type="presParOf" srcId="{392B51E1-2789-4490-8A35-4F37F50901F9}" destId="{BE92075D-7940-46FC-8376-7746D254FE8D}" srcOrd="1" destOrd="0" presId="urn:microsoft.com/office/officeart/2005/8/layout/cycle8"/>
    <dgm:cxn modelId="{C11213C1-1FF2-4CA1-98C9-7DE535517935}" type="presParOf" srcId="{392B51E1-2789-4490-8A35-4F37F50901F9}" destId="{4302DD6F-107E-4177-9109-414BE35EB745}" srcOrd="2" destOrd="0" presId="urn:microsoft.com/office/officeart/2005/8/layout/cycle8"/>
    <dgm:cxn modelId="{45CC5F62-9738-4B6C-97F6-070A6A84BB32}" type="presParOf" srcId="{392B51E1-2789-4490-8A35-4F37F50901F9}" destId="{0C12AA14-5717-4534-9B33-A0713FFBA2C7}" srcOrd="3" destOrd="0" presId="urn:microsoft.com/office/officeart/2005/8/layout/cycle8"/>
    <dgm:cxn modelId="{3F0AFE29-3476-4330-940C-33091887581E}" type="presParOf" srcId="{392B51E1-2789-4490-8A35-4F37F50901F9}" destId="{E9CB1583-1909-4D91-B49B-134F85546162}" srcOrd="4" destOrd="0" presId="urn:microsoft.com/office/officeart/2005/8/layout/cycle8"/>
    <dgm:cxn modelId="{68A3F7FA-0077-4326-A5B2-4CC46BA7FDBD}" type="presParOf" srcId="{392B51E1-2789-4490-8A35-4F37F50901F9}" destId="{C1A15BA6-D9E4-4049-B50A-5040F83523F3}" srcOrd="5" destOrd="0" presId="urn:microsoft.com/office/officeart/2005/8/layout/cycle8"/>
    <dgm:cxn modelId="{C7945F4C-78F2-49CA-A70E-2BEC825A6FD8}" type="presParOf" srcId="{392B51E1-2789-4490-8A35-4F37F50901F9}" destId="{9FDFD666-DBDB-4138-94AA-7DF4D41D3721}" srcOrd="6" destOrd="0" presId="urn:microsoft.com/office/officeart/2005/8/layout/cycle8"/>
    <dgm:cxn modelId="{8EBAF5C6-88AA-4669-A5DB-12262B5443F4}" type="presParOf" srcId="{392B51E1-2789-4490-8A35-4F37F50901F9}" destId="{79A791C3-8F14-40B1-9E83-D831F504AFFF}" srcOrd="7" destOrd="0" presId="urn:microsoft.com/office/officeart/2005/8/layout/cycle8"/>
    <dgm:cxn modelId="{889536E0-CDDD-4092-87B5-C1BBE7D4D7A2}" type="presParOf" srcId="{392B51E1-2789-4490-8A35-4F37F50901F9}" destId="{9937D13B-86A1-40EB-9E88-7C69D8D02736}" srcOrd="8" destOrd="0" presId="urn:microsoft.com/office/officeart/2005/8/layout/cycle8"/>
    <dgm:cxn modelId="{061120F1-B78F-4463-9ECE-7C664B5D8D53}" type="presParOf" srcId="{392B51E1-2789-4490-8A35-4F37F50901F9}" destId="{275F585A-9D57-405D-833E-606E17DAE001}" srcOrd="9" destOrd="0" presId="urn:microsoft.com/office/officeart/2005/8/layout/cycle8"/>
    <dgm:cxn modelId="{686C8423-141D-4B32-B973-937A26A2FE6D}" type="presParOf" srcId="{392B51E1-2789-4490-8A35-4F37F50901F9}" destId="{D3BA8E7D-A008-433C-87B0-24B3F70C5B4B}" srcOrd="10" destOrd="0" presId="urn:microsoft.com/office/officeart/2005/8/layout/cycle8"/>
    <dgm:cxn modelId="{DEAC7EB7-6C12-4AB3-9009-3038D1CDDC6B}" type="presParOf" srcId="{392B51E1-2789-4490-8A35-4F37F50901F9}" destId="{8C590FE2-9933-49DC-8BDB-3CC58339C194}" srcOrd="11" destOrd="0" presId="urn:microsoft.com/office/officeart/2005/8/layout/cycle8"/>
    <dgm:cxn modelId="{96072A99-29A8-445D-93E2-9168FEA6E680}" type="presParOf" srcId="{392B51E1-2789-4490-8A35-4F37F50901F9}" destId="{E91129D2-82C4-4A4B-B958-58B396585C35}" srcOrd="12" destOrd="0" presId="urn:microsoft.com/office/officeart/2005/8/layout/cycle8"/>
    <dgm:cxn modelId="{102AE24D-DC2C-42C2-AA46-AFE3F56CC6E4}" type="presParOf" srcId="{392B51E1-2789-4490-8A35-4F37F50901F9}" destId="{DFD2C849-A066-4EE9-9351-7B082CCD4CFE}" srcOrd="13" destOrd="0" presId="urn:microsoft.com/office/officeart/2005/8/layout/cycle8"/>
    <dgm:cxn modelId="{A013A23A-1C74-4E96-9219-EEDA76B9F89F}" type="presParOf" srcId="{392B51E1-2789-4490-8A35-4F37F50901F9}" destId="{85E68A97-0D7F-4552-9A8E-7D0EB922ACFB}" srcOrd="14" destOrd="0" presId="urn:microsoft.com/office/officeart/2005/8/layout/cycle8"/>
  </dgm:cxnLst>
  <dgm:bg>
    <a:effectLst>
      <a:innerShdw blurRad="63500" dist="50800" dir="13500000">
        <a:prstClr val="black">
          <a:alpha val="50000"/>
        </a:prstClr>
      </a:inn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64BA9CC-7622-452B-8D43-52800C6AB003}" type="doc">
      <dgm:prSet loTypeId="urn:microsoft.com/office/officeart/2005/8/layout/cycle5" loCatId="cycle" qsTypeId="urn:microsoft.com/office/officeart/2005/8/quickstyle/3d9" qsCatId="3D" csTypeId="urn:microsoft.com/office/officeart/2005/8/colors/colorful4" csCatId="colorful" phldr="1"/>
      <dgm:spPr/>
      <dgm:t>
        <a:bodyPr/>
        <a:lstStyle/>
        <a:p>
          <a:endParaRPr lang="es-ES"/>
        </a:p>
      </dgm:t>
    </dgm:pt>
    <dgm:pt modelId="{A516E73F-A711-4468-90C7-7A391FD57815}">
      <dgm:prSet custT="1"/>
      <dgm:spPr/>
      <dgm:t>
        <a:bodyPr/>
        <a:lstStyle/>
        <a:p>
          <a:pPr rtl="0"/>
          <a:r>
            <a:rPr lang="es-ES_tradnl" sz="2000" dirty="0" smtClean="0">
              <a:solidFill>
                <a:srgbClr val="C00000"/>
              </a:solidFill>
            </a:rPr>
            <a:t>Finanzas y contabilidad</a:t>
          </a:r>
          <a:endParaRPr lang="es-ES_tradnl" sz="2000" dirty="0">
            <a:solidFill>
              <a:srgbClr val="C00000"/>
            </a:solidFill>
          </a:endParaRPr>
        </a:p>
      </dgm:t>
    </dgm:pt>
    <dgm:pt modelId="{325C04B6-4980-4C16-AC8E-0D7C3B6E1BC7}" type="parTrans" cxnId="{090482E3-82A8-4427-9455-B3F093BB3EAF}">
      <dgm:prSet/>
      <dgm:spPr/>
      <dgm:t>
        <a:bodyPr/>
        <a:lstStyle/>
        <a:p>
          <a:endParaRPr lang="es-ES" sz="2000">
            <a:solidFill>
              <a:srgbClr val="C00000"/>
            </a:solidFill>
          </a:endParaRPr>
        </a:p>
      </dgm:t>
    </dgm:pt>
    <dgm:pt modelId="{14B451AF-B273-4089-A1E5-B323E6EEA1A4}" type="sibTrans" cxnId="{090482E3-82A8-4427-9455-B3F093BB3EAF}">
      <dgm:prSet/>
      <dgm:spPr>
        <a:ln w="76200">
          <a:solidFill>
            <a:schemeClr val="tx2">
              <a:lumMod val="75000"/>
            </a:schemeClr>
          </a:solidFill>
        </a:ln>
      </dgm:spPr>
      <dgm:t>
        <a:bodyPr/>
        <a:lstStyle/>
        <a:p>
          <a:endParaRPr lang="es-ES" sz="2000">
            <a:solidFill>
              <a:srgbClr val="C00000"/>
            </a:solidFill>
          </a:endParaRPr>
        </a:p>
      </dgm:t>
    </dgm:pt>
    <dgm:pt modelId="{27A21E49-39FA-4921-B41B-D70A163E695E}">
      <dgm:prSet custT="1"/>
      <dgm:spPr>
        <a:ln>
          <a:solidFill>
            <a:srgbClr val="92D050"/>
          </a:solidFill>
        </a:ln>
        <a:sp3d extrusionH="152250" prstMaterial="matte">
          <a:bevelT/>
        </a:sp3d>
      </dgm:spPr>
      <dgm:t>
        <a:bodyPr>
          <a:sp3d extrusionH="28000" prstMaterial="matte"/>
        </a:bodyPr>
        <a:lstStyle/>
        <a:p>
          <a:pPr rtl="0"/>
          <a:r>
            <a:rPr lang="es-ES_tradnl" sz="2000" dirty="0" smtClean="0">
              <a:solidFill>
                <a:srgbClr val="C00000"/>
              </a:solidFill>
            </a:rPr>
            <a:t>Recursos humanos</a:t>
          </a:r>
          <a:endParaRPr lang="es-ES" sz="2000" dirty="0">
            <a:solidFill>
              <a:srgbClr val="C00000"/>
            </a:solidFill>
          </a:endParaRPr>
        </a:p>
      </dgm:t>
    </dgm:pt>
    <dgm:pt modelId="{F8BD18AD-0217-4D23-AF4D-BBE42F744C2C}" type="parTrans" cxnId="{0FD00038-84DB-4F74-9596-E000644FA955}">
      <dgm:prSet/>
      <dgm:spPr/>
      <dgm:t>
        <a:bodyPr/>
        <a:lstStyle/>
        <a:p>
          <a:endParaRPr lang="es-ES" sz="2000">
            <a:solidFill>
              <a:srgbClr val="C00000"/>
            </a:solidFill>
          </a:endParaRPr>
        </a:p>
      </dgm:t>
    </dgm:pt>
    <dgm:pt modelId="{6A6C1EA0-4B8D-48D9-8F53-576EE849329C}" type="sibTrans" cxnId="{0FD00038-84DB-4F74-9596-E000644FA955}">
      <dgm:prSet/>
      <dgm:spPr>
        <a:ln w="76200">
          <a:solidFill>
            <a:srgbClr val="92D050"/>
          </a:solidFill>
        </a:ln>
      </dgm:spPr>
      <dgm:t>
        <a:bodyPr/>
        <a:lstStyle/>
        <a:p>
          <a:endParaRPr lang="es-ES" sz="2000">
            <a:solidFill>
              <a:srgbClr val="C00000"/>
            </a:solidFill>
          </a:endParaRPr>
        </a:p>
      </dgm:t>
    </dgm:pt>
    <dgm:pt modelId="{71C1B41A-72DC-44C8-B838-E3FCE7CEA942}">
      <dgm:prSet custT="1"/>
      <dgm:spPr/>
      <dgm:t>
        <a:bodyPr/>
        <a:lstStyle/>
        <a:p>
          <a:pPr rtl="0"/>
          <a:r>
            <a:rPr lang="es-ES_tradnl" sz="2000" dirty="0" smtClean="0">
              <a:solidFill>
                <a:srgbClr val="C00000"/>
              </a:solidFill>
            </a:rPr>
            <a:t>Manufactura y producción</a:t>
          </a:r>
          <a:endParaRPr lang="es-ES_tradnl" sz="2000" dirty="0">
            <a:solidFill>
              <a:srgbClr val="C00000"/>
            </a:solidFill>
          </a:endParaRPr>
        </a:p>
      </dgm:t>
    </dgm:pt>
    <dgm:pt modelId="{40D92880-6EBB-49A7-8EB8-21F817B01DFB}" type="parTrans" cxnId="{138A0397-D2A1-4CA2-85B4-B568B9C2D780}">
      <dgm:prSet/>
      <dgm:spPr/>
      <dgm:t>
        <a:bodyPr/>
        <a:lstStyle/>
        <a:p>
          <a:endParaRPr lang="es-ES" sz="2000">
            <a:solidFill>
              <a:srgbClr val="C00000"/>
            </a:solidFill>
          </a:endParaRPr>
        </a:p>
      </dgm:t>
    </dgm:pt>
    <dgm:pt modelId="{33B65A96-4AAE-4C34-A507-460FC3A6184B}" type="sibTrans" cxnId="{138A0397-D2A1-4CA2-85B4-B568B9C2D780}">
      <dgm:prSet/>
      <dgm:spPr>
        <a:ln w="76200">
          <a:solidFill>
            <a:srgbClr val="5ACAAD"/>
          </a:solidFill>
        </a:ln>
      </dgm:spPr>
      <dgm:t>
        <a:bodyPr/>
        <a:lstStyle/>
        <a:p>
          <a:endParaRPr lang="es-ES" sz="2000">
            <a:solidFill>
              <a:srgbClr val="C00000"/>
            </a:solidFill>
          </a:endParaRPr>
        </a:p>
      </dgm:t>
    </dgm:pt>
    <dgm:pt modelId="{29378D35-0539-45DE-A087-BC5E8B72851D}">
      <dgm:prSet custT="1"/>
      <dgm:spPr/>
      <dgm:t>
        <a:bodyPr/>
        <a:lstStyle/>
        <a:p>
          <a:pPr rtl="0"/>
          <a:r>
            <a:rPr lang="es-ES_tradnl" sz="2000" dirty="0" smtClean="0">
              <a:solidFill>
                <a:srgbClr val="C00000"/>
              </a:solidFill>
            </a:rPr>
            <a:t>Ventas y Marketing</a:t>
          </a:r>
          <a:endParaRPr lang="es-ES_tradnl" sz="2000" dirty="0">
            <a:solidFill>
              <a:srgbClr val="C00000"/>
            </a:solidFill>
          </a:endParaRPr>
        </a:p>
      </dgm:t>
    </dgm:pt>
    <dgm:pt modelId="{4863D245-A20E-413D-A9FF-2552D927A917}" type="parTrans" cxnId="{A3011C96-6007-44A4-A7C1-9A32B813BB13}">
      <dgm:prSet/>
      <dgm:spPr/>
      <dgm:t>
        <a:bodyPr/>
        <a:lstStyle/>
        <a:p>
          <a:endParaRPr lang="es-ES" sz="2000">
            <a:solidFill>
              <a:srgbClr val="C00000"/>
            </a:solidFill>
          </a:endParaRPr>
        </a:p>
      </dgm:t>
    </dgm:pt>
    <dgm:pt modelId="{88253C65-C1C4-487E-88A7-672610B53D21}" type="sibTrans" cxnId="{A3011C96-6007-44A4-A7C1-9A32B813BB13}">
      <dgm:prSet/>
      <dgm:spPr>
        <a:ln w="57150">
          <a:solidFill>
            <a:schemeClr val="accent5">
              <a:lumMod val="60000"/>
              <a:lumOff val="40000"/>
            </a:schemeClr>
          </a:solidFill>
        </a:ln>
      </dgm:spPr>
      <dgm:t>
        <a:bodyPr/>
        <a:lstStyle/>
        <a:p>
          <a:endParaRPr lang="es-ES" sz="2000">
            <a:solidFill>
              <a:srgbClr val="C00000"/>
            </a:solidFill>
          </a:endParaRPr>
        </a:p>
      </dgm:t>
    </dgm:pt>
    <dgm:pt modelId="{F858D90A-EC4F-47E8-A8C2-51B9222559C3}" type="pres">
      <dgm:prSet presAssocID="{A64BA9CC-7622-452B-8D43-52800C6AB003}" presName="cycle" presStyleCnt="0">
        <dgm:presLayoutVars>
          <dgm:dir/>
          <dgm:resizeHandles val="exact"/>
        </dgm:presLayoutVars>
      </dgm:prSet>
      <dgm:spPr/>
      <dgm:t>
        <a:bodyPr/>
        <a:lstStyle/>
        <a:p>
          <a:endParaRPr lang="es-ES"/>
        </a:p>
      </dgm:t>
    </dgm:pt>
    <dgm:pt modelId="{1E5FA0DA-BED5-4015-8947-F85CAAB7AC4D}" type="pres">
      <dgm:prSet presAssocID="{A516E73F-A711-4468-90C7-7A391FD57815}" presName="node" presStyleLbl="node1" presStyleIdx="0" presStyleCnt="4">
        <dgm:presLayoutVars>
          <dgm:bulletEnabled val="1"/>
        </dgm:presLayoutVars>
      </dgm:prSet>
      <dgm:spPr/>
      <dgm:t>
        <a:bodyPr/>
        <a:lstStyle/>
        <a:p>
          <a:endParaRPr lang="es-ES"/>
        </a:p>
      </dgm:t>
    </dgm:pt>
    <dgm:pt modelId="{0AE8870F-AA7F-4158-9392-9941F8AE3D8B}" type="pres">
      <dgm:prSet presAssocID="{A516E73F-A711-4468-90C7-7A391FD57815}" presName="spNode" presStyleCnt="0"/>
      <dgm:spPr/>
    </dgm:pt>
    <dgm:pt modelId="{4A488DD6-4F40-40A3-A6AD-76C0344CDE68}" type="pres">
      <dgm:prSet presAssocID="{14B451AF-B273-4089-A1E5-B323E6EEA1A4}" presName="sibTrans" presStyleLbl="sibTrans1D1" presStyleIdx="0" presStyleCnt="4"/>
      <dgm:spPr/>
      <dgm:t>
        <a:bodyPr/>
        <a:lstStyle/>
        <a:p>
          <a:endParaRPr lang="es-ES"/>
        </a:p>
      </dgm:t>
    </dgm:pt>
    <dgm:pt modelId="{0AAFD24F-AB1C-4D14-BE26-265C1ACFE1B4}" type="pres">
      <dgm:prSet presAssocID="{27A21E49-39FA-4921-B41B-D70A163E695E}" presName="node" presStyleLbl="node1" presStyleIdx="1" presStyleCnt="4">
        <dgm:presLayoutVars>
          <dgm:bulletEnabled val="1"/>
        </dgm:presLayoutVars>
      </dgm:prSet>
      <dgm:spPr/>
      <dgm:t>
        <a:bodyPr/>
        <a:lstStyle/>
        <a:p>
          <a:endParaRPr lang="es-ES"/>
        </a:p>
      </dgm:t>
    </dgm:pt>
    <dgm:pt modelId="{758A7D82-DB3B-4397-91F1-275B7E1E87A7}" type="pres">
      <dgm:prSet presAssocID="{27A21E49-39FA-4921-B41B-D70A163E695E}" presName="spNode" presStyleCnt="0"/>
      <dgm:spPr/>
    </dgm:pt>
    <dgm:pt modelId="{54DA9E7C-0A2C-4E8A-B46A-D65D067F9050}" type="pres">
      <dgm:prSet presAssocID="{6A6C1EA0-4B8D-48D9-8F53-576EE849329C}" presName="sibTrans" presStyleLbl="sibTrans1D1" presStyleIdx="1" presStyleCnt="4"/>
      <dgm:spPr/>
      <dgm:t>
        <a:bodyPr/>
        <a:lstStyle/>
        <a:p>
          <a:endParaRPr lang="es-ES"/>
        </a:p>
      </dgm:t>
    </dgm:pt>
    <dgm:pt modelId="{2A738844-16D2-4C5E-A45C-F0E1FDF9EC85}" type="pres">
      <dgm:prSet presAssocID="{71C1B41A-72DC-44C8-B838-E3FCE7CEA942}" presName="node" presStyleLbl="node1" presStyleIdx="2" presStyleCnt="4">
        <dgm:presLayoutVars>
          <dgm:bulletEnabled val="1"/>
        </dgm:presLayoutVars>
      </dgm:prSet>
      <dgm:spPr/>
      <dgm:t>
        <a:bodyPr/>
        <a:lstStyle/>
        <a:p>
          <a:endParaRPr lang="es-ES"/>
        </a:p>
      </dgm:t>
    </dgm:pt>
    <dgm:pt modelId="{F04E3071-C924-48B6-A37D-A8981CDCE702}" type="pres">
      <dgm:prSet presAssocID="{71C1B41A-72DC-44C8-B838-E3FCE7CEA942}" presName="spNode" presStyleCnt="0"/>
      <dgm:spPr/>
    </dgm:pt>
    <dgm:pt modelId="{2B326DDE-9B16-4229-A1C5-4F11B2C5DEF1}" type="pres">
      <dgm:prSet presAssocID="{33B65A96-4AAE-4C34-A507-460FC3A6184B}" presName="sibTrans" presStyleLbl="sibTrans1D1" presStyleIdx="2" presStyleCnt="4"/>
      <dgm:spPr/>
      <dgm:t>
        <a:bodyPr/>
        <a:lstStyle/>
        <a:p>
          <a:endParaRPr lang="es-ES"/>
        </a:p>
      </dgm:t>
    </dgm:pt>
    <dgm:pt modelId="{76AAAC70-38A0-4CE4-A275-FCEBA3F2CA81}" type="pres">
      <dgm:prSet presAssocID="{29378D35-0539-45DE-A087-BC5E8B72851D}" presName="node" presStyleLbl="node1" presStyleIdx="3" presStyleCnt="4">
        <dgm:presLayoutVars>
          <dgm:bulletEnabled val="1"/>
        </dgm:presLayoutVars>
      </dgm:prSet>
      <dgm:spPr/>
      <dgm:t>
        <a:bodyPr/>
        <a:lstStyle/>
        <a:p>
          <a:endParaRPr lang="es-ES"/>
        </a:p>
      </dgm:t>
    </dgm:pt>
    <dgm:pt modelId="{350A9272-E03F-43E1-A07E-1596DB49A006}" type="pres">
      <dgm:prSet presAssocID="{29378D35-0539-45DE-A087-BC5E8B72851D}" presName="spNode" presStyleCnt="0"/>
      <dgm:spPr/>
    </dgm:pt>
    <dgm:pt modelId="{60C94C74-1978-495C-B58A-E8919C431764}" type="pres">
      <dgm:prSet presAssocID="{88253C65-C1C4-487E-88A7-672610B53D21}" presName="sibTrans" presStyleLbl="sibTrans1D1" presStyleIdx="3" presStyleCnt="4"/>
      <dgm:spPr/>
      <dgm:t>
        <a:bodyPr/>
        <a:lstStyle/>
        <a:p>
          <a:endParaRPr lang="es-ES"/>
        </a:p>
      </dgm:t>
    </dgm:pt>
  </dgm:ptLst>
  <dgm:cxnLst>
    <dgm:cxn modelId="{FAB2D784-5852-4E77-B028-304EA97F01B9}" type="presOf" srcId="{A64BA9CC-7622-452B-8D43-52800C6AB003}" destId="{F858D90A-EC4F-47E8-A8C2-51B9222559C3}" srcOrd="0" destOrd="0" presId="urn:microsoft.com/office/officeart/2005/8/layout/cycle5"/>
    <dgm:cxn modelId="{3F22AD51-9C80-423C-BF78-3511C66142D8}" type="presOf" srcId="{29378D35-0539-45DE-A087-BC5E8B72851D}" destId="{76AAAC70-38A0-4CE4-A275-FCEBA3F2CA81}" srcOrd="0" destOrd="0" presId="urn:microsoft.com/office/officeart/2005/8/layout/cycle5"/>
    <dgm:cxn modelId="{09110904-D781-4067-AA8C-2494EF3C805F}" type="presOf" srcId="{A516E73F-A711-4468-90C7-7A391FD57815}" destId="{1E5FA0DA-BED5-4015-8947-F85CAAB7AC4D}" srcOrd="0" destOrd="0" presId="urn:microsoft.com/office/officeart/2005/8/layout/cycle5"/>
    <dgm:cxn modelId="{8AE2CE4F-0C86-4C78-890D-2F30DDA1A301}" type="presOf" srcId="{14B451AF-B273-4089-A1E5-B323E6EEA1A4}" destId="{4A488DD6-4F40-40A3-A6AD-76C0344CDE68}" srcOrd="0" destOrd="0" presId="urn:microsoft.com/office/officeart/2005/8/layout/cycle5"/>
    <dgm:cxn modelId="{C38CAFD7-2FA5-4E7E-98CE-047044073624}" type="presOf" srcId="{88253C65-C1C4-487E-88A7-672610B53D21}" destId="{60C94C74-1978-495C-B58A-E8919C431764}" srcOrd="0" destOrd="0" presId="urn:microsoft.com/office/officeart/2005/8/layout/cycle5"/>
    <dgm:cxn modelId="{EC169EA6-AA15-4CCA-997F-16E41F4FDFB1}" type="presOf" srcId="{33B65A96-4AAE-4C34-A507-460FC3A6184B}" destId="{2B326DDE-9B16-4229-A1C5-4F11B2C5DEF1}" srcOrd="0" destOrd="0" presId="urn:microsoft.com/office/officeart/2005/8/layout/cycle5"/>
    <dgm:cxn modelId="{138A0397-D2A1-4CA2-85B4-B568B9C2D780}" srcId="{A64BA9CC-7622-452B-8D43-52800C6AB003}" destId="{71C1B41A-72DC-44C8-B838-E3FCE7CEA942}" srcOrd="2" destOrd="0" parTransId="{40D92880-6EBB-49A7-8EB8-21F817B01DFB}" sibTransId="{33B65A96-4AAE-4C34-A507-460FC3A6184B}"/>
    <dgm:cxn modelId="{CEF78914-1BAD-422B-965B-9153AB712C58}" type="presOf" srcId="{27A21E49-39FA-4921-B41B-D70A163E695E}" destId="{0AAFD24F-AB1C-4D14-BE26-265C1ACFE1B4}" srcOrd="0" destOrd="0" presId="urn:microsoft.com/office/officeart/2005/8/layout/cycle5"/>
    <dgm:cxn modelId="{0FD00038-84DB-4F74-9596-E000644FA955}" srcId="{A64BA9CC-7622-452B-8D43-52800C6AB003}" destId="{27A21E49-39FA-4921-B41B-D70A163E695E}" srcOrd="1" destOrd="0" parTransId="{F8BD18AD-0217-4D23-AF4D-BBE42F744C2C}" sibTransId="{6A6C1EA0-4B8D-48D9-8F53-576EE849329C}"/>
    <dgm:cxn modelId="{090482E3-82A8-4427-9455-B3F093BB3EAF}" srcId="{A64BA9CC-7622-452B-8D43-52800C6AB003}" destId="{A516E73F-A711-4468-90C7-7A391FD57815}" srcOrd="0" destOrd="0" parTransId="{325C04B6-4980-4C16-AC8E-0D7C3B6E1BC7}" sibTransId="{14B451AF-B273-4089-A1E5-B323E6EEA1A4}"/>
    <dgm:cxn modelId="{363DBA29-E596-46DF-90E4-C6DCC3D8ACB1}" type="presOf" srcId="{6A6C1EA0-4B8D-48D9-8F53-576EE849329C}" destId="{54DA9E7C-0A2C-4E8A-B46A-D65D067F9050}" srcOrd="0" destOrd="0" presId="urn:microsoft.com/office/officeart/2005/8/layout/cycle5"/>
    <dgm:cxn modelId="{CA612CEF-01BC-4456-9932-C50120BF0DF1}" type="presOf" srcId="{71C1B41A-72DC-44C8-B838-E3FCE7CEA942}" destId="{2A738844-16D2-4C5E-A45C-F0E1FDF9EC85}" srcOrd="0" destOrd="0" presId="urn:microsoft.com/office/officeart/2005/8/layout/cycle5"/>
    <dgm:cxn modelId="{A3011C96-6007-44A4-A7C1-9A32B813BB13}" srcId="{A64BA9CC-7622-452B-8D43-52800C6AB003}" destId="{29378D35-0539-45DE-A087-BC5E8B72851D}" srcOrd="3" destOrd="0" parTransId="{4863D245-A20E-413D-A9FF-2552D927A917}" sibTransId="{88253C65-C1C4-487E-88A7-672610B53D21}"/>
    <dgm:cxn modelId="{C7CF4493-39CA-4223-82E2-3D266112F992}" type="presParOf" srcId="{F858D90A-EC4F-47E8-A8C2-51B9222559C3}" destId="{1E5FA0DA-BED5-4015-8947-F85CAAB7AC4D}" srcOrd="0" destOrd="0" presId="urn:microsoft.com/office/officeart/2005/8/layout/cycle5"/>
    <dgm:cxn modelId="{3A500EE4-7C82-4564-A15B-026FE00CA71C}" type="presParOf" srcId="{F858D90A-EC4F-47E8-A8C2-51B9222559C3}" destId="{0AE8870F-AA7F-4158-9392-9941F8AE3D8B}" srcOrd="1" destOrd="0" presId="urn:microsoft.com/office/officeart/2005/8/layout/cycle5"/>
    <dgm:cxn modelId="{2BAD4DBC-5FDD-45ED-8DE2-9D11E4E2B8DC}" type="presParOf" srcId="{F858D90A-EC4F-47E8-A8C2-51B9222559C3}" destId="{4A488DD6-4F40-40A3-A6AD-76C0344CDE68}" srcOrd="2" destOrd="0" presId="urn:microsoft.com/office/officeart/2005/8/layout/cycle5"/>
    <dgm:cxn modelId="{983BD10D-A8EA-40AC-9F41-D1C33D85B77F}" type="presParOf" srcId="{F858D90A-EC4F-47E8-A8C2-51B9222559C3}" destId="{0AAFD24F-AB1C-4D14-BE26-265C1ACFE1B4}" srcOrd="3" destOrd="0" presId="urn:microsoft.com/office/officeart/2005/8/layout/cycle5"/>
    <dgm:cxn modelId="{4CAEFB43-87B8-4E02-AC7A-D145A5EB6934}" type="presParOf" srcId="{F858D90A-EC4F-47E8-A8C2-51B9222559C3}" destId="{758A7D82-DB3B-4397-91F1-275B7E1E87A7}" srcOrd="4" destOrd="0" presId="urn:microsoft.com/office/officeart/2005/8/layout/cycle5"/>
    <dgm:cxn modelId="{BE0195DE-F054-4858-9145-17FCB93B7C9D}" type="presParOf" srcId="{F858D90A-EC4F-47E8-A8C2-51B9222559C3}" destId="{54DA9E7C-0A2C-4E8A-B46A-D65D067F9050}" srcOrd="5" destOrd="0" presId="urn:microsoft.com/office/officeart/2005/8/layout/cycle5"/>
    <dgm:cxn modelId="{698612F3-5418-44DE-9E0F-C575A207A15F}" type="presParOf" srcId="{F858D90A-EC4F-47E8-A8C2-51B9222559C3}" destId="{2A738844-16D2-4C5E-A45C-F0E1FDF9EC85}" srcOrd="6" destOrd="0" presId="urn:microsoft.com/office/officeart/2005/8/layout/cycle5"/>
    <dgm:cxn modelId="{5D9B6946-33EE-4FF7-AB7A-441BBC51E485}" type="presParOf" srcId="{F858D90A-EC4F-47E8-A8C2-51B9222559C3}" destId="{F04E3071-C924-48B6-A37D-A8981CDCE702}" srcOrd="7" destOrd="0" presId="urn:microsoft.com/office/officeart/2005/8/layout/cycle5"/>
    <dgm:cxn modelId="{9A5BC25D-3E0C-4CC7-B1C9-F4C140E839BF}" type="presParOf" srcId="{F858D90A-EC4F-47E8-A8C2-51B9222559C3}" destId="{2B326DDE-9B16-4229-A1C5-4F11B2C5DEF1}" srcOrd="8" destOrd="0" presId="urn:microsoft.com/office/officeart/2005/8/layout/cycle5"/>
    <dgm:cxn modelId="{3AE2E856-C0C2-4352-AA73-8426A1E5E390}" type="presParOf" srcId="{F858D90A-EC4F-47E8-A8C2-51B9222559C3}" destId="{76AAAC70-38A0-4CE4-A275-FCEBA3F2CA81}" srcOrd="9" destOrd="0" presId="urn:microsoft.com/office/officeart/2005/8/layout/cycle5"/>
    <dgm:cxn modelId="{D988F552-BA08-4C98-8AF7-DCB7B7E36EFB}" type="presParOf" srcId="{F858D90A-EC4F-47E8-A8C2-51B9222559C3}" destId="{350A9272-E03F-43E1-A07E-1596DB49A006}" srcOrd="10" destOrd="0" presId="urn:microsoft.com/office/officeart/2005/8/layout/cycle5"/>
    <dgm:cxn modelId="{A0CB8FAE-6150-469A-9ACB-AAA302ACEF4E}" type="presParOf" srcId="{F858D90A-EC4F-47E8-A8C2-51B9222559C3}" destId="{60C94C74-1978-495C-B58A-E8919C431764}"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9BFC9EB-D87B-4D7C-A597-BDAEC07C483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s-ES"/>
        </a:p>
      </dgm:t>
    </dgm:pt>
    <dgm:pt modelId="{010B683C-FC11-4EBD-B9F6-136AADAF7261}">
      <dgm:prSet custT="1"/>
      <dgm:spPr/>
      <dgm:t>
        <a:bodyPr/>
        <a:lstStyle/>
        <a:p>
          <a:pPr rtl="0"/>
          <a:r>
            <a:rPr lang="es-ES_tradnl" sz="2400" b="1" dirty="0" smtClean="0">
              <a:solidFill>
                <a:srgbClr val="C00000"/>
              </a:solidFill>
              <a:effectLst>
                <a:outerShdw blurRad="38100" dist="38100" dir="2700000" algn="tl">
                  <a:srgbClr val="000000">
                    <a:alpha val="43137"/>
                  </a:srgbClr>
                </a:outerShdw>
              </a:effectLst>
            </a:rPr>
            <a:t>Factores Mediadores</a:t>
          </a:r>
          <a:endParaRPr lang="es-ES" sz="2400" b="1" dirty="0">
            <a:solidFill>
              <a:srgbClr val="C00000"/>
            </a:solidFill>
            <a:effectLst>
              <a:outerShdw blurRad="38100" dist="38100" dir="2700000" algn="tl">
                <a:srgbClr val="000000">
                  <a:alpha val="43137"/>
                </a:srgbClr>
              </a:outerShdw>
            </a:effectLst>
          </a:endParaRPr>
        </a:p>
      </dgm:t>
    </dgm:pt>
    <dgm:pt modelId="{667A94C5-85C9-4A21-9F88-D3220279BFDD}" type="parTrans" cxnId="{99DF5B88-1845-465A-84D7-53F8CDD4872F}">
      <dgm:prSet/>
      <dgm:spPr/>
      <dgm:t>
        <a:bodyPr/>
        <a:lstStyle/>
        <a:p>
          <a:endParaRPr lang="es-ES"/>
        </a:p>
      </dgm:t>
    </dgm:pt>
    <dgm:pt modelId="{B108711B-CB63-4068-B230-040A521A737D}" type="sibTrans" cxnId="{99DF5B88-1845-465A-84D7-53F8CDD4872F}">
      <dgm:prSet/>
      <dgm:spPr/>
      <dgm:t>
        <a:bodyPr/>
        <a:lstStyle/>
        <a:p>
          <a:endParaRPr lang="es-ES"/>
        </a:p>
      </dgm:t>
    </dgm:pt>
    <dgm:pt modelId="{3D53F678-7F16-4054-8F2A-6EBDA4D2CB58}">
      <dgm:prSet/>
      <dgm:spPr/>
      <dgm:t>
        <a:bodyPr/>
        <a:lstStyle/>
        <a:p>
          <a:pPr rtl="0"/>
          <a:r>
            <a:rPr lang="es-ES_tradnl" dirty="0" smtClean="0"/>
            <a:t>Entorno</a:t>
          </a:r>
          <a:endParaRPr lang="es-ES" dirty="0"/>
        </a:p>
      </dgm:t>
    </dgm:pt>
    <dgm:pt modelId="{EA29E42E-99B4-402A-8DC1-BB75B1742C90}" type="parTrans" cxnId="{482D5B06-EE68-4BEA-B81E-51520D927D16}">
      <dgm:prSet/>
      <dgm:spPr/>
      <dgm:t>
        <a:bodyPr/>
        <a:lstStyle/>
        <a:p>
          <a:endParaRPr lang="es-ES"/>
        </a:p>
      </dgm:t>
    </dgm:pt>
    <dgm:pt modelId="{7DCF2D23-B2B8-429F-888E-E22430DFD1ED}" type="sibTrans" cxnId="{482D5B06-EE68-4BEA-B81E-51520D927D16}">
      <dgm:prSet/>
      <dgm:spPr/>
      <dgm:t>
        <a:bodyPr/>
        <a:lstStyle/>
        <a:p>
          <a:endParaRPr lang="es-ES"/>
        </a:p>
      </dgm:t>
    </dgm:pt>
    <dgm:pt modelId="{A6151C10-771D-4BD7-A0C0-0AE184452F02}">
      <dgm:prSet/>
      <dgm:spPr/>
      <dgm:t>
        <a:bodyPr/>
        <a:lstStyle/>
        <a:p>
          <a:pPr rtl="0"/>
          <a:r>
            <a:rPr lang="es-ES_tradnl" dirty="0" smtClean="0"/>
            <a:t>Cultura</a:t>
          </a:r>
          <a:endParaRPr lang="es-ES" dirty="0"/>
        </a:p>
      </dgm:t>
    </dgm:pt>
    <dgm:pt modelId="{AA74F5C6-C5DA-41F3-A9D8-90B456E2D865}" type="parTrans" cxnId="{D647A0A2-89BD-470C-B24A-231BE8117996}">
      <dgm:prSet/>
      <dgm:spPr/>
      <dgm:t>
        <a:bodyPr/>
        <a:lstStyle/>
        <a:p>
          <a:endParaRPr lang="es-ES"/>
        </a:p>
      </dgm:t>
    </dgm:pt>
    <dgm:pt modelId="{14AB8ED7-9BB8-47DE-8487-114836AE664F}" type="sibTrans" cxnId="{D647A0A2-89BD-470C-B24A-231BE8117996}">
      <dgm:prSet/>
      <dgm:spPr/>
      <dgm:t>
        <a:bodyPr/>
        <a:lstStyle/>
        <a:p>
          <a:endParaRPr lang="es-ES"/>
        </a:p>
      </dgm:t>
    </dgm:pt>
    <dgm:pt modelId="{0229039E-6E2A-42A1-9489-708D18074DA3}">
      <dgm:prSet/>
      <dgm:spPr/>
      <dgm:t>
        <a:bodyPr/>
        <a:lstStyle/>
        <a:p>
          <a:pPr rtl="0"/>
          <a:r>
            <a:rPr lang="es-ES_tradnl" dirty="0" smtClean="0"/>
            <a:t>Estructura</a:t>
          </a:r>
          <a:endParaRPr lang="es-ES" dirty="0"/>
        </a:p>
      </dgm:t>
    </dgm:pt>
    <dgm:pt modelId="{41DCFA85-2C43-4C55-8441-FBBD174CA56F}" type="parTrans" cxnId="{06FAA7A4-2EE0-4EBC-8DF8-5D55493F1B91}">
      <dgm:prSet/>
      <dgm:spPr/>
      <dgm:t>
        <a:bodyPr/>
        <a:lstStyle/>
        <a:p>
          <a:endParaRPr lang="es-ES"/>
        </a:p>
      </dgm:t>
    </dgm:pt>
    <dgm:pt modelId="{969AF0DF-D032-4373-B7AD-8D5498C4E019}" type="sibTrans" cxnId="{06FAA7A4-2EE0-4EBC-8DF8-5D55493F1B91}">
      <dgm:prSet/>
      <dgm:spPr/>
      <dgm:t>
        <a:bodyPr/>
        <a:lstStyle/>
        <a:p>
          <a:endParaRPr lang="es-ES"/>
        </a:p>
      </dgm:t>
    </dgm:pt>
    <dgm:pt modelId="{B598E894-2D5F-4484-853C-133CAD77A524}">
      <dgm:prSet/>
      <dgm:spPr/>
      <dgm:t>
        <a:bodyPr/>
        <a:lstStyle/>
        <a:p>
          <a:pPr rtl="0"/>
          <a:r>
            <a:rPr lang="es-ES_tradnl" dirty="0" smtClean="0"/>
            <a:t>Procesos de negocios</a:t>
          </a:r>
          <a:endParaRPr lang="es-ES" dirty="0"/>
        </a:p>
      </dgm:t>
    </dgm:pt>
    <dgm:pt modelId="{4F6D8C1B-0DB2-4546-822D-065FCB5FA875}" type="parTrans" cxnId="{792C8E22-970E-467E-AB89-CA3B0BADB467}">
      <dgm:prSet/>
      <dgm:spPr/>
      <dgm:t>
        <a:bodyPr/>
        <a:lstStyle/>
        <a:p>
          <a:endParaRPr lang="es-ES"/>
        </a:p>
      </dgm:t>
    </dgm:pt>
    <dgm:pt modelId="{3315D713-69A2-4178-AD2B-29D486B2675C}" type="sibTrans" cxnId="{792C8E22-970E-467E-AB89-CA3B0BADB467}">
      <dgm:prSet/>
      <dgm:spPr/>
      <dgm:t>
        <a:bodyPr/>
        <a:lstStyle/>
        <a:p>
          <a:endParaRPr lang="es-ES"/>
        </a:p>
      </dgm:t>
    </dgm:pt>
    <dgm:pt modelId="{60DACA0A-F37C-42E1-879D-C64DBF4468BE}">
      <dgm:prSet/>
      <dgm:spPr/>
      <dgm:t>
        <a:bodyPr/>
        <a:lstStyle/>
        <a:p>
          <a:pPr rtl="0"/>
          <a:r>
            <a:rPr lang="es-ES_tradnl" dirty="0" smtClean="0"/>
            <a:t>Políticas</a:t>
          </a:r>
          <a:endParaRPr lang="es-ES" dirty="0"/>
        </a:p>
      </dgm:t>
    </dgm:pt>
    <dgm:pt modelId="{9D93D70C-0661-4384-850A-0B9E4CE30BC9}" type="parTrans" cxnId="{626952DE-A8CE-4336-9F35-68AC8AAE5863}">
      <dgm:prSet/>
      <dgm:spPr/>
      <dgm:t>
        <a:bodyPr/>
        <a:lstStyle/>
        <a:p>
          <a:endParaRPr lang="es-ES"/>
        </a:p>
      </dgm:t>
    </dgm:pt>
    <dgm:pt modelId="{11F20B2C-4A5D-4C23-AB73-F7202CC5461E}" type="sibTrans" cxnId="{626952DE-A8CE-4336-9F35-68AC8AAE5863}">
      <dgm:prSet/>
      <dgm:spPr/>
      <dgm:t>
        <a:bodyPr/>
        <a:lstStyle/>
        <a:p>
          <a:endParaRPr lang="es-ES"/>
        </a:p>
      </dgm:t>
    </dgm:pt>
    <dgm:pt modelId="{ACA8C036-7A23-490C-9799-87961470FD8A}">
      <dgm:prSet custT="1"/>
      <dgm:spPr/>
      <dgm:t>
        <a:bodyPr/>
        <a:lstStyle/>
        <a:p>
          <a:pPr rtl="0"/>
          <a:r>
            <a:rPr lang="es-ES_tradnl" sz="1800" dirty="0" smtClean="0"/>
            <a:t>Decisiones administrativa</a:t>
          </a:r>
          <a:endParaRPr lang="es-ES" sz="1800" dirty="0"/>
        </a:p>
      </dgm:t>
    </dgm:pt>
    <dgm:pt modelId="{0B8CDA32-6FC0-4CFD-A16F-11FCF19172BA}" type="parTrans" cxnId="{41A3436D-5548-40AF-8531-2588072D9036}">
      <dgm:prSet/>
      <dgm:spPr/>
      <dgm:t>
        <a:bodyPr/>
        <a:lstStyle/>
        <a:p>
          <a:endParaRPr lang="es-ES"/>
        </a:p>
      </dgm:t>
    </dgm:pt>
    <dgm:pt modelId="{443A75C3-69A9-4AA3-A6E9-653E09AD9615}" type="sibTrans" cxnId="{41A3436D-5548-40AF-8531-2588072D9036}">
      <dgm:prSet/>
      <dgm:spPr/>
      <dgm:t>
        <a:bodyPr/>
        <a:lstStyle/>
        <a:p>
          <a:endParaRPr lang="es-ES"/>
        </a:p>
      </dgm:t>
    </dgm:pt>
    <dgm:pt modelId="{F3FE89F3-994D-4D64-9910-34BFD7379E8C}" type="pres">
      <dgm:prSet presAssocID="{29BFC9EB-D87B-4D7C-A597-BDAEC07C4834}" presName="compositeShape" presStyleCnt="0">
        <dgm:presLayoutVars>
          <dgm:chMax val="7"/>
          <dgm:dir/>
          <dgm:resizeHandles val="exact"/>
        </dgm:presLayoutVars>
      </dgm:prSet>
      <dgm:spPr/>
      <dgm:t>
        <a:bodyPr/>
        <a:lstStyle/>
        <a:p>
          <a:endParaRPr lang="es-ES"/>
        </a:p>
      </dgm:t>
    </dgm:pt>
    <dgm:pt modelId="{074A5B02-4819-400B-A5E3-295523094054}" type="pres">
      <dgm:prSet presAssocID="{010B683C-FC11-4EBD-B9F6-136AADAF7261}" presName="circ1" presStyleLbl="vennNode1" presStyleIdx="0" presStyleCnt="7"/>
      <dgm:spPr/>
    </dgm:pt>
    <dgm:pt modelId="{DA05539F-4B0B-4C3C-9F1D-C462268844F1}" type="pres">
      <dgm:prSet presAssocID="{010B683C-FC11-4EBD-B9F6-136AADAF7261}" presName="circ1Tx" presStyleLbl="revTx" presStyleIdx="0" presStyleCnt="0" custScaleX="189501">
        <dgm:presLayoutVars>
          <dgm:chMax val="0"/>
          <dgm:chPref val="0"/>
          <dgm:bulletEnabled val="1"/>
        </dgm:presLayoutVars>
      </dgm:prSet>
      <dgm:spPr/>
      <dgm:t>
        <a:bodyPr/>
        <a:lstStyle/>
        <a:p>
          <a:endParaRPr lang="es-ES"/>
        </a:p>
      </dgm:t>
    </dgm:pt>
    <dgm:pt modelId="{8D6A3C42-945D-4CC9-BA53-C619B09E8705}" type="pres">
      <dgm:prSet presAssocID="{3D53F678-7F16-4054-8F2A-6EBDA4D2CB58}" presName="circ2" presStyleLbl="vennNode1" presStyleIdx="1" presStyleCnt="7"/>
      <dgm:spPr/>
    </dgm:pt>
    <dgm:pt modelId="{7CE21D08-C5DB-4963-A294-1A16AC0C99D4}" type="pres">
      <dgm:prSet presAssocID="{3D53F678-7F16-4054-8F2A-6EBDA4D2CB58}" presName="circ2Tx" presStyleLbl="revTx" presStyleIdx="0" presStyleCnt="0">
        <dgm:presLayoutVars>
          <dgm:chMax val="0"/>
          <dgm:chPref val="0"/>
          <dgm:bulletEnabled val="1"/>
        </dgm:presLayoutVars>
      </dgm:prSet>
      <dgm:spPr/>
      <dgm:t>
        <a:bodyPr/>
        <a:lstStyle/>
        <a:p>
          <a:endParaRPr lang="es-ES"/>
        </a:p>
      </dgm:t>
    </dgm:pt>
    <dgm:pt modelId="{A2E3C853-F9B2-4FDC-9701-1DAE299B03C8}" type="pres">
      <dgm:prSet presAssocID="{A6151C10-771D-4BD7-A0C0-0AE184452F02}" presName="circ3" presStyleLbl="vennNode1" presStyleIdx="2" presStyleCnt="7"/>
      <dgm:spPr/>
    </dgm:pt>
    <dgm:pt modelId="{45790966-B985-4405-A097-2015BD0A3900}" type="pres">
      <dgm:prSet presAssocID="{A6151C10-771D-4BD7-A0C0-0AE184452F02}" presName="circ3Tx" presStyleLbl="revTx" presStyleIdx="0" presStyleCnt="0">
        <dgm:presLayoutVars>
          <dgm:chMax val="0"/>
          <dgm:chPref val="0"/>
          <dgm:bulletEnabled val="1"/>
        </dgm:presLayoutVars>
      </dgm:prSet>
      <dgm:spPr/>
      <dgm:t>
        <a:bodyPr/>
        <a:lstStyle/>
        <a:p>
          <a:endParaRPr lang="es-ES"/>
        </a:p>
      </dgm:t>
    </dgm:pt>
    <dgm:pt modelId="{28263ECF-D2A4-4EBF-9780-EFD57B2CA5AD}" type="pres">
      <dgm:prSet presAssocID="{0229039E-6E2A-42A1-9489-708D18074DA3}" presName="circ4" presStyleLbl="vennNode1" presStyleIdx="3" presStyleCnt="7"/>
      <dgm:spPr/>
    </dgm:pt>
    <dgm:pt modelId="{FFF11A15-A7B4-4BFD-B76E-006E5CE5FA52}" type="pres">
      <dgm:prSet presAssocID="{0229039E-6E2A-42A1-9489-708D18074DA3}" presName="circ4Tx" presStyleLbl="revTx" presStyleIdx="0" presStyleCnt="0" custLinFactNeighborX="-31472" custLinFactNeighborY="983">
        <dgm:presLayoutVars>
          <dgm:chMax val="0"/>
          <dgm:chPref val="0"/>
          <dgm:bulletEnabled val="1"/>
        </dgm:presLayoutVars>
      </dgm:prSet>
      <dgm:spPr/>
      <dgm:t>
        <a:bodyPr/>
        <a:lstStyle/>
        <a:p>
          <a:endParaRPr lang="es-ES"/>
        </a:p>
      </dgm:t>
    </dgm:pt>
    <dgm:pt modelId="{0775EEC4-7E56-435D-B065-D8735D57AE8C}" type="pres">
      <dgm:prSet presAssocID="{B598E894-2D5F-4484-853C-133CAD77A524}" presName="circ5" presStyleLbl="vennNode1" presStyleIdx="4" presStyleCnt="7"/>
      <dgm:spPr/>
    </dgm:pt>
    <dgm:pt modelId="{45DA7ED3-FB86-46E3-BFB4-4390D39051CB}" type="pres">
      <dgm:prSet presAssocID="{B598E894-2D5F-4484-853C-133CAD77A524}" presName="circ5Tx" presStyleLbl="revTx" presStyleIdx="0" presStyleCnt="0" custLinFactNeighborX="18182" custLinFactNeighborY="-7920">
        <dgm:presLayoutVars>
          <dgm:chMax val="0"/>
          <dgm:chPref val="0"/>
          <dgm:bulletEnabled val="1"/>
        </dgm:presLayoutVars>
      </dgm:prSet>
      <dgm:spPr/>
      <dgm:t>
        <a:bodyPr/>
        <a:lstStyle/>
        <a:p>
          <a:endParaRPr lang="es-ES"/>
        </a:p>
      </dgm:t>
    </dgm:pt>
    <dgm:pt modelId="{533D33F2-7FC4-4556-A45D-9E35BDBDB8BA}" type="pres">
      <dgm:prSet presAssocID="{60DACA0A-F37C-42E1-879D-C64DBF4468BE}" presName="circ6" presStyleLbl="vennNode1" presStyleIdx="5" presStyleCnt="7"/>
      <dgm:spPr/>
    </dgm:pt>
    <dgm:pt modelId="{7D15CF13-EFF2-442E-9CC6-709C811CED4B}" type="pres">
      <dgm:prSet presAssocID="{60DACA0A-F37C-42E1-879D-C64DBF4468BE}" presName="circ6Tx" presStyleLbl="revTx" presStyleIdx="0" presStyleCnt="0">
        <dgm:presLayoutVars>
          <dgm:chMax val="0"/>
          <dgm:chPref val="0"/>
          <dgm:bulletEnabled val="1"/>
        </dgm:presLayoutVars>
      </dgm:prSet>
      <dgm:spPr/>
      <dgm:t>
        <a:bodyPr/>
        <a:lstStyle/>
        <a:p>
          <a:endParaRPr lang="es-ES"/>
        </a:p>
      </dgm:t>
    </dgm:pt>
    <dgm:pt modelId="{9BFA8593-A95E-4911-8FBC-33650B4D5286}" type="pres">
      <dgm:prSet presAssocID="{ACA8C036-7A23-490C-9799-87961470FD8A}" presName="circ7" presStyleLbl="vennNode1" presStyleIdx="6" presStyleCnt="7"/>
      <dgm:spPr/>
    </dgm:pt>
    <dgm:pt modelId="{1E34FA10-9F3C-4AF1-B122-9F3870ADAC2B}" type="pres">
      <dgm:prSet presAssocID="{ACA8C036-7A23-490C-9799-87961470FD8A}" presName="circ7Tx" presStyleLbl="revTx" presStyleIdx="0" presStyleCnt="0" custScaleX="138353" custLinFactNeighborX="8559" custLinFactNeighborY="27804">
        <dgm:presLayoutVars>
          <dgm:chMax val="0"/>
          <dgm:chPref val="0"/>
          <dgm:bulletEnabled val="1"/>
        </dgm:presLayoutVars>
      </dgm:prSet>
      <dgm:spPr/>
      <dgm:t>
        <a:bodyPr/>
        <a:lstStyle/>
        <a:p>
          <a:endParaRPr lang="es-ES"/>
        </a:p>
      </dgm:t>
    </dgm:pt>
  </dgm:ptLst>
  <dgm:cxnLst>
    <dgm:cxn modelId="{2701BEAD-D5D9-426D-A1F3-65147D952B2B}" type="presOf" srcId="{0229039E-6E2A-42A1-9489-708D18074DA3}" destId="{FFF11A15-A7B4-4BFD-B76E-006E5CE5FA52}" srcOrd="0" destOrd="0" presId="urn:microsoft.com/office/officeart/2005/8/layout/venn1"/>
    <dgm:cxn modelId="{67BED3E6-A88F-4E23-BB2A-86E3A0C9127A}" type="presOf" srcId="{3D53F678-7F16-4054-8F2A-6EBDA4D2CB58}" destId="{7CE21D08-C5DB-4963-A294-1A16AC0C99D4}" srcOrd="0" destOrd="0" presId="urn:microsoft.com/office/officeart/2005/8/layout/venn1"/>
    <dgm:cxn modelId="{D647A0A2-89BD-470C-B24A-231BE8117996}" srcId="{29BFC9EB-D87B-4D7C-A597-BDAEC07C4834}" destId="{A6151C10-771D-4BD7-A0C0-0AE184452F02}" srcOrd="2" destOrd="0" parTransId="{AA74F5C6-C5DA-41F3-A9D8-90B456E2D865}" sibTransId="{14AB8ED7-9BB8-47DE-8487-114836AE664F}"/>
    <dgm:cxn modelId="{06FAA7A4-2EE0-4EBC-8DF8-5D55493F1B91}" srcId="{29BFC9EB-D87B-4D7C-A597-BDAEC07C4834}" destId="{0229039E-6E2A-42A1-9489-708D18074DA3}" srcOrd="3" destOrd="0" parTransId="{41DCFA85-2C43-4C55-8441-FBBD174CA56F}" sibTransId="{969AF0DF-D032-4373-B7AD-8D5498C4E019}"/>
    <dgm:cxn modelId="{56094111-850F-4606-8F3F-F2327D9652DE}" type="presOf" srcId="{B598E894-2D5F-4484-853C-133CAD77A524}" destId="{45DA7ED3-FB86-46E3-BFB4-4390D39051CB}" srcOrd="0" destOrd="0" presId="urn:microsoft.com/office/officeart/2005/8/layout/venn1"/>
    <dgm:cxn modelId="{99DF5B88-1845-465A-84D7-53F8CDD4872F}" srcId="{29BFC9EB-D87B-4D7C-A597-BDAEC07C4834}" destId="{010B683C-FC11-4EBD-B9F6-136AADAF7261}" srcOrd="0" destOrd="0" parTransId="{667A94C5-85C9-4A21-9F88-D3220279BFDD}" sibTransId="{B108711B-CB63-4068-B230-040A521A737D}"/>
    <dgm:cxn modelId="{570975DD-8F15-4936-ACF7-8321D190E936}" type="presOf" srcId="{010B683C-FC11-4EBD-B9F6-136AADAF7261}" destId="{DA05539F-4B0B-4C3C-9F1D-C462268844F1}" srcOrd="0" destOrd="0" presId="urn:microsoft.com/office/officeart/2005/8/layout/venn1"/>
    <dgm:cxn modelId="{D9E9FFD8-23EC-4D55-B687-060DC8110F3E}" type="presOf" srcId="{29BFC9EB-D87B-4D7C-A597-BDAEC07C4834}" destId="{F3FE89F3-994D-4D64-9910-34BFD7379E8C}" srcOrd="0" destOrd="0" presId="urn:microsoft.com/office/officeart/2005/8/layout/venn1"/>
    <dgm:cxn modelId="{41A3436D-5548-40AF-8531-2588072D9036}" srcId="{29BFC9EB-D87B-4D7C-A597-BDAEC07C4834}" destId="{ACA8C036-7A23-490C-9799-87961470FD8A}" srcOrd="6" destOrd="0" parTransId="{0B8CDA32-6FC0-4CFD-A16F-11FCF19172BA}" sibTransId="{443A75C3-69A9-4AA3-A6E9-653E09AD9615}"/>
    <dgm:cxn modelId="{1EC318B2-0FBB-4C7D-87B9-F1C60F7D436B}" type="presOf" srcId="{A6151C10-771D-4BD7-A0C0-0AE184452F02}" destId="{45790966-B985-4405-A097-2015BD0A3900}" srcOrd="0" destOrd="0" presId="urn:microsoft.com/office/officeart/2005/8/layout/venn1"/>
    <dgm:cxn modelId="{48A8E124-7619-42DB-81F2-260E75F863D2}" type="presOf" srcId="{60DACA0A-F37C-42E1-879D-C64DBF4468BE}" destId="{7D15CF13-EFF2-442E-9CC6-709C811CED4B}" srcOrd="0" destOrd="0" presId="urn:microsoft.com/office/officeart/2005/8/layout/venn1"/>
    <dgm:cxn modelId="{482D5B06-EE68-4BEA-B81E-51520D927D16}" srcId="{29BFC9EB-D87B-4D7C-A597-BDAEC07C4834}" destId="{3D53F678-7F16-4054-8F2A-6EBDA4D2CB58}" srcOrd="1" destOrd="0" parTransId="{EA29E42E-99B4-402A-8DC1-BB75B1742C90}" sibTransId="{7DCF2D23-B2B8-429F-888E-E22430DFD1ED}"/>
    <dgm:cxn modelId="{792C8E22-970E-467E-AB89-CA3B0BADB467}" srcId="{29BFC9EB-D87B-4D7C-A597-BDAEC07C4834}" destId="{B598E894-2D5F-4484-853C-133CAD77A524}" srcOrd="4" destOrd="0" parTransId="{4F6D8C1B-0DB2-4546-822D-065FCB5FA875}" sibTransId="{3315D713-69A2-4178-AD2B-29D486B2675C}"/>
    <dgm:cxn modelId="{626952DE-A8CE-4336-9F35-68AC8AAE5863}" srcId="{29BFC9EB-D87B-4D7C-A597-BDAEC07C4834}" destId="{60DACA0A-F37C-42E1-879D-C64DBF4468BE}" srcOrd="5" destOrd="0" parTransId="{9D93D70C-0661-4384-850A-0B9E4CE30BC9}" sibTransId="{11F20B2C-4A5D-4C23-AB73-F7202CC5461E}"/>
    <dgm:cxn modelId="{D0D16857-E772-4D7E-B53A-342B05246BB3}" type="presOf" srcId="{ACA8C036-7A23-490C-9799-87961470FD8A}" destId="{1E34FA10-9F3C-4AF1-B122-9F3870ADAC2B}" srcOrd="0" destOrd="0" presId="urn:microsoft.com/office/officeart/2005/8/layout/venn1"/>
    <dgm:cxn modelId="{F02EEC26-FDF6-4354-B26D-475FA596F411}" type="presParOf" srcId="{F3FE89F3-994D-4D64-9910-34BFD7379E8C}" destId="{074A5B02-4819-400B-A5E3-295523094054}" srcOrd="0" destOrd="0" presId="urn:microsoft.com/office/officeart/2005/8/layout/venn1"/>
    <dgm:cxn modelId="{2B0FEB08-7B73-4B58-833B-6CBC85A4F59B}" type="presParOf" srcId="{F3FE89F3-994D-4D64-9910-34BFD7379E8C}" destId="{DA05539F-4B0B-4C3C-9F1D-C462268844F1}" srcOrd="1" destOrd="0" presId="urn:microsoft.com/office/officeart/2005/8/layout/venn1"/>
    <dgm:cxn modelId="{7BCCA49F-CA5D-4F77-8CF6-744C54A8B2A6}" type="presParOf" srcId="{F3FE89F3-994D-4D64-9910-34BFD7379E8C}" destId="{8D6A3C42-945D-4CC9-BA53-C619B09E8705}" srcOrd="2" destOrd="0" presId="urn:microsoft.com/office/officeart/2005/8/layout/venn1"/>
    <dgm:cxn modelId="{5EECA4DE-1900-4ACD-B282-F99A31AC207E}" type="presParOf" srcId="{F3FE89F3-994D-4D64-9910-34BFD7379E8C}" destId="{7CE21D08-C5DB-4963-A294-1A16AC0C99D4}" srcOrd="3" destOrd="0" presId="urn:microsoft.com/office/officeart/2005/8/layout/venn1"/>
    <dgm:cxn modelId="{B44982C8-D474-4B58-9CB8-8A7F89555B53}" type="presParOf" srcId="{F3FE89F3-994D-4D64-9910-34BFD7379E8C}" destId="{A2E3C853-F9B2-4FDC-9701-1DAE299B03C8}" srcOrd="4" destOrd="0" presId="urn:microsoft.com/office/officeart/2005/8/layout/venn1"/>
    <dgm:cxn modelId="{76CC82FA-9390-4C71-B52D-669DC80D3EE9}" type="presParOf" srcId="{F3FE89F3-994D-4D64-9910-34BFD7379E8C}" destId="{45790966-B985-4405-A097-2015BD0A3900}" srcOrd="5" destOrd="0" presId="urn:microsoft.com/office/officeart/2005/8/layout/venn1"/>
    <dgm:cxn modelId="{883AB724-5777-48EA-B04E-5D9F716FD2C8}" type="presParOf" srcId="{F3FE89F3-994D-4D64-9910-34BFD7379E8C}" destId="{28263ECF-D2A4-4EBF-9780-EFD57B2CA5AD}" srcOrd="6" destOrd="0" presId="urn:microsoft.com/office/officeart/2005/8/layout/venn1"/>
    <dgm:cxn modelId="{DEAFD4AC-F24F-4E64-AB68-2D851A75E3DF}" type="presParOf" srcId="{F3FE89F3-994D-4D64-9910-34BFD7379E8C}" destId="{FFF11A15-A7B4-4BFD-B76E-006E5CE5FA52}" srcOrd="7" destOrd="0" presId="urn:microsoft.com/office/officeart/2005/8/layout/venn1"/>
    <dgm:cxn modelId="{BD37C9B0-5CF9-442E-B81F-463816B6C307}" type="presParOf" srcId="{F3FE89F3-994D-4D64-9910-34BFD7379E8C}" destId="{0775EEC4-7E56-435D-B065-D8735D57AE8C}" srcOrd="8" destOrd="0" presId="urn:microsoft.com/office/officeart/2005/8/layout/venn1"/>
    <dgm:cxn modelId="{4E5B4C16-04A8-4D73-9753-0A84750DFDAF}" type="presParOf" srcId="{F3FE89F3-994D-4D64-9910-34BFD7379E8C}" destId="{45DA7ED3-FB86-46E3-BFB4-4390D39051CB}" srcOrd="9" destOrd="0" presId="urn:microsoft.com/office/officeart/2005/8/layout/venn1"/>
    <dgm:cxn modelId="{B2B9C2A9-626E-4632-8589-3DA311D65A9E}" type="presParOf" srcId="{F3FE89F3-994D-4D64-9910-34BFD7379E8C}" destId="{533D33F2-7FC4-4556-A45D-9E35BDBDB8BA}" srcOrd="10" destOrd="0" presId="urn:microsoft.com/office/officeart/2005/8/layout/venn1"/>
    <dgm:cxn modelId="{AC1860B3-1CAB-47BF-BD12-1206AD37FA36}" type="presParOf" srcId="{F3FE89F3-994D-4D64-9910-34BFD7379E8C}" destId="{7D15CF13-EFF2-442E-9CC6-709C811CED4B}" srcOrd="11" destOrd="0" presId="urn:microsoft.com/office/officeart/2005/8/layout/venn1"/>
    <dgm:cxn modelId="{891A2950-F68E-4526-B167-5E070D69D568}" type="presParOf" srcId="{F3FE89F3-994D-4D64-9910-34BFD7379E8C}" destId="{9BFA8593-A95E-4911-8FBC-33650B4D5286}" srcOrd="12" destOrd="0" presId="urn:microsoft.com/office/officeart/2005/8/layout/venn1"/>
    <dgm:cxn modelId="{75887A7E-9D34-40F7-B915-ED06D6B1ABE6}" type="presParOf" srcId="{F3FE89F3-994D-4D64-9910-34BFD7379E8C}" destId="{1E34FA10-9F3C-4AF1-B122-9F3870ADAC2B}" srcOrd="13"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2CB57E-23A7-4921-A79D-F1BD55D04D37}" type="doc">
      <dgm:prSet loTypeId="urn:microsoft.com/office/officeart/2005/8/layout/lProcess2" loCatId="list" qsTypeId="urn:microsoft.com/office/officeart/2005/8/quickstyle/3d2" qsCatId="3D" csTypeId="urn:microsoft.com/office/officeart/2005/8/colors/colorful1" csCatId="colorful" phldr="1"/>
      <dgm:spPr/>
      <dgm:t>
        <a:bodyPr/>
        <a:lstStyle/>
        <a:p>
          <a:endParaRPr lang="es-ES"/>
        </a:p>
      </dgm:t>
    </dgm:pt>
    <dgm:pt modelId="{F60996BB-5480-4B9A-926B-85AC62883207}">
      <dgm:prSet phldrT="[Texto]"/>
      <dgm:spPr/>
      <dgm:t>
        <a:bodyPr/>
        <a:lstStyle/>
        <a:p>
          <a:r>
            <a:rPr lang="es-ES" dirty="0" smtClean="0"/>
            <a:t>Manufactura producción</a:t>
          </a:r>
          <a:endParaRPr lang="es-ES" dirty="0"/>
        </a:p>
      </dgm:t>
    </dgm:pt>
    <dgm:pt modelId="{6EA69325-158E-4E4C-AA44-B11ED33790A0}" type="parTrans" cxnId="{3359B64D-6009-45B4-A87A-448F12EDA6C1}">
      <dgm:prSet/>
      <dgm:spPr/>
      <dgm:t>
        <a:bodyPr/>
        <a:lstStyle/>
        <a:p>
          <a:endParaRPr lang="es-ES"/>
        </a:p>
      </dgm:t>
    </dgm:pt>
    <dgm:pt modelId="{08EDFAD4-5746-450A-A24C-97BBA45D4607}" type="sibTrans" cxnId="{3359B64D-6009-45B4-A87A-448F12EDA6C1}">
      <dgm:prSet/>
      <dgm:spPr/>
      <dgm:t>
        <a:bodyPr/>
        <a:lstStyle/>
        <a:p>
          <a:endParaRPr lang="es-ES"/>
        </a:p>
      </dgm:t>
    </dgm:pt>
    <dgm:pt modelId="{8153AAEE-53CA-4B6A-8941-0A0961A9915F}">
      <dgm:prSet phldrT="[Texto]"/>
      <dgm:spPr/>
      <dgm:t>
        <a:bodyPr/>
        <a:lstStyle/>
        <a:p>
          <a:r>
            <a:rPr lang="es-ES" dirty="0" smtClean="0"/>
            <a:t>Ensamblar producto</a:t>
          </a:r>
          <a:endParaRPr lang="es-ES" dirty="0"/>
        </a:p>
      </dgm:t>
    </dgm:pt>
    <dgm:pt modelId="{4D2D3EA8-7B39-4CD5-8952-32E104ACCF8C}" type="parTrans" cxnId="{894F3BD8-45C8-4E9A-A90E-204974B27B16}">
      <dgm:prSet/>
      <dgm:spPr/>
      <dgm:t>
        <a:bodyPr/>
        <a:lstStyle/>
        <a:p>
          <a:endParaRPr lang="es-ES"/>
        </a:p>
      </dgm:t>
    </dgm:pt>
    <dgm:pt modelId="{AB99676D-9B7C-4070-A21D-0066DF481F2B}" type="sibTrans" cxnId="{894F3BD8-45C8-4E9A-A90E-204974B27B16}">
      <dgm:prSet/>
      <dgm:spPr/>
      <dgm:t>
        <a:bodyPr/>
        <a:lstStyle/>
        <a:p>
          <a:endParaRPr lang="es-ES"/>
        </a:p>
      </dgm:t>
    </dgm:pt>
    <dgm:pt modelId="{D80288B0-6E95-4E81-AA33-BC0A442C977E}">
      <dgm:prSet phldrT="[Texto]"/>
      <dgm:spPr/>
      <dgm:t>
        <a:bodyPr/>
        <a:lstStyle/>
        <a:p>
          <a:r>
            <a:rPr lang="es-ES" dirty="0" smtClean="0"/>
            <a:t>Ventas y marketing</a:t>
          </a:r>
          <a:endParaRPr lang="es-ES" dirty="0"/>
        </a:p>
      </dgm:t>
    </dgm:pt>
    <dgm:pt modelId="{F0298050-14CA-4236-98A5-497DD61126A6}" type="parTrans" cxnId="{380CFCB0-C768-48E0-86D1-7A6CB8105533}">
      <dgm:prSet/>
      <dgm:spPr/>
      <dgm:t>
        <a:bodyPr/>
        <a:lstStyle/>
        <a:p>
          <a:endParaRPr lang="es-ES"/>
        </a:p>
      </dgm:t>
    </dgm:pt>
    <dgm:pt modelId="{25EA8BC5-1235-4A7B-8559-A90311C3940B}" type="sibTrans" cxnId="{380CFCB0-C768-48E0-86D1-7A6CB8105533}">
      <dgm:prSet/>
      <dgm:spPr/>
      <dgm:t>
        <a:bodyPr/>
        <a:lstStyle/>
        <a:p>
          <a:endParaRPr lang="es-ES"/>
        </a:p>
      </dgm:t>
    </dgm:pt>
    <dgm:pt modelId="{5DA965E8-3906-48B2-98B8-CC644F9FFC1A}">
      <dgm:prSet phldrT="[Texto]"/>
      <dgm:spPr/>
      <dgm:t>
        <a:bodyPr/>
        <a:lstStyle/>
        <a:p>
          <a:r>
            <a:rPr lang="es-ES" dirty="0" smtClean="0"/>
            <a:t>Identificación de clientes</a:t>
          </a:r>
        </a:p>
      </dgm:t>
    </dgm:pt>
    <dgm:pt modelId="{6B3EEA0B-063E-422E-A729-E05BC35BAA75}" type="parTrans" cxnId="{B35CC6BC-2DB1-4983-B4B5-CC2BB946346A}">
      <dgm:prSet/>
      <dgm:spPr/>
      <dgm:t>
        <a:bodyPr/>
        <a:lstStyle/>
        <a:p>
          <a:endParaRPr lang="es-ES"/>
        </a:p>
      </dgm:t>
    </dgm:pt>
    <dgm:pt modelId="{4B3473B8-C726-45E6-A752-4AB2F29F846F}" type="sibTrans" cxnId="{B35CC6BC-2DB1-4983-B4B5-CC2BB946346A}">
      <dgm:prSet/>
      <dgm:spPr/>
      <dgm:t>
        <a:bodyPr/>
        <a:lstStyle/>
        <a:p>
          <a:endParaRPr lang="es-ES"/>
        </a:p>
      </dgm:t>
    </dgm:pt>
    <dgm:pt modelId="{AC66105C-D2A5-43E1-980C-780F13E84563}">
      <dgm:prSet phldrT="[Texto]"/>
      <dgm:spPr/>
      <dgm:t>
        <a:bodyPr/>
        <a:lstStyle/>
        <a:p>
          <a:r>
            <a:rPr lang="es-ES" dirty="0" smtClean="0"/>
            <a:t>Conocimiento del producto</a:t>
          </a:r>
          <a:endParaRPr lang="es-ES" dirty="0"/>
        </a:p>
      </dgm:t>
    </dgm:pt>
    <dgm:pt modelId="{DA855CB0-C8AF-4BB6-90EF-38F43705115B}" type="parTrans" cxnId="{4784701A-1B18-408A-B4F7-7DF270942238}">
      <dgm:prSet/>
      <dgm:spPr/>
      <dgm:t>
        <a:bodyPr/>
        <a:lstStyle/>
        <a:p>
          <a:endParaRPr lang="es-ES"/>
        </a:p>
      </dgm:t>
    </dgm:pt>
    <dgm:pt modelId="{16C74341-DBE3-4475-B743-63917D293329}" type="sibTrans" cxnId="{4784701A-1B18-408A-B4F7-7DF270942238}">
      <dgm:prSet/>
      <dgm:spPr/>
      <dgm:t>
        <a:bodyPr/>
        <a:lstStyle/>
        <a:p>
          <a:endParaRPr lang="es-ES"/>
        </a:p>
      </dgm:t>
    </dgm:pt>
    <dgm:pt modelId="{5DEEAEB1-AFF6-46F5-82B5-0CFA788D6D49}">
      <dgm:prSet phldrT="[Texto]"/>
      <dgm:spPr/>
      <dgm:t>
        <a:bodyPr/>
        <a:lstStyle/>
        <a:p>
          <a:r>
            <a:rPr lang="es-ES" dirty="0" smtClean="0"/>
            <a:t>Finanzas y Contabilidad</a:t>
          </a:r>
          <a:endParaRPr lang="es-ES" dirty="0"/>
        </a:p>
      </dgm:t>
    </dgm:pt>
    <dgm:pt modelId="{9E8D5092-6C9B-4074-B985-0EC1C49FFC68}" type="parTrans" cxnId="{F650763F-BF7C-473B-B2AF-EAE77D3D780D}">
      <dgm:prSet/>
      <dgm:spPr/>
      <dgm:t>
        <a:bodyPr/>
        <a:lstStyle/>
        <a:p>
          <a:endParaRPr lang="es-ES"/>
        </a:p>
      </dgm:t>
    </dgm:pt>
    <dgm:pt modelId="{1CC6C8CA-71B3-45E9-B545-37D6A356959F}" type="sibTrans" cxnId="{F650763F-BF7C-473B-B2AF-EAE77D3D780D}">
      <dgm:prSet/>
      <dgm:spPr/>
      <dgm:t>
        <a:bodyPr/>
        <a:lstStyle/>
        <a:p>
          <a:endParaRPr lang="es-ES"/>
        </a:p>
      </dgm:t>
    </dgm:pt>
    <dgm:pt modelId="{2BE87915-83CA-4FF3-AE1B-6B109D9B9116}">
      <dgm:prSet phldrT="[Texto]"/>
      <dgm:spPr/>
      <dgm:t>
        <a:bodyPr/>
        <a:lstStyle/>
        <a:p>
          <a:r>
            <a:rPr lang="es-ES" dirty="0" smtClean="0"/>
            <a:t>Pagar acreedores</a:t>
          </a:r>
          <a:endParaRPr lang="es-ES" dirty="0"/>
        </a:p>
      </dgm:t>
    </dgm:pt>
    <dgm:pt modelId="{363F8E4A-E6D2-4939-A677-56A24C0FE540}" type="parTrans" cxnId="{E296E031-73BB-46A1-BC00-D8BF62C8E521}">
      <dgm:prSet/>
      <dgm:spPr/>
      <dgm:t>
        <a:bodyPr/>
        <a:lstStyle/>
        <a:p>
          <a:endParaRPr lang="es-ES"/>
        </a:p>
      </dgm:t>
    </dgm:pt>
    <dgm:pt modelId="{EB5B7947-601A-4F88-8876-0EE052398837}" type="sibTrans" cxnId="{E296E031-73BB-46A1-BC00-D8BF62C8E521}">
      <dgm:prSet/>
      <dgm:spPr/>
      <dgm:t>
        <a:bodyPr/>
        <a:lstStyle/>
        <a:p>
          <a:endParaRPr lang="es-ES"/>
        </a:p>
      </dgm:t>
    </dgm:pt>
    <dgm:pt modelId="{5089B562-8A7A-4396-A0FD-4D3F6B1307AF}">
      <dgm:prSet phldrT="[Texto]"/>
      <dgm:spPr/>
      <dgm:t>
        <a:bodyPr/>
        <a:lstStyle/>
        <a:p>
          <a:r>
            <a:rPr lang="es-ES" dirty="0" smtClean="0"/>
            <a:t>Crear estados financieros</a:t>
          </a:r>
          <a:endParaRPr lang="es-ES" dirty="0"/>
        </a:p>
      </dgm:t>
    </dgm:pt>
    <dgm:pt modelId="{0987DCAA-DCB7-4BC3-83DE-E6E548BEFA62}" type="parTrans" cxnId="{85419246-EF5E-441E-9841-41D25D11D444}">
      <dgm:prSet/>
      <dgm:spPr/>
      <dgm:t>
        <a:bodyPr/>
        <a:lstStyle/>
        <a:p>
          <a:endParaRPr lang="es-ES"/>
        </a:p>
      </dgm:t>
    </dgm:pt>
    <dgm:pt modelId="{AD8EC146-61B7-4115-9D8B-8F04E43024C2}" type="sibTrans" cxnId="{85419246-EF5E-441E-9841-41D25D11D444}">
      <dgm:prSet/>
      <dgm:spPr/>
      <dgm:t>
        <a:bodyPr/>
        <a:lstStyle/>
        <a:p>
          <a:endParaRPr lang="es-ES"/>
        </a:p>
      </dgm:t>
    </dgm:pt>
    <dgm:pt modelId="{094A22B1-7946-4B3C-8DD5-5B8FB17D75B0}">
      <dgm:prSet phldrT="[Texto]"/>
      <dgm:spPr/>
      <dgm:t>
        <a:bodyPr/>
        <a:lstStyle/>
        <a:p>
          <a:r>
            <a:rPr lang="es-ES" dirty="0" smtClean="0"/>
            <a:t>Verificación de calidad</a:t>
          </a:r>
          <a:endParaRPr lang="es-ES" dirty="0"/>
        </a:p>
      </dgm:t>
    </dgm:pt>
    <dgm:pt modelId="{AD690A03-F254-46E1-BBE2-DFFDD0B90474}" type="parTrans" cxnId="{3E3F671B-7890-4AC1-BA8F-F8C50F4E8F18}">
      <dgm:prSet/>
      <dgm:spPr/>
      <dgm:t>
        <a:bodyPr/>
        <a:lstStyle/>
        <a:p>
          <a:endParaRPr lang="es-ES"/>
        </a:p>
      </dgm:t>
    </dgm:pt>
    <dgm:pt modelId="{F8C9151F-5647-48EF-B39B-178EBFDC1E5D}" type="sibTrans" cxnId="{3E3F671B-7890-4AC1-BA8F-F8C50F4E8F18}">
      <dgm:prSet/>
      <dgm:spPr/>
      <dgm:t>
        <a:bodyPr/>
        <a:lstStyle/>
        <a:p>
          <a:endParaRPr lang="es-ES"/>
        </a:p>
      </dgm:t>
    </dgm:pt>
    <dgm:pt modelId="{3E34BE6E-219D-469A-9711-6CB345A9AC6A}">
      <dgm:prSet phldrT="[Texto]"/>
      <dgm:spPr/>
      <dgm:t>
        <a:bodyPr/>
        <a:lstStyle/>
        <a:p>
          <a:r>
            <a:rPr lang="es-ES" dirty="0" smtClean="0"/>
            <a:t>Listados de materiales</a:t>
          </a:r>
          <a:endParaRPr lang="es-ES" dirty="0"/>
        </a:p>
      </dgm:t>
    </dgm:pt>
    <dgm:pt modelId="{74002223-862E-4D91-8A63-81C7AB91C732}" type="parTrans" cxnId="{2AC068F5-FBCC-4C56-B019-D98D49EE7AE5}">
      <dgm:prSet/>
      <dgm:spPr/>
      <dgm:t>
        <a:bodyPr/>
        <a:lstStyle/>
        <a:p>
          <a:endParaRPr lang="es-ES"/>
        </a:p>
      </dgm:t>
    </dgm:pt>
    <dgm:pt modelId="{8830A69A-8DE4-47FF-8C63-AA288F54A753}" type="sibTrans" cxnId="{2AC068F5-FBCC-4C56-B019-D98D49EE7AE5}">
      <dgm:prSet/>
      <dgm:spPr/>
      <dgm:t>
        <a:bodyPr/>
        <a:lstStyle/>
        <a:p>
          <a:endParaRPr lang="es-ES"/>
        </a:p>
      </dgm:t>
    </dgm:pt>
    <dgm:pt modelId="{49CAC287-680F-4E70-A5F9-4648BCD151E1}">
      <dgm:prSet phldrT="[Texto]"/>
      <dgm:spPr/>
      <dgm:t>
        <a:bodyPr/>
        <a:lstStyle/>
        <a:p>
          <a:r>
            <a:rPr lang="es-ES" dirty="0" smtClean="0"/>
            <a:t>Vender el producto</a:t>
          </a:r>
          <a:endParaRPr lang="es-ES" dirty="0"/>
        </a:p>
      </dgm:t>
    </dgm:pt>
    <dgm:pt modelId="{45A9A466-DB90-4D7E-A0D9-117931BDF445}" type="parTrans" cxnId="{0C242594-15E7-45CF-A7B0-6DAFAEC84006}">
      <dgm:prSet/>
      <dgm:spPr/>
      <dgm:t>
        <a:bodyPr/>
        <a:lstStyle/>
        <a:p>
          <a:endParaRPr lang="es-ES"/>
        </a:p>
      </dgm:t>
    </dgm:pt>
    <dgm:pt modelId="{CAC0F344-FFDD-4F3B-AF3E-FD122C7EB2F8}" type="sibTrans" cxnId="{0C242594-15E7-45CF-A7B0-6DAFAEC84006}">
      <dgm:prSet/>
      <dgm:spPr/>
      <dgm:t>
        <a:bodyPr/>
        <a:lstStyle/>
        <a:p>
          <a:endParaRPr lang="es-ES"/>
        </a:p>
      </dgm:t>
    </dgm:pt>
    <dgm:pt modelId="{D54835A5-E7CF-4C90-8C5C-6A467E9E9E8E}">
      <dgm:prSet phldrT="[Texto]"/>
      <dgm:spPr/>
      <dgm:t>
        <a:bodyPr/>
        <a:lstStyle/>
        <a:p>
          <a:r>
            <a:rPr lang="es-ES" dirty="0" smtClean="0"/>
            <a:t>Administrar cuentas de efectivo</a:t>
          </a:r>
          <a:endParaRPr lang="es-ES" dirty="0"/>
        </a:p>
      </dgm:t>
    </dgm:pt>
    <dgm:pt modelId="{491793A0-D277-4ECF-9879-4AE70464557D}" type="parTrans" cxnId="{A3B012E3-0F74-4081-9368-035D52782177}">
      <dgm:prSet/>
      <dgm:spPr/>
      <dgm:t>
        <a:bodyPr/>
        <a:lstStyle/>
        <a:p>
          <a:endParaRPr lang="es-ES"/>
        </a:p>
      </dgm:t>
    </dgm:pt>
    <dgm:pt modelId="{622D7624-6B87-4DD0-B81F-B795A196F865}" type="sibTrans" cxnId="{A3B012E3-0F74-4081-9368-035D52782177}">
      <dgm:prSet/>
      <dgm:spPr/>
      <dgm:t>
        <a:bodyPr/>
        <a:lstStyle/>
        <a:p>
          <a:endParaRPr lang="es-ES"/>
        </a:p>
      </dgm:t>
    </dgm:pt>
    <dgm:pt modelId="{33EEBFD7-68B4-4047-90A4-7B1075341945}">
      <dgm:prSet phldrT="[Texto]"/>
      <dgm:spPr/>
      <dgm:t>
        <a:bodyPr/>
        <a:lstStyle/>
        <a:p>
          <a:r>
            <a:rPr lang="es-ES" dirty="0" smtClean="0"/>
            <a:t>Recursos Humanos</a:t>
          </a:r>
          <a:endParaRPr lang="es-ES" dirty="0"/>
        </a:p>
      </dgm:t>
    </dgm:pt>
    <dgm:pt modelId="{75E12152-5994-4BB5-9866-A391A2AD5A7E}" type="parTrans" cxnId="{0E706020-A5C3-4C85-A4B6-F8517595A532}">
      <dgm:prSet/>
      <dgm:spPr/>
      <dgm:t>
        <a:bodyPr/>
        <a:lstStyle/>
        <a:p>
          <a:endParaRPr lang="es-ES"/>
        </a:p>
      </dgm:t>
    </dgm:pt>
    <dgm:pt modelId="{57FC49BA-901E-4275-A212-71A8AF80BE5D}" type="sibTrans" cxnId="{0E706020-A5C3-4C85-A4B6-F8517595A532}">
      <dgm:prSet/>
      <dgm:spPr/>
      <dgm:t>
        <a:bodyPr/>
        <a:lstStyle/>
        <a:p>
          <a:endParaRPr lang="es-ES"/>
        </a:p>
      </dgm:t>
    </dgm:pt>
    <dgm:pt modelId="{3F71121F-BD72-44D6-B459-98F3E459310F}">
      <dgm:prSet phldrT="[Texto]"/>
      <dgm:spPr/>
      <dgm:t>
        <a:bodyPr/>
        <a:lstStyle/>
        <a:p>
          <a:r>
            <a:rPr lang="es-ES" dirty="0" smtClean="0"/>
            <a:t>Contratación de empleados</a:t>
          </a:r>
          <a:endParaRPr lang="es-ES" dirty="0"/>
        </a:p>
      </dgm:t>
    </dgm:pt>
    <dgm:pt modelId="{B0A0F7C2-04AD-422F-869B-1F8440426689}" type="parTrans" cxnId="{0A605A0D-712B-4AA4-BAA1-88C040291DD6}">
      <dgm:prSet/>
      <dgm:spPr/>
      <dgm:t>
        <a:bodyPr/>
        <a:lstStyle/>
        <a:p>
          <a:endParaRPr lang="es-ES"/>
        </a:p>
      </dgm:t>
    </dgm:pt>
    <dgm:pt modelId="{696B9987-F20F-453E-B7CA-66B50DEBFB18}" type="sibTrans" cxnId="{0A605A0D-712B-4AA4-BAA1-88C040291DD6}">
      <dgm:prSet/>
      <dgm:spPr/>
      <dgm:t>
        <a:bodyPr/>
        <a:lstStyle/>
        <a:p>
          <a:endParaRPr lang="es-ES"/>
        </a:p>
      </dgm:t>
    </dgm:pt>
    <dgm:pt modelId="{18BDBA60-9796-459D-B340-D715147808CE}">
      <dgm:prSet phldrT="[Texto]"/>
      <dgm:spPr/>
      <dgm:t>
        <a:bodyPr/>
        <a:lstStyle/>
        <a:p>
          <a:r>
            <a:rPr lang="es-ES" dirty="0" smtClean="0"/>
            <a:t>Evaluar desempeño laboral</a:t>
          </a:r>
          <a:endParaRPr lang="es-ES" dirty="0"/>
        </a:p>
      </dgm:t>
    </dgm:pt>
    <dgm:pt modelId="{447F9FF1-E5D9-4E64-889C-B9FEAB6DF073}" type="parTrans" cxnId="{86202C06-3380-4E89-BD3D-890C7795C1C1}">
      <dgm:prSet/>
      <dgm:spPr/>
      <dgm:t>
        <a:bodyPr/>
        <a:lstStyle/>
        <a:p>
          <a:endParaRPr lang="es-ES"/>
        </a:p>
      </dgm:t>
    </dgm:pt>
    <dgm:pt modelId="{8E1364EA-5167-46E0-89A3-5BC72879FC9F}" type="sibTrans" cxnId="{86202C06-3380-4E89-BD3D-890C7795C1C1}">
      <dgm:prSet/>
      <dgm:spPr/>
      <dgm:t>
        <a:bodyPr/>
        <a:lstStyle/>
        <a:p>
          <a:endParaRPr lang="es-ES"/>
        </a:p>
      </dgm:t>
    </dgm:pt>
    <dgm:pt modelId="{BCEF164B-A19F-4464-9AE0-ECA153F117B4}">
      <dgm:prSet phldrT="[Texto]"/>
      <dgm:spPr/>
      <dgm:t>
        <a:bodyPr/>
        <a:lstStyle/>
        <a:p>
          <a:r>
            <a:rPr lang="es-ES" dirty="0" smtClean="0"/>
            <a:t>Inscribir a empleados en planes de beneficios</a:t>
          </a:r>
          <a:endParaRPr lang="es-ES" dirty="0"/>
        </a:p>
      </dgm:t>
    </dgm:pt>
    <dgm:pt modelId="{59B98026-A003-41F2-BD20-3B33D4FB8FB6}" type="parTrans" cxnId="{D3A84CFF-5C1B-4543-862B-D463DCC30788}">
      <dgm:prSet/>
      <dgm:spPr/>
      <dgm:t>
        <a:bodyPr/>
        <a:lstStyle/>
        <a:p>
          <a:endParaRPr lang="es-ES"/>
        </a:p>
      </dgm:t>
    </dgm:pt>
    <dgm:pt modelId="{CCB18698-672A-4FFA-B1C9-18849D09F502}" type="sibTrans" cxnId="{D3A84CFF-5C1B-4543-862B-D463DCC30788}">
      <dgm:prSet/>
      <dgm:spPr/>
      <dgm:t>
        <a:bodyPr/>
        <a:lstStyle/>
        <a:p>
          <a:endParaRPr lang="es-ES"/>
        </a:p>
      </dgm:t>
    </dgm:pt>
    <dgm:pt modelId="{5D9F9CE9-C947-4323-894D-5F5A72CD1C8B}">
      <dgm:prSet phldrT="[Texto]"/>
      <dgm:spPr/>
      <dgm:t>
        <a:bodyPr/>
        <a:lstStyle/>
        <a:p>
          <a:r>
            <a:rPr lang="es-ES" dirty="0" smtClean="0"/>
            <a:t>Tecnología</a:t>
          </a:r>
          <a:endParaRPr lang="es-ES" dirty="0"/>
        </a:p>
      </dgm:t>
    </dgm:pt>
    <dgm:pt modelId="{BBC0D54E-D19B-4C55-B389-B08DA6ACE7AD}" type="parTrans" cxnId="{18F56776-5CEA-47E0-ADB6-F4D1DC41E1F4}">
      <dgm:prSet/>
      <dgm:spPr/>
    </dgm:pt>
    <dgm:pt modelId="{6B84659B-15EE-4BC2-AEB9-1409A5AFC928}" type="sibTrans" cxnId="{18F56776-5CEA-47E0-ADB6-F4D1DC41E1F4}">
      <dgm:prSet/>
      <dgm:spPr/>
    </dgm:pt>
    <dgm:pt modelId="{51FCF849-9EFD-4765-87B8-838DDD16817B}">
      <dgm:prSet phldrT="[Texto]"/>
      <dgm:spPr/>
      <dgm:t>
        <a:bodyPr/>
        <a:lstStyle/>
        <a:p>
          <a:r>
            <a:rPr lang="es-ES" dirty="0" smtClean="0"/>
            <a:t>Soporte técnico</a:t>
          </a:r>
          <a:endParaRPr lang="es-ES" dirty="0"/>
        </a:p>
      </dgm:t>
    </dgm:pt>
    <dgm:pt modelId="{10A71FEB-F16B-4196-A3DE-87F5C1DF99F9}" type="parTrans" cxnId="{9EBA9B50-220A-4988-965B-756C514CE915}">
      <dgm:prSet/>
      <dgm:spPr/>
    </dgm:pt>
    <dgm:pt modelId="{3D50D8E5-CE83-469C-B189-792390E6DDEB}" type="sibTrans" cxnId="{9EBA9B50-220A-4988-965B-756C514CE915}">
      <dgm:prSet/>
      <dgm:spPr/>
    </dgm:pt>
    <dgm:pt modelId="{4C9CB46D-D5BE-49C2-875B-35A14F14D513}">
      <dgm:prSet phldrT="[Texto]"/>
      <dgm:spPr/>
      <dgm:t>
        <a:bodyPr/>
        <a:lstStyle/>
        <a:p>
          <a:r>
            <a:rPr lang="es-ES" dirty="0" smtClean="0"/>
            <a:t>Soporte de redes</a:t>
          </a:r>
          <a:endParaRPr lang="es-ES" dirty="0"/>
        </a:p>
      </dgm:t>
    </dgm:pt>
    <dgm:pt modelId="{A66B685E-8897-4228-A5EF-1C4901367969}" type="parTrans" cxnId="{4CF3965E-97D4-4B53-8252-CD84FF5C3302}">
      <dgm:prSet/>
      <dgm:spPr/>
    </dgm:pt>
    <dgm:pt modelId="{33FAB44E-4327-45F8-A86B-0CB56AB7479E}" type="sibTrans" cxnId="{4CF3965E-97D4-4B53-8252-CD84FF5C3302}">
      <dgm:prSet/>
      <dgm:spPr/>
    </dgm:pt>
    <dgm:pt modelId="{66B09E62-1CC1-435E-B105-3E981AE74586}">
      <dgm:prSet phldrT="[Texto]"/>
      <dgm:spPr/>
      <dgm:t>
        <a:bodyPr/>
        <a:lstStyle/>
        <a:p>
          <a:r>
            <a:rPr lang="es-ES" dirty="0" smtClean="0"/>
            <a:t>Bases de datos</a:t>
          </a:r>
          <a:endParaRPr lang="es-ES" dirty="0"/>
        </a:p>
      </dgm:t>
    </dgm:pt>
    <dgm:pt modelId="{5212A496-7BB6-4A10-A8FF-152017913A06}" type="parTrans" cxnId="{FF98C297-7C51-4EC0-8B0E-5AD0041CF03B}">
      <dgm:prSet/>
      <dgm:spPr/>
    </dgm:pt>
    <dgm:pt modelId="{0850B4C3-4363-4C20-8326-693D0ACD84B8}" type="sibTrans" cxnId="{FF98C297-7C51-4EC0-8B0E-5AD0041CF03B}">
      <dgm:prSet/>
      <dgm:spPr/>
    </dgm:pt>
    <dgm:pt modelId="{D388F4A3-8854-489E-9DFC-1E0938FCFCBC}">
      <dgm:prSet phldrT="[Texto]"/>
      <dgm:spPr/>
      <dgm:t>
        <a:bodyPr/>
        <a:lstStyle/>
        <a:p>
          <a:r>
            <a:rPr lang="es-ES" dirty="0" smtClean="0"/>
            <a:t>Soporte tecnológico </a:t>
          </a:r>
          <a:endParaRPr lang="es-ES" dirty="0"/>
        </a:p>
      </dgm:t>
    </dgm:pt>
    <dgm:pt modelId="{3B9A9C2E-A6C2-4291-AC46-6F60F8C48ADC}" type="parTrans" cxnId="{BFF3E038-69D1-4435-B443-A515A49E91E5}">
      <dgm:prSet/>
      <dgm:spPr/>
    </dgm:pt>
    <dgm:pt modelId="{DA3F3513-EB37-4FBF-8138-49B4EBAB0671}" type="sibTrans" cxnId="{BFF3E038-69D1-4435-B443-A515A49E91E5}">
      <dgm:prSet/>
      <dgm:spPr/>
    </dgm:pt>
    <dgm:pt modelId="{4DA3C87D-2437-4C5D-BC31-1D36148E9558}" type="pres">
      <dgm:prSet presAssocID="{062CB57E-23A7-4921-A79D-F1BD55D04D37}" presName="theList" presStyleCnt="0">
        <dgm:presLayoutVars>
          <dgm:dir/>
          <dgm:animLvl val="lvl"/>
          <dgm:resizeHandles val="exact"/>
        </dgm:presLayoutVars>
      </dgm:prSet>
      <dgm:spPr/>
      <dgm:t>
        <a:bodyPr/>
        <a:lstStyle/>
        <a:p>
          <a:endParaRPr lang="es-ES"/>
        </a:p>
      </dgm:t>
    </dgm:pt>
    <dgm:pt modelId="{C8892BA5-A545-4FAB-8485-9D66D3AF3332}" type="pres">
      <dgm:prSet presAssocID="{F60996BB-5480-4B9A-926B-85AC62883207}" presName="compNode" presStyleCnt="0"/>
      <dgm:spPr/>
    </dgm:pt>
    <dgm:pt modelId="{DEC3F062-5532-43C0-BBF7-E484FC8C7F14}" type="pres">
      <dgm:prSet presAssocID="{F60996BB-5480-4B9A-926B-85AC62883207}" presName="aNode" presStyleLbl="bgShp" presStyleIdx="0" presStyleCnt="5"/>
      <dgm:spPr/>
      <dgm:t>
        <a:bodyPr/>
        <a:lstStyle/>
        <a:p>
          <a:endParaRPr lang="es-ES"/>
        </a:p>
      </dgm:t>
    </dgm:pt>
    <dgm:pt modelId="{98182F67-BE5C-4463-81BD-9B259087251A}" type="pres">
      <dgm:prSet presAssocID="{F60996BB-5480-4B9A-926B-85AC62883207}" presName="textNode" presStyleLbl="bgShp" presStyleIdx="0" presStyleCnt="5"/>
      <dgm:spPr/>
      <dgm:t>
        <a:bodyPr/>
        <a:lstStyle/>
        <a:p>
          <a:endParaRPr lang="es-ES"/>
        </a:p>
      </dgm:t>
    </dgm:pt>
    <dgm:pt modelId="{B5EE2D79-93D4-493F-9C91-7537F659BE76}" type="pres">
      <dgm:prSet presAssocID="{F60996BB-5480-4B9A-926B-85AC62883207}" presName="compChildNode" presStyleCnt="0"/>
      <dgm:spPr/>
    </dgm:pt>
    <dgm:pt modelId="{507EE9D7-D8DB-45D9-8048-31C0E9CE3D7E}" type="pres">
      <dgm:prSet presAssocID="{F60996BB-5480-4B9A-926B-85AC62883207}" presName="theInnerList" presStyleCnt="0"/>
      <dgm:spPr/>
    </dgm:pt>
    <dgm:pt modelId="{60022D62-8C60-4E6E-B1C9-555A0AFECE1D}" type="pres">
      <dgm:prSet presAssocID="{8153AAEE-53CA-4B6A-8941-0A0961A9915F}" presName="childNode" presStyleLbl="node1" presStyleIdx="0" presStyleCnt="16">
        <dgm:presLayoutVars>
          <dgm:bulletEnabled val="1"/>
        </dgm:presLayoutVars>
      </dgm:prSet>
      <dgm:spPr/>
      <dgm:t>
        <a:bodyPr/>
        <a:lstStyle/>
        <a:p>
          <a:endParaRPr lang="es-ES"/>
        </a:p>
      </dgm:t>
    </dgm:pt>
    <dgm:pt modelId="{7677DEC2-E09B-4A4B-9FA3-A9FBB996DD3E}" type="pres">
      <dgm:prSet presAssocID="{8153AAEE-53CA-4B6A-8941-0A0961A9915F}" presName="aSpace2" presStyleCnt="0"/>
      <dgm:spPr/>
    </dgm:pt>
    <dgm:pt modelId="{ADBA3643-02D9-4C12-808A-DD888BE1E2F3}" type="pres">
      <dgm:prSet presAssocID="{094A22B1-7946-4B3C-8DD5-5B8FB17D75B0}" presName="childNode" presStyleLbl="node1" presStyleIdx="1" presStyleCnt="16">
        <dgm:presLayoutVars>
          <dgm:bulletEnabled val="1"/>
        </dgm:presLayoutVars>
      </dgm:prSet>
      <dgm:spPr/>
      <dgm:t>
        <a:bodyPr/>
        <a:lstStyle/>
        <a:p>
          <a:endParaRPr lang="es-ES"/>
        </a:p>
      </dgm:t>
    </dgm:pt>
    <dgm:pt modelId="{728AA36F-A101-4427-B176-485F267ED20C}" type="pres">
      <dgm:prSet presAssocID="{094A22B1-7946-4B3C-8DD5-5B8FB17D75B0}" presName="aSpace2" presStyleCnt="0"/>
      <dgm:spPr/>
    </dgm:pt>
    <dgm:pt modelId="{EB9B1844-7FE4-4FFB-BEF6-D6F9D6CEE17D}" type="pres">
      <dgm:prSet presAssocID="{3E34BE6E-219D-469A-9711-6CB345A9AC6A}" presName="childNode" presStyleLbl="node1" presStyleIdx="2" presStyleCnt="16">
        <dgm:presLayoutVars>
          <dgm:bulletEnabled val="1"/>
        </dgm:presLayoutVars>
      </dgm:prSet>
      <dgm:spPr/>
      <dgm:t>
        <a:bodyPr/>
        <a:lstStyle/>
        <a:p>
          <a:endParaRPr lang="es-ES"/>
        </a:p>
      </dgm:t>
    </dgm:pt>
    <dgm:pt modelId="{C5F68FAF-85D8-44E1-A5FF-13C411D0F19F}" type="pres">
      <dgm:prSet presAssocID="{F60996BB-5480-4B9A-926B-85AC62883207}" presName="aSpace" presStyleCnt="0"/>
      <dgm:spPr/>
    </dgm:pt>
    <dgm:pt modelId="{9DCCF96C-0900-4871-8EF4-95F1469D96D0}" type="pres">
      <dgm:prSet presAssocID="{D80288B0-6E95-4E81-AA33-BC0A442C977E}" presName="compNode" presStyleCnt="0"/>
      <dgm:spPr/>
    </dgm:pt>
    <dgm:pt modelId="{BB3DAD0F-4777-475F-8154-3F7231F7B934}" type="pres">
      <dgm:prSet presAssocID="{D80288B0-6E95-4E81-AA33-BC0A442C977E}" presName="aNode" presStyleLbl="bgShp" presStyleIdx="1" presStyleCnt="5"/>
      <dgm:spPr/>
      <dgm:t>
        <a:bodyPr/>
        <a:lstStyle/>
        <a:p>
          <a:endParaRPr lang="es-ES"/>
        </a:p>
      </dgm:t>
    </dgm:pt>
    <dgm:pt modelId="{48F1E1CD-130D-4E7C-A3DF-E5FEAAC67B32}" type="pres">
      <dgm:prSet presAssocID="{D80288B0-6E95-4E81-AA33-BC0A442C977E}" presName="textNode" presStyleLbl="bgShp" presStyleIdx="1" presStyleCnt="5"/>
      <dgm:spPr/>
      <dgm:t>
        <a:bodyPr/>
        <a:lstStyle/>
        <a:p>
          <a:endParaRPr lang="es-ES"/>
        </a:p>
      </dgm:t>
    </dgm:pt>
    <dgm:pt modelId="{36FB90C4-F01E-45E7-B6CB-E31938D971F4}" type="pres">
      <dgm:prSet presAssocID="{D80288B0-6E95-4E81-AA33-BC0A442C977E}" presName="compChildNode" presStyleCnt="0"/>
      <dgm:spPr/>
    </dgm:pt>
    <dgm:pt modelId="{CE01F421-594C-4D32-906C-58F2501891A3}" type="pres">
      <dgm:prSet presAssocID="{D80288B0-6E95-4E81-AA33-BC0A442C977E}" presName="theInnerList" presStyleCnt="0"/>
      <dgm:spPr/>
    </dgm:pt>
    <dgm:pt modelId="{C6E667DA-8FF4-43D8-BDC2-02071B75518D}" type="pres">
      <dgm:prSet presAssocID="{5DA965E8-3906-48B2-98B8-CC644F9FFC1A}" presName="childNode" presStyleLbl="node1" presStyleIdx="3" presStyleCnt="16">
        <dgm:presLayoutVars>
          <dgm:bulletEnabled val="1"/>
        </dgm:presLayoutVars>
      </dgm:prSet>
      <dgm:spPr/>
      <dgm:t>
        <a:bodyPr/>
        <a:lstStyle/>
        <a:p>
          <a:endParaRPr lang="es-ES"/>
        </a:p>
      </dgm:t>
    </dgm:pt>
    <dgm:pt modelId="{F99D8507-1742-42A7-A68A-7E0CEFFDA5E8}" type="pres">
      <dgm:prSet presAssocID="{5DA965E8-3906-48B2-98B8-CC644F9FFC1A}" presName="aSpace2" presStyleCnt="0"/>
      <dgm:spPr/>
    </dgm:pt>
    <dgm:pt modelId="{6FA194F1-F6DF-412F-BB8E-8830F0C31A6B}" type="pres">
      <dgm:prSet presAssocID="{AC66105C-D2A5-43E1-980C-780F13E84563}" presName="childNode" presStyleLbl="node1" presStyleIdx="4" presStyleCnt="16">
        <dgm:presLayoutVars>
          <dgm:bulletEnabled val="1"/>
        </dgm:presLayoutVars>
      </dgm:prSet>
      <dgm:spPr/>
      <dgm:t>
        <a:bodyPr/>
        <a:lstStyle/>
        <a:p>
          <a:endParaRPr lang="es-ES"/>
        </a:p>
      </dgm:t>
    </dgm:pt>
    <dgm:pt modelId="{6D386BB9-1775-4634-B750-92CFA98C616F}" type="pres">
      <dgm:prSet presAssocID="{AC66105C-D2A5-43E1-980C-780F13E84563}" presName="aSpace2" presStyleCnt="0"/>
      <dgm:spPr/>
    </dgm:pt>
    <dgm:pt modelId="{CA06EE89-E30E-4C44-B844-4AC71B8C98B2}" type="pres">
      <dgm:prSet presAssocID="{49CAC287-680F-4E70-A5F9-4648BCD151E1}" presName="childNode" presStyleLbl="node1" presStyleIdx="5" presStyleCnt="16">
        <dgm:presLayoutVars>
          <dgm:bulletEnabled val="1"/>
        </dgm:presLayoutVars>
      </dgm:prSet>
      <dgm:spPr/>
      <dgm:t>
        <a:bodyPr/>
        <a:lstStyle/>
        <a:p>
          <a:endParaRPr lang="es-ES"/>
        </a:p>
      </dgm:t>
    </dgm:pt>
    <dgm:pt modelId="{C16C23C6-5C44-42F1-8271-0EDFDBD978CA}" type="pres">
      <dgm:prSet presAssocID="{D80288B0-6E95-4E81-AA33-BC0A442C977E}" presName="aSpace" presStyleCnt="0"/>
      <dgm:spPr/>
    </dgm:pt>
    <dgm:pt modelId="{FCC41DF4-7BBA-44B8-9B47-369F403FFC20}" type="pres">
      <dgm:prSet presAssocID="{5DEEAEB1-AFF6-46F5-82B5-0CFA788D6D49}" presName="compNode" presStyleCnt="0"/>
      <dgm:spPr/>
    </dgm:pt>
    <dgm:pt modelId="{D7A4AC54-6EB2-4957-93DC-CE4D16647578}" type="pres">
      <dgm:prSet presAssocID="{5DEEAEB1-AFF6-46F5-82B5-0CFA788D6D49}" presName="aNode" presStyleLbl="bgShp" presStyleIdx="2" presStyleCnt="5"/>
      <dgm:spPr/>
      <dgm:t>
        <a:bodyPr/>
        <a:lstStyle/>
        <a:p>
          <a:endParaRPr lang="es-ES"/>
        </a:p>
      </dgm:t>
    </dgm:pt>
    <dgm:pt modelId="{149E0998-B886-4A5D-9EE5-C6385EE3FFB7}" type="pres">
      <dgm:prSet presAssocID="{5DEEAEB1-AFF6-46F5-82B5-0CFA788D6D49}" presName="textNode" presStyleLbl="bgShp" presStyleIdx="2" presStyleCnt="5"/>
      <dgm:spPr/>
      <dgm:t>
        <a:bodyPr/>
        <a:lstStyle/>
        <a:p>
          <a:endParaRPr lang="es-ES"/>
        </a:p>
      </dgm:t>
    </dgm:pt>
    <dgm:pt modelId="{B080D2F5-8D98-4538-B869-F57E697BE8C1}" type="pres">
      <dgm:prSet presAssocID="{5DEEAEB1-AFF6-46F5-82B5-0CFA788D6D49}" presName="compChildNode" presStyleCnt="0"/>
      <dgm:spPr/>
    </dgm:pt>
    <dgm:pt modelId="{68FC94E5-6D9E-4FA2-8E53-46B9F069BB67}" type="pres">
      <dgm:prSet presAssocID="{5DEEAEB1-AFF6-46F5-82B5-0CFA788D6D49}" presName="theInnerList" presStyleCnt="0"/>
      <dgm:spPr/>
    </dgm:pt>
    <dgm:pt modelId="{434702C0-4144-4294-B137-ADF10E9F60AA}" type="pres">
      <dgm:prSet presAssocID="{2BE87915-83CA-4FF3-AE1B-6B109D9B9116}" presName="childNode" presStyleLbl="node1" presStyleIdx="6" presStyleCnt="16">
        <dgm:presLayoutVars>
          <dgm:bulletEnabled val="1"/>
        </dgm:presLayoutVars>
      </dgm:prSet>
      <dgm:spPr/>
      <dgm:t>
        <a:bodyPr/>
        <a:lstStyle/>
        <a:p>
          <a:endParaRPr lang="es-ES"/>
        </a:p>
      </dgm:t>
    </dgm:pt>
    <dgm:pt modelId="{4E4B8494-4273-42D2-8BE0-626786FDADFD}" type="pres">
      <dgm:prSet presAssocID="{2BE87915-83CA-4FF3-AE1B-6B109D9B9116}" presName="aSpace2" presStyleCnt="0"/>
      <dgm:spPr/>
    </dgm:pt>
    <dgm:pt modelId="{D9E372BC-6F90-4E79-95DD-2D28B4D61763}" type="pres">
      <dgm:prSet presAssocID="{5089B562-8A7A-4396-A0FD-4D3F6B1307AF}" presName="childNode" presStyleLbl="node1" presStyleIdx="7" presStyleCnt="16">
        <dgm:presLayoutVars>
          <dgm:bulletEnabled val="1"/>
        </dgm:presLayoutVars>
      </dgm:prSet>
      <dgm:spPr/>
      <dgm:t>
        <a:bodyPr/>
        <a:lstStyle/>
        <a:p>
          <a:endParaRPr lang="es-ES"/>
        </a:p>
      </dgm:t>
    </dgm:pt>
    <dgm:pt modelId="{8CAEAA40-61AF-410C-B9AF-6A52F4A6A37E}" type="pres">
      <dgm:prSet presAssocID="{5089B562-8A7A-4396-A0FD-4D3F6B1307AF}" presName="aSpace2" presStyleCnt="0"/>
      <dgm:spPr/>
    </dgm:pt>
    <dgm:pt modelId="{A0E352FC-73FB-43AC-BC59-E3866B32175E}" type="pres">
      <dgm:prSet presAssocID="{D54835A5-E7CF-4C90-8C5C-6A467E9E9E8E}" presName="childNode" presStyleLbl="node1" presStyleIdx="8" presStyleCnt="16">
        <dgm:presLayoutVars>
          <dgm:bulletEnabled val="1"/>
        </dgm:presLayoutVars>
      </dgm:prSet>
      <dgm:spPr/>
      <dgm:t>
        <a:bodyPr/>
        <a:lstStyle/>
        <a:p>
          <a:endParaRPr lang="es-ES"/>
        </a:p>
      </dgm:t>
    </dgm:pt>
    <dgm:pt modelId="{8F0CF5FD-747E-434A-8B61-E5534997A926}" type="pres">
      <dgm:prSet presAssocID="{5DEEAEB1-AFF6-46F5-82B5-0CFA788D6D49}" presName="aSpace" presStyleCnt="0"/>
      <dgm:spPr/>
    </dgm:pt>
    <dgm:pt modelId="{E085E1D3-6194-4DC5-903F-B67C7AA695C3}" type="pres">
      <dgm:prSet presAssocID="{5D9F9CE9-C947-4323-894D-5F5A72CD1C8B}" presName="compNode" presStyleCnt="0"/>
      <dgm:spPr/>
    </dgm:pt>
    <dgm:pt modelId="{74710AE4-DA4E-40E9-BD03-576C8C9B454C}" type="pres">
      <dgm:prSet presAssocID="{5D9F9CE9-C947-4323-894D-5F5A72CD1C8B}" presName="aNode" presStyleLbl="bgShp" presStyleIdx="3" presStyleCnt="5"/>
      <dgm:spPr/>
      <dgm:t>
        <a:bodyPr/>
        <a:lstStyle/>
        <a:p>
          <a:endParaRPr lang="es-ES"/>
        </a:p>
      </dgm:t>
    </dgm:pt>
    <dgm:pt modelId="{68042D91-9D66-4193-927A-259BCBC873D9}" type="pres">
      <dgm:prSet presAssocID="{5D9F9CE9-C947-4323-894D-5F5A72CD1C8B}" presName="textNode" presStyleLbl="bgShp" presStyleIdx="3" presStyleCnt="5"/>
      <dgm:spPr/>
      <dgm:t>
        <a:bodyPr/>
        <a:lstStyle/>
        <a:p>
          <a:endParaRPr lang="es-ES"/>
        </a:p>
      </dgm:t>
    </dgm:pt>
    <dgm:pt modelId="{B739B471-3A2C-40CC-B421-93F1A43E17E2}" type="pres">
      <dgm:prSet presAssocID="{5D9F9CE9-C947-4323-894D-5F5A72CD1C8B}" presName="compChildNode" presStyleCnt="0"/>
      <dgm:spPr/>
    </dgm:pt>
    <dgm:pt modelId="{D194B0C8-3995-4E51-9E07-0F61415127EA}" type="pres">
      <dgm:prSet presAssocID="{5D9F9CE9-C947-4323-894D-5F5A72CD1C8B}" presName="theInnerList" presStyleCnt="0"/>
      <dgm:spPr/>
    </dgm:pt>
    <dgm:pt modelId="{8209C6AE-0453-4935-BA26-E2C990A1FFDA}" type="pres">
      <dgm:prSet presAssocID="{51FCF849-9EFD-4765-87B8-838DDD16817B}" presName="childNode" presStyleLbl="node1" presStyleIdx="9" presStyleCnt="16">
        <dgm:presLayoutVars>
          <dgm:bulletEnabled val="1"/>
        </dgm:presLayoutVars>
      </dgm:prSet>
      <dgm:spPr/>
      <dgm:t>
        <a:bodyPr/>
        <a:lstStyle/>
        <a:p>
          <a:endParaRPr lang="es-ES"/>
        </a:p>
      </dgm:t>
    </dgm:pt>
    <dgm:pt modelId="{3DAF053C-8D9D-4A51-9972-0F9F63CBB27A}" type="pres">
      <dgm:prSet presAssocID="{51FCF849-9EFD-4765-87B8-838DDD16817B}" presName="aSpace2" presStyleCnt="0"/>
      <dgm:spPr/>
    </dgm:pt>
    <dgm:pt modelId="{DAFEE45E-EC80-4F3F-A0AB-72328740E61B}" type="pres">
      <dgm:prSet presAssocID="{4C9CB46D-D5BE-49C2-875B-35A14F14D513}" presName="childNode" presStyleLbl="node1" presStyleIdx="10" presStyleCnt="16">
        <dgm:presLayoutVars>
          <dgm:bulletEnabled val="1"/>
        </dgm:presLayoutVars>
      </dgm:prSet>
      <dgm:spPr/>
      <dgm:t>
        <a:bodyPr/>
        <a:lstStyle/>
        <a:p>
          <a:endParaRPr lang="es-ES"/>
        </a:p>
      </dgm:t>
    </dgm:pt>
    <dgm:pt modelId="{88BF68C4-F66F-4EAC-A3A3-B92A6FFF7F59}" type="pres">
      <dgm:prSet presAssocID="{4C9CB46D-D5BE-49C2-875B-35A14F14D513}" presName="aSpace2" presStyleCnt="0"/>
      <dgm:spPr/>
    </dgm:pt>
    <dgm:pt modelId="{90015C42-5CAA-43B6-89AA-53E4BCA0E0E3}" type="pres">
      <dgm:prSet presAssocID="{66B09E62-1CC1-435E-B105-3E981AE74586}" presName="childNode" presStyleLbl="node1" presStyleIdx="11" presStyleCnt="16">
        <dgm:presLayoutVars>
          <dgm:bulletEnabled val="1"/>
        </dgm:presLayoutVars>
      </dgm:prSet>
      <dgm:spPr/>
      <dgm:t>
        <a:bodyPr/>
        <a:lstStyle/>
        <a:p>
          <a:endParaRPr lang="es-ES"/>
        </a:p>
      </dgm:t>
    </dgm:pt>
    <dgm:pt modelId="{187498BA-048F-42B4-8BF5-B647534C4A5B}" type="pres">
      <dgm:prSet presAssocID="{66B09E62-1CC1-435E-B105-3E981AE74586}" presName="aSpace2" presStyleCnt="0"/>
      <dgm:spPr/>
    </dgm:pt>
    <dgm:pt modelId="{680909D3-7FDA-425D-A9DD-84FB17063C35}" type="pres">
      <dgm:prSet presAssocID="{D388F4A3-8854-489E-9DFC-1E0938FCFCBC}" presName="childNode" presStyleLbl="node1" presStyleIdx="12" presStyleCnt="16">
        <dgm:presLayoutVars>
          <dgm:bulletEnabled val="1"/>
        </dgm:presLayoutVars>
      </dgm:prSet>
      <dgm:spPr/>
      <dgm:t>
        <a:bodyPr/>
        <a:lstStyle/>
        <a:p>
          <a:endParaRPr lang="es-ES"/>
        </a:p>
      </dgm:t>
    </dgm:pt>
    <dgm:pt modelId="{970401D8-F69B-4F84-A4A9-783B4F9A63EE}" type="pres">
      <dgm:prSet presAssocID="{5D9F9CE9-C947-4323-894D-5F5A72CD1C8B}" presName="aSpace" presStyleCnt="0"/>
      <dgm:spPr/>
    </dgm:pt>
    <dgm:pt modelId="{01102484-F94A-407E-B913-8BF5C201DBA6}" type="pres">
      <dgm:prSet presAssocID="{33EEBFD7-68B4-4047-90A4-7B1075341945}" presName="compNode" presStyleCnt="0"/>
      <dgm:spPr/>
    </dgm:pt>
    <dgm:pt modelId="{F01B42AF-B44F-4907-AA71-76DF581E5579}" type="pres">
      <dgm:prSet presAssocID="{33EEBFD7-68B4-4047-90A4-7B1075341945}" presName="aNode" presStyleLbl="bgShp" presStyleIdx="4" presStyleCnt="5"/>
      <dgm:spPr/>
      <dgm:t>
        <a:bodyPr/>
        <a:lstStyle/>
        <a:p>
          <a:endParaRPr lang="es-ES"/>
        </a:p>
      </dgm:t>
    </dgm:pt>
    <dgm:pt modelId="{23BBA547-996F-42CF-83A2-E96161B881A9}" type="pres">
      <dgm:prSet presAssocID="{33EEBFD7-68B4-4047-90A4-7B1075341945}" presName="textNode" presStyleLbl="bgShp" presStyleIdx="4" presStyleCnt="5"/>
      <dgm:spPr/>
      <dgm:t>
        <a:bodyPr/>
        <a:lstStyle/>
        <a:p>
          <a:endParaRPr lang="es-ES"/>
        </a:p>
      </dgm:t>
    </dgm:pt>
    <dgm:pt modelId="{E0A7DF43-CCB3-4974-9EEB-4BC780393F5E}" type="pres">
      <dgm:prSet presAssocID="{33EEBFD7-68B4-4047-90A4-7B1075341945}" presName="compChildNode" presStyleCnt="0"/>
      <dgm:spPr/>
    </dgm:pt>
    <dgm:pt modelId="{E23E235B-B66E-4935-96C8-F0F04AD597D1}" type="pres">
      <dgm:prSet presAssocID="{33EEBFD7-68B4-4047-90A4-7B1075341945}" presName="theInnerList" presStyleCnt="0"/>
      <dgm:spPr/>
    </dgm:pt>
    <dgm:pt modelId="{3596D16F-1283-4D34-8010-8B735A1C3D85}" type="pres">
      <dgm:prSet presAssocID="{3F71121F-BD72-44D6-B459-98F3E459310F}" presName="childNode" presStyleLbl="node1" presStyleIdx="13" presStyleCnt="16">
        <dgm:presLayoutVars>
          <dgm:bulletEnabled val="1"/>
        </dgm:presLayoutVars>
      </dgm:prSet>
      <dgm:spPr/>
      <dgm:t>
        <a:bodyPr/>
        <a:lstStyle/>
        <a:p>
          <a:endParaRPr lang="es-ES"/>
        </a:p>
      </dgm:t>
    </dgm:pt>
    <dgm:pt modelId="{401A8F1B-8D2C-402B-B3F9-59883A772D81}" type="pres">
      <dgm:prSet presAssocID="{3F71121F-BD72-44D6-B459-98F3E459310F}" presName="aSpace2" presStyleCnt="0"/>
      <dgm:spPr/>
    </dgm:pt>
    <dgm:pt modelId="{891E6BD9-932D-4C99-B31A-8A187C89392B}" type="pres">
      <dgm:prSet presAssocID="{18BDBA60-9796-459D-B340-D715147808CE}" presName="childNode" presStyleLbl="node1" presStyleIdx="14" presStyleCnt="16">
        <dgm:presLayoutVars>
          <dgm:bulletEnabled val="1"/>
        </dgm:presLayoutVars>
      </dgm:prSet>
      <dgm:spPr/>
      <dgm:t>
        <a:bodyPr/>
        <a:lstStyle/>
        <a:p>
          <a:endParaRPr lang="es-ES"/>
        </a:p>
      </dgm:t>
    </dgm:pt>
    <dgm:pt modelId="{32DC8924-9120-49A1-A20B-86F4B4346AA0}" type="pres">
      <dgm:prSet presAssocID="{18BDBA60-9796-459D-B340-D715147808CE}" presName="aSpace2" presStyleCnt="0"/>
      <dgm:spPr/>
    </dgm:pt>
    <dgm:pt modelId="{06832242-E240-415D-BAA4-0AF50EB08ABA}" type="pres">
      <dgm:prSet presAssocID="{BCEF164B-A19F-4464-9AE0-ECA153F117B4}" presName="childNode" presStyleLbl="node1" presStyleIdx="15" presStyleCnt="16">
        <dgm:presLayoutVars>
          <dgm:bulletEnabled val="1"/>
        </dgm:presLayoutVars>
      </dgm:prSet>
      <dgm:spPr/>
      <dgm:t>
        <a:bodyPr/>
        <a:lstStyle/>
        <a:p>
          <a:endParaRPr lang="es-ES"/>
        </a:p>
      </dgm:t>
    </dgm:pt>
  </dgm:ptLst>
  <dgm:cxnLst>
    <dgm:cxn modelId="{3FF80830-18D1-40F7-8E53-F9B7A92964CA}" type="presOf" srcId="{49CAC287-680F-4E70-A5F9-4648BCD151E1}" destId="{CA06EE89-E30E-4C44-B844-4AC71B8C98B2}" srcOrd="0" destOrd="0" presId="urn:microsoft.com/office/officeart/2005/8/layout/lProcess2"/>
    <dgm:cxn modelId="{5466CBF4-4F3B-4DE9-94DD-11D24D0AC0CE}" type="presOf" srcId="{D80288B0-6E95-4E81-AA33-BC0A442C977E}" destId="{BB3DAD0F-4777-475F-8154-3F7231F7B934}" srcOrd="0" destOrd="0" presId="urn:microsoft.com/office/officeart/2005/8/layout/lProcess2"/>
    <dgm:cxn modelId="{BFF3E038-69D1-4435-B443-A515A49E91E5}" srcId="{5D9F9CE9-C947-4323-894D-5F5A72CD1C8B}" destId="{D388F4A3-8854-489E-9DFC-1E0938FCFCBC}" srcOrd="3" destOrd="0" parTransId="{3B9A9C2E-A6C2-4291-AC46-6F60F8C48ADC}" sibTransId="{DA3F3513-EB37-4FBF-8138-49B4EBAB0671}"/>
    <dgm:cxn modelId="{8F32FEF6-CAAB-4B93-8400-CDC07D109220}" type="presOf" srcId="{D80288B0-6E95-4E81-AA33-BC0A442C977E}" destId="{48F1E1CD-130D-4E7C-A3DF-E5FEAAC67B32}" srcOrd="1" destOrd="0" presId="urn:microsoft.com/office/officeart/2005/8/layout/lProcess2"/>
    <dgm:cxn modelId="{4CF3965E-97D4-4B53-8252-CD84FF5C3302}" srcId="{5D9F9CE9-C947-4323-894D-5F5A72CD1C8B}" destId="{4C9CB46D-D5BE-49C2-875B-35A14F14D513}" srcOrd="1" destOrd="0" parTransId="{A66B685E-8897-4228-A5EF-1C4901367969}" sibTransId="{33FAB44E-4327-45F8-A86B-0CB56AB7479E}"/>
    <dgm:cxn modelId="{69160233-BBEC-457F-B1EE-4F07AEC915C1}" type="presOf" srcId="{3E34BE6E-219D-469A-9711-6CB345A9AC6A}" destId="{EB9B1844-7FE4-4FFB-BEF6-D6F9D6CEE17D}" srcOrd="0" destOrd="0" presId="urn:microsoft.com/office/officeart/2005/8/layout/lProcess2"/>
    <dgm:cxn modelId="{89D01D8F-0904-4AE3-ADCD-7428B96DF95E}" type="presOf" srcId="{5089B562-8A7A-4396-A0FD-4D3F6B1307AF}" destId="{D9E372BC-6F90-4E79-95DD-2D28B4D61763}" srcOrd="0" destOrd="0" presId="urn:microsoft.com/office/officeart/2005/8/layout/lProcess2"/>
    <dgm:cxn modelId="{4D15E380-E2B9-4F9F-B0EF-9B9DC663566B}" type="presOf" srcId="{18BDBA60-9796-459D-B340-D715147808CE}" destId="{891E6BD9-932D-4C99-B31A-8A187C89392B}" srcOrd="0" destOrd="0" presId="urn:microsoft.com/office/officeart/2005/8/layout/lProcess2"/>
    <dgm:cxn modelId="{8B6A23BC-BD3F-48A5-B786-5414CDD14EDD}" type="presOf" srcId="{062CB57E-23A7-4921-A79D-F1BD55D04D37}" destId="{4DA3C87D-2437-4C5D-BC31-1D36148E9558}" srcOrd="0" destOrd="0" presId="urn:microsoft.com/office/officeart/2005/8/layout/lProcess2"/>
    <dgm:cxn modelId="{0E706020-A5C3-4C85-A4B6-F8517595A532}" srcId="{062CB57E-23A7-4921-A79D-F1BD55D04D37}" destId="{33EEBFD7-68B4-4047-90A4-7B1075341945}" srcOrd="4" destOrd="0" parTransId="{75E12152-5994-4BB5-9866-A391A2AD5A7E}" sibTransId="{57FC49BA-901E-4275-A212-71A8AF80BE5D}"/>
    <dgm:cxn modelId="{6A534B58-6FE9-4A0D-9AEA-DC84515EF281}" type="presOf" srcId="{D388F4A3-8854-489E-9DFC-1E0938FCFCBC}" destId="{680909D3-7FDA-425D-A9DD-84FB17063C35}" srcOrd="0" destOrd="0" presId="urn:microsoft.com/office/officeart/2005/8/layout/lProcess2"/>
    <dgm:cxn modelId="{E296E031-73BB-46A1-BC00-D8BF62C8E521}" srcId="{5DEEAEB1-AFF6-46F5-82B5-0CFA788D6D49}" destId="{2BE87915-83CA-4FF3-AE1B-6B109D9B9116}" srcOrd="0" destOrd="0" parTransId="{363F8E4A-E6D2-4939-A677-56A24C0FE540}" sibTransId="{EB5B7947-601A-4F88-8876-0EE052398837}"/>
    <dgm:cxn modelId="{0A605A0D-712B-4AA4-BAA1-88C040291DD6}" srcId="{33EEBFD7-68B4-4047-90A4-7B1075341945}" destId="{3F71121F-BD72-44D6-B459-98F3E459310F}" srcOrd="0" destOrd="0" parTransId="{B0A0F7C2-04AD-422F-869B-1F8440426689}" sibTransId="{696B9987-F20F-453E-B7CA-66B50DEBFB18}"/>
    <dgm:cxn modelId="{85419246-EF5E-441E-9841-41D25D11D444}" srcId="{5DEEAEB1-AFF6-46F5-82B5-0CFA788D6D49}" destId="{5089B562-8A7A-4396-A0FD-4D3F6B1307AF}" srcOrd="1" destOrd="0" parTransId="{0987DCAA-DCB7-4BC3-83DE-E6E548BEFA62}" sibTransId="{AD8EC146-61B7-4115-9D8B-8F04E43024C2}"/>
    <dgm:cxn modelId="{AFB3EE62-FF3E-45D9-B6B9-EC37406FF114}" type="presOf" srcId="{5D9F9CE9-C947-4323-894D-5F5A72CD1C8B}" destId="{74710AE4-DA4E-40E9-BD03-576C8C9B454C}" srcOrd="0" destOrd="0" presId="urn:microsoft.com/office/officeart/2005/8/layout/lProcess2"/>
    <dgm:cxn modelId="{F1BB64DC-249B-4FB1-BB2E-87BFDEF4A0B0}" type="presOf" srcId="{F60996BB-5480-4B9A-926B-85AC62883207}" destId="{DEC3F062-5532-43C0-BBF7-E484FC8C7F14}" srcOrd="0" destOrd="0" presId="urn:microsoft.com/office/officeart/2005/8/layout/lProcess2"/>
    <dgm:cxn modelId="{FF98C297-7C51-4EC0-8B0E-5AD0041CF03B}" srcId="{5D9F9CE9-C947-4323-894D-5F5A72CD1C8B}" destId="{66B09E62-1CC1-435E-B105-3E981AE74586}" srcOrd="2" destOrd="0" parTransId="{5212A496-7BB6-4A10-A8FF-152017913A06}" sibTransId="{0850B4C3-4363-4C20-8326-693D0ACD84B8}"/>
    <dgm:cxn modelId="{487E4EC5-925B-4F93-8F77-E179BE962A36}" type="presOf" srcId="{AC66105C-D2A5-43E1-980C-780F13E84563}" destId="{6FA194F1-F6DF-412F-BB8E-8830F0C31A6B}" srcOrd="0" destOrd="0" presId="urn:microsoft.com/office/officeart/2005/8/layout/lProcess2"/>
    <dgm:cxn modelId="{0C242594-15E7-45CF-A7B0-6DAFAEC84006}" srcId="{D80288B0-6E95-4E81-AA33-BC0A442C977E}" destId="{49CAC287-680F-4E70-A5F9-4648BCD151E1}" srcOrd="2" destOrd="0" parTransId="{45A9A466-DB90-4D7E-A0D9-117931BDF445}" sibTransId="{CAC0F344-FFDD-4F3B-AF3E-FD122C7EB2F8}"/>
    <dgm:cxn modelId="{3623F6AB-7A9F-4B35-8140-4215E944EF85}" type="presOf" srcId="{33EEBFD7-68B4-4047-90A4-7B1075341945}" destId="{F01B42AF-B44F-4907-AA71-76DF581E5579}" srcOrd="0" destOrd="0" presId="urn:microsoft.com/office/officeart/2005/8/layout/lProcess2"/>
    <dgm:cxn modelId="{3359B64D-6009-45B4-A87A-448F12EDA6C1}" srcId="{062CB57E-23A7-4921-A79D-F1BD55D04D37}" destId="{F60996BB-5480-4B9A-926B-85AC62883207}" srcOrd="0" destOrd="0" parTransId="{6EA69325-158E-4E4C-AA44-B11ED33790A0}" sibTransId="{08EDFAD4-5746-450A-A24C-97BBA45D4607}"/>
    <dgm:cxn modelId="{38C6C26B-DB6A-4C64-B1A7-BB5D66EF921E}" type="presOf" srcId="{5DA965E8-3906-48B2-98B8-CC644F9FFC1A}" destId="{C6E667DA-8FF4-43D8-BDC2-02071B75518D}" srcOrd="0" destOrd="0" presId="urn:microsoft.com/office/officeart/2005/8/layout/lProcess2"/>
    <dgm:cxn modelId="{544B7AA4-3884-4538-9D69-56C666ACAEA7}" type="presOf" srcId="{5D9F9CE9-C947-4323-894D-5F5A72CD1C8B}" destId="{68042D91-9D66-4193-927A-259BCBC873D9}" srcOrd="1" destOrd="0" presId="urn:microsoft.com/office/officeart/2005/8/layout/lProcess2"/>
    <dgm:cxn modelId="{380CFCB0-C768-48E0-86D1-7A6CB8105533}" srcId="{062CB57E-23A7-4921-A79D-F1BD55D04D37}" destId="{D80288B0-6E95-4E81-AA33-BC0A442C977E}" srcOrd="1" destOrd="0" parTransId="{F0298050-14CA-4236-98A5-497DD61126A6}" sibTransId="{25EA8BC5-1235-4A7B-8559-A90311C3940B}"/>
    <dgm:cxn modelId="{18F56776-5CEA-47E0-ADB6-F4D1DC41E1F4}" srcId="{062CB57E-23A7-4921-A79D-F1BD55D04D37}" destId="{5D9F9CE9-C947-4323-894D-5F5A72CD1C8B}" srcOrd="3" destOrd="0" parTransId="{BBC0D54E-D19B-4C55-B389-B08DA6ACE7AD}" sibTransId="{6B84659B-15EE-4BC2-AEB9-1409A5AFC928}"/>
    <dgm:cxn modelId="{08E4B529-8467-4780-B8D9-5D7BBC30939E}" type="presOf" srcId="{5DEEAEB1-AFF6-46F5-82B5-0CFA788D6D49}" destId="{D7A4AC54-6EB2-4957-93DC-CE4D16647578}" srcOrd="0" destOrd="0" presId="urn:microsoft.com/office/officeart/2005/8/layout/lProcess2"/>
    <dgm:cxn modelId="{4F5D7FD8-CD56-42C6-B054-FD6D32D0405D}" type="presOf" srcId="{4C9CB46D-D5BE-49C2-875B-35A14F14D513}" destId="{DAFEE45E-EC80-4F3F-A0AB-72328740E61B}" srcOrd="0" destOrd="0" presId="urn:microsoft.com/office/officeart/2005/8/layout/lProcess2"/>
    <dgm:cxn modelId="{4784701A-1B18-408A-B4F7-7DF270942238}" srcId="{D80288B0-6E95-4E81-AA33-BC0A442C977E}" destId="{AC66105C-D2A5-43E1-980C-780F13E84563}" srcOrd="1" destOrd="0" parTransId="{DA855CB0-C8AF-4BB6-90EF-38F43705115B}" sibTransId="{16C74341-DBE3-4475-B743-63917D293329}"/>
    <dgm:cxn modelId="{D4AD5D56-04D7-4292-AE9A-0C6933128E7E}" type="presOf" srcId="{3F71121F-BD72-44D6-B459-98F3E459310F}" destId="{3596D16F-1283-4D34-8010-8B735A1C3D85}" srcOrd="0" destOrd="0" presId="urn:microsoft.com/office/officeart/2005/8/layout/lProcess2"/>
    <dgm:cxn modelId="{F17803D3-46DC-40FD-9994-29BA21357542}" type="presOf" srcId="{D54835A5-E7CF-4C90-8C5C-6A467E9E9E8E}" destId="{A0E352FC-73FB-43AC-BC59-E3866B32175E}" srcOrd="0" destOrd="0" presId="urn:microsoft.com/office/officeart/2005/8/layout/lProcess2"/>
    <dgm:cxn modelId="{12C467A3-1DB8-437C-A40F-35A7B2F19EE6}" type="presOf" srcId="{51FCF849-9EFD-4765-87B8-838DDD16817B}" destId="{8209C6AE-0453-4935-BA26-E2C990A1FFDA}" srcOrd="0" destOrd="0" presId="urn:microsoft.com/office/officeart/2005/8/layout/lProcess2"/>
    <dgm:cxn modelId="{D3A84CFF-5C1B-4543-862B-D463DCC30788}" srcId="{33EEBFD7-68B4-4047-90A4-7B1075341945}" destId="{BCEF164B-A19F-4464-9AE0-ECA153F117B4}" srcOrd="2" destOrd="0" parTransId="{59B98026-A003-41F2-BD20-3B33D4FB8FB6}" sibTransId="{CCB18698-672A-4FFA-B1C9-18849D09F502}"/>
    <dgm:cxn modelId="{74E33B34-B817-4E27-AB33-11BDFD6F4DAD}" type="presOf" srcId="{094A22B1-7946-4B3C-8DD5-5B8FB17D75B0}" destId="{ADBA3643-02D9-4C12-808A-DD888BE1E2F3}" srcOrd="0" destOrd="0" presId="urn:microsoft.com/office/officeart/2005/8/layout/lProcess2"/>
    <dgm:cxn modelId="{750E279A-4A27-4C69-A7AC-4551C9AD2644}" type="presOf" srcId="{8153AAEE-53CA-4B6A-8941-0A0961A9915F}" destId="{60022D62-8C60-4E6E-B1C9-555A0AFECE1D}" srcOrd="0" destOrd="0" presId="urn:microsoft.com/office/officeart/2005/8/layout/lProcess2"/>
    <dgm:cxn modelId="{F3930F97-D814-4FF7-89C0-0F3BAE705E14}" type="presOf" srcId="{33EEBFD7-68B4-4047-90A4-7B1075341945}" destId="{23BBA547-996F-42CF-83A2-E96161B881A9}" srcOrd="1" destOrd="0" presId="urn:microsoft.com/office/officeart/2005/8/layout/lProcess2"/>
    <dgm:cxn modelId="{2AC068F5-FBCC-4C56-B019-D98D49EE7AE5}" srcId="{F60996BB-5480-4B9A-926B-85AC62883207}" destId="{3E34BE6E-219D-469A-9711-6CB345A9AC6A}" srcOrd="2" destOrd="0" parTransId="{74002223-862E-4D91-8A63-81C7AB91C732}" sibTransId="{8830A69A-8DE4-47FF-8C63-AA288F54A753}"/>
    <dgm:cxn modelId="{8BDF1D54-1E8F-48F1-8BD2-C22B48F198FF}" type="presOf" srcId="{5DEEAEB1-AFF6-46F5-82B5-0CFA788D6D49}" destId="{149E0998-B886-4A5D-9EE5-C6385EE3FFB7}" srcOrd="1" destOrd="0" presId="urn:microsoft.com/office/officeart/2005/8/layout/lProcess2"/>
    <dgm:cxn modelId="{A3B012E3-0F74-4081-9368-035D52782177}" srcId="{5DEEAEB1-AFF6-46F5-82B5-0CFA788D6D49}" destId="{D54835A5-E7CF-4C90-8C5C-6A467E9E9E8E}" srcOrd="2" destOrd="0" parTransId="{491793A0-D277-4ECF-9879-4AE70464557D}" sibTransId="{622D7624-6B87-4DD0-B81F-B795A196F865}"/>
    <dgm:cxn modelId="{E5348436-03BC-4298-BED8-BCB7EC279165}" type="presOf" srcId="{F60996BB-5480-4B9A-926B-85AC62883207}" destId="{98182F67-BE5C-4463-81BD-9B259087251A}" srcOrd="1" destOrd="0" presId="urn:microsoft.com/office/officeart/2005/8/layout/lProcess2"/>
    <dgm:cxn modelId="{3E3F671B-7890-4AC1-BA8F-F8C50F4E8F18}" srcId="{F60996BB-5480-4B9A-926B-85AC62883207}" destId="{094A22B1-7946-4B3C-8DD5-5B8FB17D75B0}" srcOrd="1" destOrd="0" parTransId="{AD690A03-F254-46E1-BBE2-DFFDD0B90474}" sibTransId="{F8C9151F-5647-48EF-B39B-178EBFDC1E5D}"/>
    <dgm:cxn modelId="{B35CC6BC-2DB1-4983-B4B5-CC2BB946346A}" srcId="{D80288B0-6E95-4E81-AA33-BC0A442C977E}" destId="{5DA965E8-3906-48B2-98B8-CC644F9FFC1A}" srcOrd="0" destOrd="0" parTransId="{6B3EEA0B-063E-422E-A729-E05BC35BAA75}" sibTransId="{4B3473B8-C726-45E6-A752-4AB2F29F846F}"/>
    <dgm:cxn modelId="{7EE35C3F-8A4A-49CB-A3DA-9D18925F01FB}" type="presOf" srcId="{2BE87915-83CA-4FF3-AE1B-6B109D9B9116}" destId="{434702C0-4144-4294-B137-ADF10E9F60AA}" srcOrd="0" destOrd="0" presId="urn:microsoft.com/office/officeart/2005/8/layout/lProcess2"/>
    <dgm:cxn modelId="{CD792DE3-9F29-44B6-A4CC-D3DDE0103894}" type="presOf" srcId="{66B09E62-1CC1-435E-B105-3E981AE74586}" destId="{90015C42-5CAA-43B6-89AA-53E4BCA0E0E3}" srcOrd="0" destOrd="0" presId="urn:microsoft.com/office/officeart/2005/8/layout/lProcess2"/>
    <dgm:cxn modelId="{894F3BD8-45C8-4E9A-A90E-204974B27B16}" srcId="{F60996BB-5480-4B9A-926B-85AC62883207}" destId="{8153AAEE-53CA-4B6A-8941-0A0961A9915F}" srcOrd="0" destOrd="0" parTransId="{4D2D3EA8-7B39-4CD5-8952-32E104ACCF8C}" sibTransId="{AB99676D-9B7C-4070-A21D-0066DF481F2B}"/>
    <dgm:cxn modelId="{98139B8F-C7B7-4553-A9EA-B8C4DD7BBA00}" type="presOf" srcId="{BCEF164B-A19F-4464-9AE0-ECA153F117B4}" destId="{06832242-E240-415D-BAA4-0AF50EB08ABA}" srcOrd="0" destOrd="0" presId="urn:microsoft.com/office/officeart/2005/8/layout/lProcess2"/>
    <dgm:cxn modelId="{F650763F-BF7C-473B-B2AF-EAE77D3D780D}" srcId="{062CB57E-23A7-4921-A79D-F1BD55D04D37}" destId="{5DEEAEB1-AFF6-46F5-82B5-0CFA788D6D49}" srcOrd="2" destOrd="0" parTransId="{9E8D5092-6C9B-4074-B985-0EC1C49FFC68}" sibTransId="{1CC6C8CA-71B3-45E9-B545-37D6A356959F}"/>
    <dgm:cxn modelId="{9EBA9B50-220A-4988-965B-756C514CE915}" srcId="{5D9F9CE9-C947-4323-894D-5F5A72CD1C8B}" destId="{51FCF849-9EFD-4765-87B8-838DDD16817B}" srcOrd="0" destOrd="0" parTransId="{10A71FEB-F16B-4196-A3DE-87F5C1DF99F9}" sibTransId="{3D50D8E5-CE83-469C-B189-792390E6DDEB}"/>
    <dgm:cxn modelId="{86202C06-3380-4E89-BD3D-890C7795C1C1}" srcId="{33EEBFD7-68B4-4047-90A4-7B1075341945}" destId="{18BDBA60-9796-459D-B340-D715147808CE}" srcOrd="1" destOrd="0" parTransId="{447F9FF1-E5D9-4E64-889C-B9FEAB6DF073}" sibTransId="{8E1364EA-5167-46E0-89A3-5BC72879FC9F}"/>
    <dgm:cxn modelId="{07F103AB-2EC2-4005-9D22-93BF42F47B53}" type="presParOf" srcId="{4DA3C87D-2437-4C5D-BC31-1D36148E9558}" destId="{C8892BA5-A545-4FAB-8485-9D66D3AF3332}" srcOrd="0" destOrd="0" presId="urn:microsoft.com/office/officeart/2005/8/layout/lProcess2"/>
    <dgm:cxn modelId="{D7620979-E97F-42AA-B8A2-089AB23A3143}" type="presParOf" srcId="{C8892BA5-A545-4FAB-8485-9D66D3AF3332}" destId="{DEC3F062-5532-43C0-BBF7-E484FC8C7F14}" srcOrd="0" destOrd="0" presId="urn:microsoft.com/office/officeart/2005/8/layout/lProcess2"/>
    <dgm:cxn modelId="{6D77E359-9EE5-465F-8F89-80516DB1B1BA}" type="presParOf" srcId="{C8892BA5-A545-4FAB-8485-9D66D3AF3332}" destId="{98182F67-BE5C-4463-81BD-9B259087251A}" srcOrd="1" destOrd="0" presId="urn:microsoft.com/office/officeart/2005/8/layout/lProcess2"/>
    <dgm:cxn modelId="{C9A5D16F-AFD6-404B-97E5-2282CF0A3D34}" type="presParOf" srcId="{C8892BA5-A545-4FAB-8485-9D66D3AF3332}" destId="{B5EE2D79-93D4-493F-9C91-7537F659BE76}" srcOrd="2" destOrd="0" presId="urn:microsoft.com/office/officeart/2005/8/layout/lProcess2"/>
    <dgm:cxn modelId="{492267B8-BA20-4F31-9418-251510DA9A2A}" type="presParOf" srcId="{B5EE2D79-93D4-493F-9C91-7537F659BE76}" destId="{507EE9D7-D8DB-45D9-8048-31C0E9CE3D7E}" srcOrd="0" destOrd="0" presId="urn:microsoft.com/office/officeart/2005/8/layout/lProcess2"/>
    <dgm:cxn modelId="{EF223A3E-4D77-470A-A908-870E124D3739}" type="presParOf" srcId="{507EE9D7-D8DB-45D9-8048-31C0E9CE3D7E}" destId="{60022D62-8C60-4E6E-B1C9-555A0AFECE1D}" srcOrd="0" destOrd="0" presId="urn:microsoft.com/office/officeart/2005/8/layout/lProcess2"/>
    <dgm:cxn modelId="{0120B393-297A-4B28-86EA-3200C3E696C0}" type="presParOf" srcId="{507EE9D7-D8DB-45D9-8048-31C0E9CE3D7E}" destId="{7677DEC2-E09B-4A4B-9FA3-A9FBB996DD3E}" srcOrd="1" destOrd="0" presId="urn:microsoft.com/office/officeart/2005/8/layout/lProcess2"/>
    <dgm:cxn modelId="{FF69A51C-F224-430F-AE38-37C93CB15B4B}" type="presParOf" srcId="{507EE9D7-D8DB-45D9-8048-31C0E9CE3D7E}" destId="{ADBA3643-02D9-4C12-808A-DD888BE1E2F3}" srcOrd="2" destOrd="0" presId="urn:microsoft.com/office/officeart/2005/8/layout/lProcess2"/>
    <dgm:cxn modelId="{E1BFEACB-2BC9-4EAC-8455-35C879969EB6}" type="presParOf" srcId="{507EE9D7-D8DB-45D9-8048-31C0E9CE3D7E}" destId="{728AA36F-A101-4427-B176-485F267ED20C}" srcOrd="3" destOrd="0" presId="urn:microsoft.com/office/officeart/2005/8/layout/lProcess2"/>
    <dgm:cxn modelId="{F9FF417B-14D8-46A3-B7F7-4D688000C7ED}" type="presParOf" srcId="{507EE9D7-D8DB-45D9-8048-31C0E9CE3D7E}" destId="{EB9B1844-7FE4-4FFB-BEF6-D6F9D6CEE17D}" srcOrd="4" destOrd="0" presId="urn:microsoft.com/office/officeart/2005/8/layout/lProcess2"/>
    <dgm:cxn modelId="{94CCD2C9-E491-4D1B-84CD-56E6DAB8C15D}" type="presParOf" srcId="{4DA3C87D-2437-4C5D-BC31-1D36148E9558}" destId="{C5F68FAF-85D8-44E1-A5FF-13C411D0F19F}" srcOrd="1" destOrd="0" presId="urn:microsoft.com/office/officeart/2005/8/layout/lProcess2"/>
    <dgm:cxn modelId="{8A6F1086-BD81-4048-A916-536BA38C6899}" type="presParOf" srcId="{4DA3C87D-2437-4C5D-BC31-1D36148E9558}" destId="{9DCCF96C-0900-4871-8EF4-95F1469D96D0}" srcOrd="2" destOrd="0" presId="urn:microsoft.com/office/officeart/2005/8/layout/lProcess2"/>
    <dgm:cxn modelId="{FB1E5728-3137-4711-9577-8E3D7D871E5C}" type="presParOf" srcId="{9DCCF96C-0900-4871-8EF4-95F1469D96D0}" destId="{BB3DAD0F-4777-475F-8154-3F7231F7B934}" srcOrd="0" destOrd="0" presId="urn:microsoft.com/office/officeart/2005/8/layout/lProcess2"/>
    <dgm:cxn modelId="{67FD84D4-49A4-476C-9522-908D869E8954}" type="presParOf" srcId="{9DCCF96C-0900-4871-8EF4-95F1469D96D0}" destId="{48F1E1CD-130D-4E7C-A3DF-E5FEAAC67B32}" srcOrd="1" destOrd="0" presId="urn:microsoft.com/office/officeart/2005/8/layout/lProcess2"/>
    <dgm:cxn modelId="{2B54F2CA-02CF-4625-A436-6E1DDEADF2F8}" type="presParOf" srcId="{9DCCF96C-0900-4871-8EF4-95F1469D96D0}" destId="{36FB90C4-F01E-45E7-B6CB-E31938D971F4}" srcOrd="2" destOrd="0" presId="urn:microsoft.com/office/officeart/2005/8/layout/lProcess2"/>
    <dgm:cxn modelId="{CF6C2A92-281E-4B7B-90B5-938E093F118A}" type="presParOf" srcId="{36FB90C4-F01E-45E7-B6CB-E31938D971F4}" destId="{CE01F421-594C-4D32-906C-58F2501891A3}" srcOrd="0" destOrd="0" presId="urn:microsoft.com/office/officeart/2005/8/layout/lProcess2"/>
    <dgm:cxn modelId="{B3F6448B-C351-4FA3-8D6D-D0B83C762B90}" type="presParOf" srcId="{CE01F421-594C-4D32-906C-58F2501891A3}" destId="{C6E667DA-8FF4-43D8-BDC2-02071B75518D}" srcOrd="0" destOrd="0" presId="urn:microsoft.com/office/officeart/2005/8/layout/lProcess2"/>
    <dgm:cxn modelId="{4B68997E-2731-4FCA-988F-BCA36ACCBCF1}" type="presParOf" srcId="{CE01F421-594C-4D32-906C-58F2501891A3}" destId="{F99D8507-1742-42A7-A68A-7E0CEFFDA5E8}" srcOrd="1" destOrd="0" presId="urn:microsoft.com/office/officeart/2005/8/layout/lProcess2"/>
    <dgm:cxn modelId="{FA7C0A84-F395-46CC-AEB0-DE4E08B96B62}" type="presParOf" srcId="{CE01F421-594C-4D32-906C-58F2501891A3}" destId="{6FA194F1-F6DF-412F-BB8E-8830F0C31A6B}" srcOrd="2" destOrd="0" presId="urn:microsoft.com/office/officeart/2005/8/layout/lProcess2"/>
    <dgm:cxn modelId="{9EDA58FF-312E-4D9B-8CC2-40534CE1CC60}" type="presParOf" srcId="{CE01F421-594C-4D32-906C-58F2501891A3}" destId="{6D386BB9-1775-4634-B750-92CFA98C616F}" srcOrd="3" destOrd="0" presId="urn:microsoft.com/office/officeart/2005/8/layout/lProcess2"/>
    <dgm:cxn modelId="{FC4B670E-4452-4471-9184-320966F7D4AC}" type="presParOf" srcId="{CE01F421-594C-4D32-906C-58F2501891A3}" destId="{CA06EE89-E30E-4C44-B844-4AC71B8C98B2}" srcOrd="4" destOrd="0" presId="urn:microsoft.com/office/officeart/2005/8/layout/lProcess2"/>
    <dgm:cxn modelId="{A58860C2-E292-4D21-93C7-C9470A3E3236}" type="presParOf" srcId="{4DA3C87D-2437-4C5D-BC31-1D36148E9558}" destId="{C16C23C6-5C44-42F1-8271-0EDFDBD978CA}" srcOrd="3" destOrd="0" presId="urn:microsoft.com/office/officeart/2005/8/layout/lProcess2"/>
    <dgm:cxn modelId="{F8BE2B4E-1D0E-4946-86A0-72B9F577D5B7}" type="presParOf" srcId="{4DA3C87D-2437-4C5D-BC31-1D36148E9558}" destId="{FCC41DF4-7BBA-44B8-9B47-369F403FFC20}" srcOrd="4" destOrd="0" presId="urn:microsoft.com/office/officeart/2005/8/layout/lProcess2"/>
    <dgm:cxn modelId="{E540DC42-FEF5-480E-8BD6-0E96F3F33152}" type="presParOf" srcId="{FCC41DF4-7BBA-44B8-9B47-369F403FFC20}" destId="{D7A4AC54-6EB2-4957-93DC-CE4D16647578}" srcOrd="0" destOrd="0" presId="urn:microsoft.com/office/officeart/2005/8/layout/lProcess2"/>
    <dgm:cxn modelId="{AF1BA08A-B151-4F1A-842A-DE99A2493C89}" type="presParOf" srcId="{FCC41DF4-7BBA-44B8-9B47-369F403FFC20}" destId="{149E0998-B886-4A5D-9EE5-C6385EE3FFB7}" srcOrd="1" destOrd="0" presId="urn:microsoft.com/office/officeart/2005/8/layout/lProcess2"/>
    <dgm:cxn modelId="{2250462B-BC51-446E-BCBB-629454DA9303}" type="presParOf" srcId="{FCC41DF4-7BBA-44B8-9B47-369F403FFC20}" destId="{B080D2F5-8D98-4538-B869-F57E697BE8C1}" srcOrd="2" destOrd="0" presId="urn:microsoft.com/office/officeart/2005/8/layout/lProcess2"/>
    <dgm:cxn modelId="{6C43EA30-8CB2-4D80-9D04-C5A24D8E1A2B}" type="presParOf" srcId="{B080D2F5-8D98-4538-B869-F57E697BE8C1}" destId="{68FC94E5-6D9E-4FA2-8E53-46B9F069BB67}" srcOrd="0" destOrd="0" presId="urn:microsoft.com/office/officeart/2005/8/layout/lProcess2"/>
    <dgm:cxn modelId="{27351CC5-B446-4B3B-ACA7-0C109FAD7EDF}" type="presParOf" srcId="{68FC94E5-6D9E-4FA2-8E53-46B9F069BB67}" destId="{434702C0-4144-4294-B137-ADF10E9F60AA}" srcOrd="0" destOrd="0" presId="urn:microsoft.com/office/officeart/2005/8/layout/lProcess2"/>
    <dgm:cxn modelId="{8A125F5B-673E-4476-8FE2-5824B49A2939}" type="presParOf" srcId="{68FC94E5-6D9E-4FA2-8E53-46B9F069BB67}" destId="{4E4B8494-4273-42D2-8BE0-626786FDADFD}" srcOrd="1" destOrd="0" presId="urn:microsoft.com/office/officeart/2005/8/layout/lProcess2"/>
    <dgm:cxn modelId="{889770B6-60B4-4556-A647-F0F5B8051D99}" type="presParOf" srcId="{68FC94E5-6D9E-4FA2-8E53-46B9F069BB67}" destId="{D9E372BC-6F90-4E79-95DD-2D28B4D61763}" srcOrd="2" destOrd="0" presId="urn:microsoft.com/office/officeart/2005/8/layout/lProcess2"/>
    <dgm:cxn modelId="{A5808469-DAE9-4C78-A3BA-DCE89B8D2684}" type="presParOf" srcId="{68FC94E5-6D9E-4FA2-8E53-46B9F069BB67}" destId="{8CAEAA40-61AF-410C-B9AF-6A52F4A6A37E}" srcOrd="3" destOrd="0" presId="urn:microsoft.com/office/officeart/2005/8/layout/lProcess2"/>
    <dgm:cxn modelId="{E4F5F845-E30A-449D-955F-0820DF77381D}" type="presParOf" srcId="{68FC94E5-6D9E-4FA2-8E53-46B9F069BB67}" destId="{A0E352FC-73FB-43AC-BC59-E3866B32175E}" srcOrd="4" destOrd="0" presId="urn:microsoft.com/office/officeart/2005/8/layout/lProcess2"/>
    <dgm:cxn modelId="{753516AF-B036-4C24-BCB4-6BF9F7DEA348}" type="presParOf" srcId="{4DA3C87D-2437-4C5D-BC31-1D36148E9558}" destId="{8F0CF5FD-747E-434A-8B61-E5534997A926}" srcOrd="5" destOrd="0" presId="urn:microsoft.com/office/officeart/2005/8/layout/lProcess2"/>
    <dgm:cxn modelId="{8BDC1CD2-5688-498F-9B64-FA84A9C1C7DE}" type="presParOf" srcId="{4DA3C87D-2437-4C5D-BC31-1D36148E9558}" destId="{E085E1D3-6194-4DC5-903F-B67C7AA695C3}" srcOrd="6" destOrd="0" presId="urn:microsoft.com/office/officeart/2005/8/layout/lProcess2"/>
    <dgm:cxn modelId="{DDCE4FA0-FF8F-4B1C-8D5A-2C3387461219}" type="presParOf" srcId="{E085E1D3-6194-4DC5-903F-B67C7AA695C3}" destId="{74710AE4-DA4E-40E9-BD03-576C8C9B454C}" srcOrd="0" destOrd="0" presId="urn:microsoft.com/office/officeart/2005/8/layout/lProcess2"/>
    <dgm:cxn modelId="{92120CA1-D62B-4F3A-A766-97C704366E5C}" type="presParOf" srcId="{E085E1D3-6194-4DC5-903F-B67C7AA695C3}" destId="{68042D91-9D66-4193-927A-259BCBC873D9}" srcOrd="1" destOrd="0" presId="urn:microsoft.com/office/officeart/2005/8/layout/lProcess2"/>
    <dgm:cxn modelId="{371509CC-6A08-4085-94C4-FA485A0FF585}" type="presParOf" srcId="{E085E1D3-6194-4DC5-903F-B67C7AA695C3}" destId="{B739B471-3A2C-40CC-B421-93F1A43E17E2}" srcOrd="2" destOrd="0" presId="urn:microsoft.com/office/officeart/2005/8/layout/lProcess2"/>
    <dgm:cxn modelId="{A5D07D13-FAA8-4DAD-B3EC-2AD43A3D9183}" type="presParOf" srcId="{B739B471-3A2C-40CC-B421-93F1A43E17E2}" destId="{D194B0C8-3995-4E51-9E07-0F61415127EA}" srcOrd="0" destOrd="0" presId="urn:microsoft.com/office/officeart/2005/8/layout/lProcess2"/>
    <dgm:cxn modelId="{942DAD8E-68AC-47A1-8638-E87F1DEC1647}" type="presParOf" srcId="{D194B0C8-3995-4E51-9E07-0F61415127EA}" destId="{8209C6AE-0453-4935-BA26-E2C990A1FFDA}" srcOrd="0" destOrd="0" presId="urn:microsoft.com/office/officeart/2005/8/layout/lProcess2"/>
    <dgm:cxn modelId="{B07E3BD0-2312-4708-8D0F-C7D6658786B3}" type="presParOf" srcId="{D194B0C8-3995-4E51-9E07-0F61415127EA}" destId="{3DAF053C-8D9D-4A51-9972-0F9F63CBB27A}" srcOrd="1" destOrd="0" presId="urn:microsoft.com/office/officeart/2005/8/layout/lProcess2"/>
    <dgm:cxn modelId="{FA9530BC-8404-4E9A-A587-9A2043AEDAAB}" type="presParOf" srcId="{D194B0C8-3995-4E51-9E07-0F61415127EA}" destId="{DAFEE45E-EC80-4F3F-A0AB-72328740E61B}" srcOrd="2" destOrd="0" presId="urn:microsoft.com/office/officeart/2005/8/layout/lProcess2"/>
    <dgm:cxn modelId="{7E97C309-16B7-498D-9BCF-8F1E4492C81F}" type="presParOf" srcId="{D194B0C8-3995-4E51-9E07-0F61415127EA}" destId="{88BF68C4-F66F-4EAC-A3A3-B92A6FFF7F59}" srcOrd="3" destOrd="0" presId="urn:microsoft.com/office/officeart/2005/8/layout/lProcess2"/>
    <dgm:cxn modelId="{BED1BBB0-F873-4365-BBA1-C96BA76B0C10}" type="presParOf" srcId="{D194B0C8-3995-4E51-9E07-0F61415127EA}" destId="{90015C42-5CAA-43B6-89AA-53E4BCA0E0E3}" srcOrd="4" destOrd="0" presId="urn:microsoft.com/office/officeart/2005/8/layout/lProcess2"/>
    <dgm:cxn modelId="{3825D301-044D-47C0-B1AD-0F9E5F808647}" type="presParOf" srcId="{D194B0C8-3995-4E51-9E07-0F61415127EA}" destId="{187498BA-048F-42B4-8BF5-B647534C4A5B}" srcOrd="5" destOrd="0" presId="urn:microsoft.com/office/officeart/2005/8/layout/lProcess2"/>
    <dgm:cxn modelId="{630D9EA4-8596-41AE-8DC9-AF1DAF7B513B}" type="presParOf" srcId="{D194B0C8-3995-4E51-9E07-0F61415127EA}" destId="{680909D3-7FDA-425D-A9DD-84FB17063C35}" srcOrd="6" destOrd="0" presId="urn:microsoft.com/office/officeart/2005/8/layout/lProcess2"/>
    <dgm:cxn modelId="{46670628-F656-401E-ABDC-41F6DE50F7E3}" type="presParOf" srcId="{4DA3C87D-2437-4C5D-BC31-1D36148E9558}" destId="{970401D8-F69B-4F84-A4A9-783B4F9A63EE}" srcOrd="7" destOrd="0" presId="urn:microsoft.com/office/officeart/2005/8/layout/lProcess2"/>
    <dgm:cxn modelId="{E82E9BEC-561B-4A96-82F4-C47F29A54D17}" type="presParOf" srcId="{4DA3C87D-2437-4C5D-BC31-1D36148E9558}" destId="{01102484-F94A-407E-B913-8BF5C201DBA6}" srcOrd="8" destOrd="0" presId="urn:microsoft.com/office/officeart/2005/8/layout/lProcess2"/>
    <dgm:cxn modelId="{E5AF8F06-6481-43B0-A0B6-E0AC0448ABCF}" type="presParOf" srcId="{01102484-F94A-407E-B913-8BF5C201DBA6}" destId="{F01B42AF-B44F-4907-AA71-76DF581E5579}" srcOrd="0" destOrd="0" presId="urn:microsoft.com/office/officeart/2005/8/layout/lProcess2"/>
    <dgm:cxn modelId="{DB7B7AC0-B1DD-4B45-8B02-79E00850E90E}" type="presParOf" srcId="{01102484-F94A-407E-B913-8BF5C201DBA6}" destId="{23BBA547-996F-42CF-83A2-E96161B881A9}" srcOrd="1" destOrd="0" presId="urn:microsoft.com/office/officeart/2005/8/layout/lProcess2"/>
    <dgm:cxn modelId="{C8984465-C703-40B8-84F8-989799A1B278}" type="presParOf" srcId="{01102484-F94A-407E-B913-8BF5C201DBA6}" destId="{E0A7DF43-CCB3-4974-9EEB-4BC780393F5E}" srcOrd="2" destOrd="0" presId="urn:microsoft.com/office/officeart/2005/8/layout/lProcess2"/>
    <dgm:cxn modelId="{17074AD0-068F-490A-89ED-146EE0ED4EF4}" type="presParOf" srcId="{E0A7DF43-CCB3-4974-9EEB-4BC780393F5E}" destId="{E23E235B-B66E-4935-96C8-F0F04AD597D1}" srcOrd="0" destOrd="0" presId="urn:microsoft.com/office/officeart/2005/8/layout/lProcess2"/>
    <dgm:cxn modelId="{210A921E-D69A-4E4A-9AA3-38915DDE4CF7}" type="presParOf" srcId="{E23E235B-B66E-4935-96C8-F0F04AD597D1}" destId="{3596D16F-1283-4D34-8010-8B735A1C3D85}" srcOrd="0" destOrd="0" presId="urn:microsoft.com/office/officeart/2005/8/layout/lProcess2"/>
    <dgm:cxn modelId="{B6B0F6D2-8E2D-4CB6-BC71-D2C0D230DF6A}" type="presParOf" srcId="{E23E235B-B66E-4935-96C8-F0F04AD597D1}" destId="{401A8F1B-8D2C-402B-B3F9-59883A772D81}" srcOrd="1" destOrd="0" presId="urn:microsoft.com/office/officeart/2005/8/layout/lProcess2"/>
    <dgm:cxn modelId="{76EC4C77-40B1-42A1-A68B-E12B90E19344}" type="presParOf" srcId="{E23E235B-B66E-4935-96C8-F0F04AD597D1}" destId="{891E6BD9-932D-4C99-B31A-8A187C89392B}" srcOrd="2" destOrd="0" presId="urn:microsoft.com/office/officeart/2005/8/layout/lProcess2"/>
    <dgm:cxn modelId="{4DB1D4D9-9161-4B82-B58B-C16D009E393F}" type="presParOf" srcId="{E23E235B-B66E-4935-96C8-F0F04AD597D1}" destId="{32DC8924-9120-49A1-A20B-86F4B4346AA0}" srcOrd="3" destOrd="0" presId="urn:microsoft.com/office/officeart/2005/8/layout/lProcess2"/>
    <dgm:cxn modelId="{820D3C55-E811-40F5-BABA-3106483D6D73}" type="presParOf" srcId="{E23E235B-B66E-4935-96C8-F0F04AD597D1}" destId="{06832242-E240-415D-BAA4-0AF50EB08ABA}"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A0645F-F4B0-4496-BE11-A82DD8F205F9}" type="doc">
      <dgm:prSet loTypeId="urn:microsoft.com/office/officeart/2008/layout/CircleAccentTimeline" loCatId="process" qsTypeId="urn:microsoft.com/office/officeart/2005/8/quickstyle/3d1" qsCatId="3D" csTypeId="urn:microsoft.com/office/officeart/2005/8/colors/colorful1" csCatId="colorful" phldr="1"/>
      <dgm:spPr/>
      <dgm:t>
        <a:bodyPr/>
        <a:lstStyle/>
        <a:p>
          <a:endParaRPr lang="es-ES"/>
        </a:p>
      </dgm:t>
    </dgm:pt>
    <dgm:pt modelId="{5F80E394-B5C8-4EAF-BA92-E30DE3ECF731}">
      <dgm:prSet phldrT="[Texto]" custT="1"/>
      <dgm:spPr/>
      <dgm:t>
        <a:bodyPr/>
        <a:lstStyle/>
        <a:p>
          <a:r>
            <a:rPr lang="es-ES" sz="2800" b="1" dirty="0" smtClean="0">
              <a:solidFill>
                <a:srgbClr val="FF0000"/>
              </a:solidFill>
            </a:rPr>
            <a:t>Ventas</a:t>
          </a:r>
          <a:endParaRPr lang="es-ES" sz="2800" b="1" dirty="0">
            <a:solidFill>
              <a:srgbClr val="FF0000"/>
            </a:solidFill>
          </a:endParaRPr>
        </a:p>
      </dgm:t>
    </dgm:pt>
    <dgm:pt modelId="{8DFC45E8-7B04-4A46-94C4-579DDE13D169}" type="parTrans" cxnId="{BE226A34-74B2-4AA4-97CF-3517A4BCDF9E}">
      <dgm:prSet/>
      <dgm:spPr/>
      <dgm:t>
        <a:bodyPr/>
        <a:lstStyle/>
        <a:p>
          <a:endParaRPr lang="es-ES">
            <a:solidFill>
              <a:schemeClr val="accent2">
                <a:lumMod val="60000"/>
                <a:lumOff val="40000"/>
              </a:schemeClr>
            </a:solidFill>
          </a:endParaRPr>
        </a:p>
      </dgm:t>
    </dgm:pt>
    <dgm:pt modelId="{AD031711-ED37-4550-A4B5-27CD023B81EE}" type="sibTrans" cxnId="{BE226A34-74B2-4AA4-97CF-3517A4BCDF9E}">
      <dgm:prSet/>
      <dgm:spPr/>
      <dgm:t>
        <a:bodyPr/>
        <a:lstStyle/>
        <a:p>
          <a:endParaRPr lang="es-ES">
            <a:solidFill>
              <a:schemeClr val="accent2">
                <a:lumMod val="60000"/>
                <a:lumOff val="40000"/>
              </a:schemeClr>
            </a:solidFill>
          </a:endParaRPr>
        </a:p>
      </dgm:t>
    </dgm:pt>
    <dgm:pt modelId="{26B05C32-4349-4612-8269-8678EB204E6A}">
      <dgm:prSet phldrT="[Texto]"/>
      <dgm:spPr/>
      <dgm:t>
        <a:bodyPr/>
        <a:lstStyle/>
        <a:p>
          <a:r>
            <a:rPr lang="es-ES" dirty="0" smtClean="0">
              <a:solidFill>
                <a:schemeClr val="accent2">
                  <a:lumMod val="60000"/>
                  <a:lumOff val="40000"/>
                </a:schemeClr>
              </a:solidFill>
            </a:rPr>
            <a:t>Generar Pedido</a:t>
          </a:r>
          <a:endParaRPr lang="es-ES" dirty="0">
            <a:solidFill>
              <a:schemeClr val="accent2">
                <a:lumMod val="60000"/>
                <a:lumOff val="40000"/>
              </a:schemeClr>
            </a:solidFill>
          </a:endParaRPr>
        </a:p>
      </dgm:t>
    </dgm:pt>
    <dgm:pt modelId="{C5F8261A-DDE8-47C5-9AD3-BD7DF5658C2E}" type="parTrans" cxnId="{B7578578-AC49-4C14-BCA2-06CCF750A7FA}">
      <dgm:prSet/>
      <dgm:spPr/>
      <dgm:t>
        <a:bodyPr/>
        <a:lstStyle/>
        <a:p>
          <a:endParaRPr lang="es-ES">
            <a:solidFill>
              <a:schemeClr val="accent2">
                <a:lumMod val="60000"/>
                <a:lumOff val="40000"/>
              </a:schemeClr>
            </a:solidFill>
          </a:endParaRPr>
        </a:p>
      </dgm:t>
    </dgm:pt>
    <dgm:pt modelId="{302D966B-624E-46E7-8F05-D91ACFFD6D93}" type="sibTrans" cxnId="{B7578578-AC49-4C14-BCA2-06CCF750A7FA}">
      <dgm:prSet/>
      <dgm:spPr/>
      <dgm:t>
        <a:bodyPr/>
        <a:lstStyle/>
        <a:p>
          <a:endParaRPr lang="es-ES">
            <a:solidFill>
              <a:schemeClr val="accent2">
                <a:lumMod val="60000"/>
                <a:lumOff val="40000"/>
              </a:schemeClr>
            </a:solidFill>
          </a:endParaRPr>
        </a:p>
      </dgm:t>
    </dgm:pt>
    <dgm:pt modelId="{FC6ED39E-163B-4ED3-8ADF-9AF57CA39FF7}">
      <dgm:prSet phldrT="[Texto]"/>
      <dgm:spPr/>
      <dgm:t>
        <a:bodyPr/>
        <a:lstStyle/>
        <a:p>
          <a:r>
            <a:rPr lang="es-ES" dirty="0" smtClean="0">
              <a:solidFill>
                <a:srgbClr val="FFFF00"/>
              </a:solidFill>
            </a:rPr>
            <a:t>Envío de pedido </a:t>
          </a:r>
          <a:endParaRPr lang="es-ES" dirty="0">
            <a:solidFill>
              <a:srgbClr val="FFFF00"/>
            </a:solidFill>
          </a:endParaRPr>
        </a:p>
      </dgm:t>
    </dgm:pt>
    <dgm:pt modelId="{78ABED9F-23C9-45AD-8929-615B8AF7A70E}" type="parTrans" cxnId="{BCFAB9A4-C11B-40CF-B0FF-6BE284D49DF9}">
      <dgm:prSet/>
      <dgm:spPr/>
      <dgm:t>
        <a:bodyPr/>
        <a:lstStyle/>
        <a:p>
          <a:endParaRPr lang="es-ES">
            <a:solidFill>
              <a:schemeClr val="accent2">
                <a:lumMod val="60000"/>
                <a:lumOff val="40000"/>
              </a:schemeClr>
            </a:solidFill>
          </a:endParaRPr>
        </a:p>
      </dgm:t>
    </dgm:pt>
    <dgm:pt modelId="{BFCAEE40-72DE-4F1E-B565-29B492EDB219}" type="sibTrans" cxnId="{BCFAB9A4-C11B-40CF-B0FF-6BE284D49DF9}">
      <dgm:prSet/>
      <dgm:spPr/>
      <dgm:t>
        <a:bodyPr/>
        <a:lstStyle/>
        <a:p>
          <a:endParaRPr lang="es-ES">
            <a:solidFill>
              <a:schemeClr val="accent2">
                <a:lumMod val="60000"/>
                <a:lumOff val="40000"/>
              </a:schemeClr>
            </a:solidFill>
          </a:endParaRPr>
        </a:p>
      </dgm:t>
    </dgm:pt>
    <dgm:pt modelId="{C4B6A372-8CA4-41E1-A50A-9B5496D766F9}">
      <dgm:prSet phldrT="[Texto]"/>
      <dgm:spPr/>
      <dgm:t>
        <a:bodyPr/>
        <a:lstStyle/>
        <a:p>
          <a:r>
            <a:rPr lang="es-ES" b="1" dirty="0" smtClean="0">
              <a:solidFill>
                <a:srgbClr val="FF0000"/>
              </a:solidFill>
            </a:rPr>
            <a:t>Contabilidad</a:t>
          </a:r>
          <a:endParaRPr lang="es-ES" b="1" dirty="0">
            <a:solidFill>
              <a:srgbClr val="FF0000"/>
            </a:solidFill>
          </a:endParaRPr>
        </a:p>
      </dgm:t>
    </dgm:pt>
    <dgm:pt modelId="{F609AE64-D07A-4EEF-B043-16426FF26234}" type="parTrans" cxnId="{9BC5C245-D9D4-40F3-96DB-FB990041CE9F}">
      <dgm:prSet/>
      <dgm:spPr/>
      <dgm:t>
        <a:bodyPr/>
        <a:lstStyle/>
        <a:p>
          <a:endParaRPr lang="es-ES">
            <a:solidFill>
              <a:schemeClr val="accent2">
                <a:lumMod val="60000"/>
                <a:lumOff val="40000"/>
              </a:schemeClr>
            </a:solidFill>
          </a:endParaRPr>
        </a:p>
      </dgm:t>
    </dgm:pt>
    <dgm:pt modelId="{4E19B1EC-7591-4CBF-B3A5-AAA488A82E21}" type="sibTrans" cxnId="{9BC5C245-D9D4-40F3-96DB-FB990041CE9F}">
      <dgm:prSet/>
      <dgm:spPr/>
      <dgm:t>
        <a:bodyPr/>
        <a:lstStyle/>
        <a:p>
          <a:endParaRPr lang="es-ES">
            <a:solidFill>
              <a:schemeClr val="accent2">
                <a:lumMod val="60000"/>
                <a:lumOff val="40000"/>
              </a:schemeClr>
            </a:solidFill>
          </a:endParaRPr>
        </a:p>
      </dgm:t>
    </dgm:pt>
    <dgm:pt modelId="{9ED0438E-7330-4F83-90D2-51325E905FDC}">
      <dgm:prSet phldrT="[Texto]"/>
      <dgm:spPr/>
      <dgm:t>
        <a:bodyPr/>
        <a:lstStyle/>
        <a:p>
          <a:r>
            <a:rPr lang="es-ES" dirty="0" smtClean="0">
              <a:solidFill>
                <a:srgbClr val="FFFF00"/>
              </a:solidFill>
            </a:rPr>
            <a:t>Verificar crédito</a:t>
          </a:r>
          <a:endParaRPr lang="es-ES" dirty="0">
            <a:solidFill>
              <a:srgbClr val="FFFF00"/>
            </a:solidFill>
          </a:endParaRPr>
        </a:p>
      </dgm:t>
    </dgm:pt>
    <dgm:pt modelId="{4481D473-361B-498C-A25A-858A8DDE2E77}" type="parTrans" cxnId="{2B65E370-08FA-493A-ABF2-65916B749BE7}">
      <dgm:prSet/>
      <dgm:spPr/>
      <dgm:t>
        <a:bodyPr/>
        <a:lstStyle/>
        <a:p>
          <a:endParaRPr lang="es-ES">
            <a:solidFill>
              <a:schemeClr val="accent2">
                <a:lumMod val="60000"/>
                <a:lumOff val="40000"/>
              </a:schemeClr>
            </a:solidFill>
          </a:endParaRPr>
        </a:p>
      </dgm:t>
    </dgm:pt>
    <dgm:pt modelId="{834E5881-C32A-4EEC-BDCD-63C25EE4B421}" type="sibTrans" cxnId="{2B65E370-08FA-493A-ABF2-65916B749BE7}">
      <dgm:prSet/>
      <dgm:spPr/>
      <dgm:t>
        <a:bodyPr/>
        <a:lstStyle/>
        <a:p>
          <a:endParaRPr lang="es-ES">
            <a:solidFill>
              <a:schemeClr val="accent2">
                <a:lumMod val="60000"/>
                <a:lumOff val="40000"/>
              </a:schemeClr>
            </a:solidFill>
          </a:endParaRPr>
        </a:p>
      </dgm:t>
    </dgm:pt>
    <dgm:pt modelId="{F4E27917-4D62-40DC-87A5-231CB4F3D98F}">
      <dgm:prSet phldrT="[Texto]"/>
      <dgm:spPr/>
      <dgm:t>
        <a:bodyPr/>
        <a:lstStyle/>
        <a:p>
          <a:r>
            <a:rPr lang="es-ES" dirty="0" smtClean="0">
              <a:solidFill>
                <a:schemeClr val="tx2">
                  <a:lumMod val="40000"/>
                  <a:lumOff val="60000"/>
                </a:schemeClr>
              </a:solidFill>
            </a:rPr>
            <a:t>Aprobar crédito</a:t>
          </a:r>
          <a:endParaRPr lang="es-ES" dirty="0">
            <a:solidFill>
              <a:schemeClr val="tx2">
                <a:lumMod val="40000"/>
                <a:lumOff val="60000"/>
              </a:schemeClr>
            </a:solidFill>
          </a:endParaRPr>
        </a:p>
      </dgm:t>
    </dgm:pt>
    <dgm:pt modelId="{BC4EBFE2-AA55-4DA2-8F4C-5C02C713FCBE}" type="parTrans" cxnId="{2BF45313-3A67-4819-B232-7EA7A52F378E}">
      <dgm:prSet/>
      <dgm:spPr/>
      <dgm:t>
        <a:bodyPr/>
        <a:lstStyle/>
        <a:p>
          <a:endParaRPr lang="es-ES">
            <a:solidFill>
              <a:schemeClr val="accent2">
                <a:lumMod val="60000"/>
                <a:lumOff val="40000"/>
              </a:schemeClr>
            </a:solidFill>
          </a:endParaRPr>
        </a:p>
      </dgm:t>
    </dgm:pt>
    <dgm:pt modelId="{94506D68-5C64-4EEF-B6C9-4E821C4EBD95}" type="sibTrans" cxnId="{2BF45313-3A67-4819-B232-7EA7A52F378E}">
      <dgm:prSet/>
      <dgm:spPr/>
      <dgm:t>
        <a:bodyPr/>
        <a:lstStyle/>
        <a:p>
          <a:endParaRPr lang="es-ES">
            <a:solidFill>
              <a:schemeClr val="accent2">
                <a:lumMod val="60000"/>
                <a:lumOff val="40000"/>
              </a:schemeClr>
            </a:solidFill>
          </a:endParaRPr>
        </a:p>
      </dgm:t>
    </dgm:pt>
    <dgm:pt modelId="{FCFD7D25-39EC-432B-BBBC-44011DB744BD}">
      <dgm:prSet phldrT="[Texto]"/>
      <dgm:spPr/>
      <dgm:t>
        <a:bodyPr/>
        <a:lstStyle/>
        <a:p>
          <a:r>
            <a:rPr lang="es-ES" dirty="0" smtClean="0">
              <a:solidFill>
                <a:schemeClr val="accent2">
                  <a:lumMod val="60000"/>
                  <a:lumOff val="40000"/>
                </a:schemeClr>
              </a:solidFill>
            </a:rPr>
            <a:t>Generar factura</a:t>
          </a:r>
          <a:endParaRPr lang="es-ES" dirty="0">
            <a:solidFill>
              <a:schemeClr val="accent2">
                <a:lumMod val="60000"/>
                <a:lumOff val="40000"/>
              </a:schemeClr>
            </a:solidFill>
          </a:endParaRPr>
        </a:p>
      </dgm:t>
    </dgm:pt>
    <dgm:pt modelId="{A4F1D9D4-C815-4A53-8CE6-0E9D6C803C4B}" type="parTrans" cxnId="{CCE870AB-9092-49D1-A9D2-3E1BBB2EBCB0}">
      <dgm:prSet/>
      <dgm:spPr/>
      <dgm:t>
        <a:bodyPr/>
        <a:lstStyle/>
        <a:p>
          <a:endParaRPr lang="es-ES">
            <a:solidFill>
              <a:schemeClr val="accent2">
                <a:lumMod val="60000"/>
                <a:lumOff val="40000"/>
              </a:schemeClr>
            </a:solidFill>
          </a:endParaRPr>
        </a:p>
      </dgm:t>
    </dgm:pt>
    <dgm:pt modelId="{5C369A80-AFC4-409D-BBCA-8FD2766130C0}" type="sibTrans" cxnId="{CCE870AB-9092-49D1-A9D2-3E1BBB2EBCB0}">
      <dgm:prSet/>
      <dgm:spPr/>
      <dgm:t>
        <a:bodyPr/>
        <a:lstStyle/>
        <a:p>
          <a:endParaRPr lang="es-ES">
            <a:solidFill>
              <a:schemeClr val="accent2">
                <a:lumMod val="60000"/>
                <a:lumOff val="40000"/>
              </a:schemeClr>
            </a:solidFill>
          </a:endParaRPr>
        </a:p>
      </dgm:t>
    </dgm:pt>
    <dgm:pt modelId="{08B20B04-E770-45E7-80A2-D66E01D3C716}">
      <dgm:prSet phldrT="[Texto]"/>
      <dgm:spPr/>
      <dgm:t>
        <a:bodyPr/>
        <a:lstStyle/>
        <a:p>
          <a:r>
            <a:rPr lang="es-ES" b="1" dirty="0" smtClean="0">
              <a:solidFill>
                <a:srgbClr val="FF0000"/>
              </a:solidFill>
            </a:rPr>
            <a:t>Manufactura y producción</a:t>
          </a:r>
          <a:endParaRPr lang="es-ES" b="1" dirty="0">
            <a:solidFill>
              <a:srgbClr val="FF0000"/>
            </a:solidFill>
          </a:endParaRPr>
        </a:p>
      </dgm:t>
    </dgm:pt>
    <dgm:pt modelId="{B8F4BDCE-C2DD-45E7-83BE-58B5F2852F02}" type="parTrans" cxnId="{0F71011A-9FD2-4EFA-BCDE-BCF5A6E4D7C3}">
      <dgm:prSet/>
      <dgm:spPr/>
      <dgm:t>
        <a:bodyPr/>
        <a:lstStyle/>
        <a:p>
          <a:endParaRPr lang="es-ES">
            <a:solidFill>
              <a:schemeClr val="accent2">
                <a:lumMod val="60000"/>
                <a:lumOff val="40000"/>
              </a:schemeClr>
            </a:solidFill>
          </a:endParaRPr>
        </a:p>
      </dgm:t>
    </dgm:pt>
    <dgm:pt modelId="{8AAAC631-CECB-4A29-9BF4-57FFC26800C9}" type="sibTrans" cxnId="{0F71011A-9FD2-4EFA-BCDE-BCF5A6E4D7C3}">
      <dgm:prSet/>
      <dgm:spPr/>
      <dgm:t>
        <a:bodyPr/>
        <a:lstStyle/>
        <a:p>
          <a:endParaRPr lang="es-ES">
            <a:solidFill>
              <a:schemeClr val="accent2">
                <a:lumMod val="60000"/>
                <a:lumOff val="40000"/>
              </a:schemeClr>
            </a:solidFill>
          </a:endParaRPr>
        </a:p>
      </dgm:t>
    </dgm:pt>
    <dgm:pt modelId="{A0D2CA42-9531-4175-A1DF-478FCCDF4373}">
      <dgm:prSet phldrT="[Texto]"/>
      <dgm:spPr/>
      <dgm:t>
        <a:bodyPr/>
        <a:lstStyle/>
        <a:p>
          <a:r>
            <a:rPr lang="es-ES" dirty="0" smtClean="0">
              <a:solidFill>
                <a:srgbClr val="FFFF00"/>
              </a:solidFill>
            </a:rPr>
            <a:t>Ensamblar producto</a:t>
          </a:r>
          <a:endParaRPr lang="es-ES" dirty="0">
            <a:solidFill>
              <a:srgbClr val="FFFF00"/>
            </a:solidFill>
          </a:endParaRPr>
        </a:p>
      </dgm:t>
    </dgm:pt>
    <dgm:pt modelId="{46859CC6-98F1-4CF8-BF6E-CA4D105B4A54}" type="parTrans" cxnId="{BADBEA82-5FE7-4146-B8EF-B2469A26C479}">
      <dgm:prSet/>
      <dgm:spPr/>
      <dgm:t>
        <a:bodyPr/>
        <a:lstStyle/>
        <a:p>
          <a:endParaRPr lang="es-ES">
            <a:solidFill>
              <a:schemeClr val="accent2">
                <a:lumMod val="60000"/>
                <a:lumOff val="40000"/>
              </a:schemeClr>
            </a:solidFill>
          </a:endParaRPr>
        </a:p>
      </dgm:t>
    </dgm:pt>
    <dgm:pt modelId="{01A600EF-34D5-4DB6-A602-C80F28F51C8B}" type="sibTrans" cxnId="{BADBEA82-5FE7-4146-B8EF-B2469A26C479}">
      <dgm:prSet/>
      <dgm:spPr/>
      <dgm:t>
        <a:bodyPr/>
        <a:lstStyle/>
        <a:p>
          <a:endParaRPr lang="es-ES">
            <a:solidFill>
              <a:schemeClr val="accent2">
                <a:lumMod val="60000"/>
                <a:lumOff val="40000"/>
              </a:schemeClr>
            </a:solidFill>
          </a:endParaRPr>
        </a:p>
      </dgm:t>
    </dgm:pt>
    <dgm:pt modelId="{887B6893-30D9-4E2E-B17E-A11B8F4407E2}">
      <dgm:prSet phldrT="[Texto]"/>
      <dgm:spPr/>
      <dgm:t>
        <a:bodyPr/>
        <a:lstStyle/>
        <a:p>
          <a:r>
            <a:rPr lang="es-ES" dirty="0" smtClean="0">
              <a:solidFill>
                <a:srgbClr val="FF0000"/>
              </a:solidFill>
            </a:rPr>
            <a:t>Envío de producto</a:t>
          </a:r>
          <a:endParaRPr lang="es-ES" dirty="0">
            <a:solidFill>
              <a:srgbClr val="FF0000"/>
            </a:solidFill>
          </a:endParaRPr>
        </a:p>
      </dgm:t>
    </dgm:pt>
    <dgm:pt modelId="{EA09A667-37A7-4767-8D8A-B5E39109DEE1}" type="parTrans" cxnId="{C0C3A64D-6585-4B3C-924B-51A041DD6AD7}">
      <dgm:prSet/>
      <dgm:spPr/>
      <dgm:t>
        <a:bodyPr/>
        <a:lstStyle/>
        <a:p>
          <a:endParaRPr lang="es-ES">
            <a:solidFill>
              <a:schemeClr val="accent2">
                <a:lumMod val="60000"/>
                <a:lumOff val="40000"/>
              </a:schemeClr>
            </a:solidFill>
          </a:endParaRPr>
        </a:p>
      </dgm:t>
    </dgm:pt>
    <dgm:pt modelId="{963EED28-2697-4276-B7AE-AE03D0D23BF2}" type="sibTrans" cxnId="{C0C3A64D-6585-4B3C-924B-51A041DD6AD7}">
      <dgm:prSet/>
      <dgm:spPr/>
      <dgm:t>
        <a:bodyPr/>
        <a:lstStyle/>
        <a:p>
          <a:endParaRPr lang="es-ES">
            <a:solidFill>
              <a:schemeClr val="accent2">
                <a:lumMod val="60000"/>
                <a:lumOff val="40000"/>
              </a:schemeClr>
            </a:solidFill>
          </a:endParaRPr>
        </a:p>
      </dgm:t>
    </dgm:pt>
    <dgm:pt modelId="{4AE957A3-E4F4-4722-9368-AE4394A47F0F}" type="pres">
      <dgm:prSet presAssocID="{33A0645F-F4B0-4496-BE11-A82DD8F205F9}" presName="Name0" presStyleCnt="0">
        <dgm:presLayoutVars>
          <dgm:dir/>
        </dgm:presLayoutVars>
      </dgm:prSet>
      <dgm:spPr/>
      <dgm:t>
        <a:bodyPr/>
        <a:lstStyle/>
        <a:p>
          <a:endParaRPr lang="es-ES"/>
        </a:p>
      </dgm:t>
    </dgm:pt>
    <dgm:pt modelId="{DB8F8B76-D300-4E62-9F04-F4E464BCB690}" type="pres">
      <dgm:prSet presAssocID="{5F80E394-B5C8-4EAF-BA92-E30DE3ECF731}" presName="parComposite" presStyleCnt="0"/>
      <dgm:spPr/>
    </dgm:pt>
    <dgm:pt modelId="{33581A84-40BA-4FC2-90B2-62F24A1D78A6}" type="pres">
      <dgm:prSet presAssocID="{5F80E394-B5C8-4EAF-BA92-E30DE3ECF731}" presName="parBigCircle" presStyleLbl="node0" presStyleIdx="0" presStyleCnt="3"/>
      <dgm:spPr/>
    </dgm:pt>
    <dgm:pt modelId="{C44F9890-2E08-4B7D-A5DA-DCC9DAC28521}" type="pres">
      <dgm:prSet presAssocID="{5F80E394-B5C8-4EAF-BA92-E30DE3ECF731}" presName="parTx" presStyleLbl="revTx" presStyleIdx="0" presStyleCnt="17"/>
      <dgm:spPr/>
      <dgm:t>
        <a:bodyPr/>
        <a:lstStyle/>
        <a:p>
          <a:endParaRPr lang="es-ES"/>
        </a:p>
      </dgm:t>
    </dgm:pt>
    <dgm:pt modelId="{5B90D100-7CFD-4390-9508-DD0ABD28DFEB}" type="pres">
      <dgm:prSet presAssocID="{5F80E394-B5C8-4EAF-BA92-E30DE3ECF731}" presName="bSpace" presStyleCnt="0"/>
      <dgm:spPr/>
    </dgm:pt>
    <dgm:pt modelId="{52834222-40BA-4865-AAC4-F47E88909EB6}" type="pres">
      <dgm:prSet presAssocID="{5F80E394-B5C8-4EAF-BA92-E30DE3ECF731}" presName="parBackupNorm" presStyleCnt="0"/>
      <dgm:spPr/>
    </dgm:pt>
    <dgm:pt modelId="{2531C360-C3E5-46A9-A1C1-42CE08A7FF87}" type="pres">
      <dgm:prSet presAssocID="{AD031711-ED37-4550-A4B5-27CD023B81EE}" presName="parSpace" presStyleCnt="0"/>
      <dgm:spPr/>
    </dgm:pt>
    <dgm:pt modelId="{21F2A4D2-ADD7-4636-8A4C-F7446E7C0987}" type="pres">
      <dgm:prSet presAssocID="{26B05C32-4349-4612-8269-8678EB204E6A}" presName="desBackupLeftNorm" presStyleCnt="0"/>
      <dgm:spPr/>
    </dgm:pt>
    <dgm:pt modelId="{01ACD437-DAB3-4D58-8B5A-861D0C440C7C}" type="pres">
      <dgm:prSet presAssocID="{26B05C32-4349-4612-8269-8678EB204E6A}" presName="desComposite" presStyleCnt="0"/>
      <dgm:spPr/>
    </dgm:pt>
    <dgm:pt modelId="{513199D6-8AC1-4A8C-9B07-D76701378CE9}" type="pres">
      <dgm:prSet presAssocID="{26B05C32-4349-4612-8269-8678EB204E6A}" presName="desCircle" presStyleLbl="node1" presStyleIdx="0" presStyleCnt="7"/>
      <dgm:spPr/>
    </dgm:pt>
    <dgm:pt modelId="{7312E63F-6C76-48CF-9A45-624E22D797D1}" type="pres">
      <dgm:prSet presAssocID="{26B05C32-4349-4612-8269-8678EB204E6A}" presName="chTx" presStyleLbl="revTx" presStyleIdx="1" presStyleCnt="17"/>
      <dgm:spPr/>
      <dgm:t>
        <a:bodyPr/>
        <a:lstStyle/>
        <a:p>
          <a:endParaRPr lang="es-ES"/>
        </a:p>
      </dgm:t>
    </dgm:pt>
    <dgm:pt modelId="{0DCBC9CB-DE95-4454-84DE-EB99F4D437E5}" type="pres">
      <dgm:prSet presAssocID="{26B05C32-4349-4612-8269-8678EB204E6A}" presName="desTx" presStyleLbl="revTx" presStyleIdx="2" presStyleCnt="17">
        <dgm:presLayoutVars>
          <dgm:bulletEnabled val="1"/>
        </dgm:presLayoutVars>
      </dgm:prSet>
      <dgm:spPr/>
    </dgm:pt>
    <dgm:pt modelId="{6781C137-7EE0-4F29-AA3C-A06EFEBF05A3}" type="pres">
      <dgm:prSet presAssocID="{26B05C32-4349-4612-8269-8678EB204E6A}" presName="desBackupRightNorm" presStyleCnt="0"/>
      <dgm:spPr/>
    </dgm:pt>
    <dgm:pt modelId="{617161DB-8200-4400-8D2B-1D480A0DF394}" type="pres">
      <dgm:prSet presAssocID="{302D966B-624E-46E7-8F05-D91ACFFD6D93}" presName="desSpace" presStyleCnt="0"/>
      <dgm:spPr/>
    </dgm:pt>
    <dgm:pt modelId="{FB54B9C4-7A74-410E-988A-D1C588B58630}" type="pres">
      <dgm:prSet presAssocID="{FC6ED39E-163B-4ED3-8ADF-9AF57CA39FF7}" presName="desBackupLeftNorm" presStyleCnt="0"/>
      <dgm:spPr/>
    </dgm:pt>
    <dgm:pt modelId="{90A35DA2-D1A5-47BA-8038-AF5ABF0B8336}" type="pres">
      <dgm:prSet presAssocID="{FC6ED39E-163B-4ED3-8ADF-9AF57CA39FF7}" presName="desComposite" presStyleCnt="0"/>
      <dgm:spPr/>
    </dgm:pt>
    <dgm:pt modelId="{C1A59A58-4D25-4818-AB26-27A7C3B046D0}" type="pres">
      <dgm:prSet presAssocID="{FC6ED39E-163B-4ED3-8ADF-9AF57CA39FF7}" presName="desCircle" presStyleLbl="node1" presStyleIdx="1" presStyleCnt="7"/>
      <dgm:spPr/>
    </dgm:pt>
    <dgm:pt modelId="{9FBC9143-C9A2-4987-82A2-CFC30E78CCE9}" type="pres">
      <dgm:prSet presAssocID="{FC6ED39E-163B-4ED3-8ADF-9AF57CA39FF7}" presName="chTx" presStyleLbl="revTx" presStyleIdx="3" presStyleCnt="17"/>
      <dgm:spPr/>
      <dgm:t>
        <a:bodyPr/>
        <a:lstStyle/>
        <a:p>
          <a:endParaRPr lang="es-ES"/>
        </a:p>
      </dgm:t>
    </dgm:pt>
    <dgm:pt modelId="{963EBDE4-3D04-4C75-93C2-0DE2219AC94B}" type="pres">
      <dgm:prSet presAssocID="{FC6ED39E-163B-4ED3-8ADF-9AF57CA39FF7}" presName="desTx" presStyleLbl="revTx" presStyleIdx="4" presStyleCnt="17">
        <dgm:presLayoutVars>
          <dgm:bulletEnabled val="1"/>
        </dgm:presLayoutVars>
      </dgm:prSet>
      <dgm:spPr/>
    </dgm:pt>
    <dgm:pt modelId="{2D02EED2-36E1-4BAE-9687-0D8BB9228152}" type="pres">
      <dgm:prSet presAssocID="{FC6ED39E-163B-4ED3-8ADF-9AF57CA39FF7}" presName="desBackupRightNorm" presStyleCnt="0"/>
      <dgm:spPr/>
    </dgm:pt>
    <dgm:pt modelId="{55625EC5-30D9-4889-A833-C2E69894F739}" type="pres">
      <dgm:prSet presAssocID="{BFCAEE40-72DE-4F1E-B565-29B492EDB219}" presName="desSpace" presStyleCnt="0"/>
      <dgm:spPr/>
    </dgm:pt>
    <dgm:pt modelId="{F7283F65-FE34-4D9D-8E6A-68C665E731D7}" type="pres">
      <dgm:prSet presAssocID="{C4B6A372-8CA4-41E1-A50A-9B5496D766F9}" presName="parComposite" presStyleCnt="0"/>
      <dgm:spPr/>
    </dgm:pt>
    <dgm:pt modelId="{6D71843B-112C-454B-8526-87B2FD8CC967}" type="pres">
      <dgm:prSet presAssocID="{C4B6A372-8CA4-41E1-A50A-9B5496D766F9}" presName="parBigCircle" presStyleLbl="node0" presStyleIdx="1" presStyleCnt="3"/>
      <dgm:spPr/>
    </dgm:pt>
    <dgm:pt modelId="{E6BF2358-BC60-459E-9F90-3F9BB33C949A}" type="pres">
      <dgm:prSet presAssocID="{C4B6A372-8CA4-41E1-A50A-9B5496D766F9}" presName="parTx" presStyleLbl="revTx" presStyleIdx="5" presStyleCnt="17"/>
      <dgm:spPr/>
      <dgm:t>
        <a:bodyPr/>
        <a:lstStyle/>
        <a:p>
          <a:endParaRPr lang="es-ES"/>
        </a:p>
      </dgm:t>
    </dgm:pt>
    <dgm:pt modelId="{32850E42-943F-46B4-83E4-C146D5974F40}" type="pres">
      <dgm:prSet presAssocID="{C4B6A372-8CA4-41E1-A50A-9B5496D766F9}" presName="bSpace" presStyleCnt="0"/>
      <dgm:spPr/>
    </dgm:pt>
    <dgm:pt modelId="{75ED93DC-DEC4-4BC4-B870-40D98040F80C}" type="pres">
      <dgm:prSet presAssocID="{C4B6A372-8CA4-41E1-A50A-9B5496D766F9}" presName="parBackupNorm" presStyleCnt="0"/>
      <dgm:spPr/>
    </dgm:pt>
    <dgm:pt modelId="{8328D35D-70C9-41AA-AA05-0946F5A83323}" type="pres">
      <dgm:prSet presAssocID="{4E19B1EC-7591-4CBF-B3A5-AAA488A82E21}" presName="parSpace" presStyleCnt="0"/>
      <dgm:spPr/>
    </dgm:pt>
    <dgm:pt modelId="{4F1E49FE-16BC-450C-84B5-96ECF7A3B2F7}" type="pres">
      <dgm:prSet presAssocID="{9ED0438E-7330-4F83-90D2-51325E905FDC}" presName="desBackupLeftNorm" presStyleCnt="0"/>
      <dgm:spPr/>
    </dgm:pt>
    <dgm:pt modelId="{041A5567-61BD-4DB9-9B66-4A1FDABBF4E2}" type="pres">
      <dgm:prSet presAssocID="{9ED0438E-7330-4F83-90D2-51325E905FDC}" presName="desComposite" presStyleCnt="0"/>
      <dgm:spPr/>
    </dgm:pt>
    <dgm:pt modelId="{68971019-C726-4E6F-874D-42F077FD5A0C}" type="pres">
      <dgm:prSet presAssocID="{9ED0438E-7330-4F83-90D2-51325E905FDC}" presName="desCircle" presStyleLbl="node1" presStyleIdx="2" presStyleCnt="7"/>
      <dgm:spPr/>
    </dgm:pt>
    <dgm:pt modelId="{121B3BFE-9EA4-407A-B8DC-D488CCB2EE4A}" type="pres">
      <dgm:prSet presAssocID="{9ED0438E-7330-4F83-90D2-51325E905FDC}" presName="chTx" presStyleLbl="revTx" presStyleIdx="6" presStyleCnt="17"/>
      <dgm:spPr/>
      <dgm:t>
        <a:bodyPr/>
        <a:lstStyle/>
        <a:p>
          <a:endParaRPr lang="es-ES"/>
        </a:p>
      </dgm:t>
    </dgm:pt>
    <dgm:pt modelId="{B49411AB-09A2-4E4D-B90D-348EE9F92965}" type="pres">
      <dgm:prSet presAssocID="{9ED0438E-7330-4F83-90D2-51325E905FDC}" presName="desTx" presStyleLbl="revTx" presStyleIdx="7" presStyleCnt="17">
        <dgm:presLayoutVars>
          <dgm:bulletEnabled val="1"/>
        </dgm:presLayoutVars>
      </dgm:prSet>
      <dgm:spPr/>
    </dgm:pt>
    <dgm:pt modelId="{E5324C04-3225-4F27-9701-5E44D5232256}" type="pres">
      <dgm:prSet presAssocID="{9ED0438E-7330-4F83-90D2-51325E905FDC}" presName="desBackupRightNorm" presStyleCnt="0"/>
      <dgm:spPr/>
    </dgm:pt>
    <dgm:pt modelId="{5807C275-8517-4F1D-9E14-0051A1BBDD50}" type="pres">
      <dgm:prSet presAssocID="{834E5881-C32A-4EEC-BDCD-63C25EE4B421}" presName="desSpace" presStyleCnt="0"/>
      <dgm:spPr/>
    </dgm:pt>
    <dgm:pt modelId="{4E0FC731-B90A-49DA-A9AD-8BDDF1C2425A}" type="pres">
      <dgm:prSet presAssocID="{F4E27917-4D62-40DC-87A5-231CB4F3D98F}" presName="desBackupLeftNorm" presStyleCnt="0"/>
      <dgm:spPr/>
    </dgm:pt>
    <dgm:pt modelId="{4119F0E7-3FC1-43F1-93E4-579E1298340D}" type="pres">
      <dgm:prSet presAssocID="{F4E27917-4D62-40DC-87A5-231CB4F3D98F}" presName="desComposite" presStyleCnt="0"/>
      <dgm:spPr/>
    </dgm:pt>
    <dgm:pt modelId="{945A2265-465C-479F-93BD-93F52D23F1D7}" type="pres">
      <dgm:prSet presAssocID="{F4E27917-4D62-40DC-87A5-231CB4F3D98F}" presName="desCircle" presStyleLbl="node1" presStyleIdx="3" presStyleCnt="7"/>
      <dgm:spPr/>
    </dgm:pt>
    <dgm:pt modelId="{437028EF-DDE8-49FC-BE78-1D108FBE6AAE}" type="pres">
      <dgm:prSet presAssocID="{F4E27917-4D62-40DC-87A5-231CB4F3D98F}" presName="chTx" presStyleLbl="revTx" presStyleIdx="8" presStyleCnt="17"/>
      <dgm:spPr/>
      <dgm:t>
        <a:bodyPr/>
        <a:lstStyle/>
        <a:p>
          <a:endParaRPr lang="es-ES"/>
        </a:p>
      </dgm:t>
    </dgm:pt>
    <dgm:pt modelId="{1875789B-1408-42B2-9526-B9C02B8BDDCE}" type="pres">
      <dgm:prSet presAssocID="{F4E27917-4D62-40DC-87A5-231CB4F3D98F}" presName="desTx" presStyleLbl="revTx" presStyleIdx="9" presStyleCnt="17">
        <dgm:presLayoutVars>
          <dgm:bulletEnabled val="1"/>
        </dgm:presLayoutVars>
      </dgm:prSet>
      <dgm:spPr/>
    </dgm:pt>
    <dgm:pt modelId="{6545E793-0679-4899-A483-D6F3974F2B09}" type="pres">
      <dgm:prSet presAssocID="{F4E27917-4D62-40DC-87A5-231CB4F3D98F}" presName="desBackupRightNorm" presStyleCnt="0"/>
      <dgm:spPr/>
    </dgm:pt>
    <dgm:pt modelId="{43E6CB64-8F64-4980-B1D8-BCA6447FD033}" type="pres">
      <dgm:prSet presAssocID="{94506D68-5C64-4EEF-B6C9-4E821C4EBD95}" presName="desSpace" presStyleCnt="0"/>
      <dgm:spPr/>
    </dgm:pt>
    <dgm:pt modelId="{661CD9E0-65F1-4DF1-BC19-8DCD2C81B132}" type="pres">
      <dgm:prSet presAssocID="{FCFD7D25-39EC-432B-BBBC-44011DB744BD}" presName="desBackupLeftNorm" presStyleCnt="0"/>
      <dgm:spPr/>
    </dgm:pt>
    <dgm:pt modelId="{F7D406A3-0936-432B-BE0F-13B115C3B102}" type="pres">
      <dgm:prSet presAssocID="{FCFD7D25-39EC-432B-BBBC-44011DB744BD}" presName="desComposite" presStyleCnt="0"/>
      <dgm:spPr/>
    </dgm:pt>
    <dgm:pt modelId="{400FB819-8059-48A2-BC8A-D1FBECAE6912}" type="pres">
      <dgm:prSet presAssocID="{FCFD7D25-39EC-432B-BBBC-44011DB744BD}" presName="desCircle" presStyleLbl="node1" presStyleIdx="4" presStyleCnt="7"/>
      <dgm:spPr/>
    </dgm:pt>
    <dgm:pt modelId="{7C907DD9-D62A-4E5A-B3D9-900C35433B37}" type="pres">
      <dgm:prSet presAssocID="{FCFD7D25-39EC-432B-BBBC-44011DB744BD}" presName="chTx" presStyleLbl="revTx" presStyleIdx="10" presStyleCnt="17"/>
      <dgm:spPr/>
      <dgm:t>
        <a:bodyPr/>
        <a:lstStyle/>
        <a:p>
          <a:endParaRPr lang="es-ES"/>
        </a:p>
      </dgm:t>
    </dgm:pt>
    <dgm:pt modelId="{4612D93F-31EA-412D-85A1-AD990E3843A7}" type="pres">
      <dgm:prSet presAssocID="{FCFD7D25-39EC-432B-BBBC-44011DB744BD}" presName="desTx" presStyleLbl="revTx" presStyleIdx="11" presStyleCnt="17">
        <dgm:presLayoutVars>
          <dgm:bulletEnabled val="1"/>
        </dgm:presLayoutVars>
      </dgm:prSet>
      <dgm:spPr/>
    </dgm:pt>
    <dgm:pt modelId="{AD9A47BD-F7C4-4BD9-AFB3-4989F4476A78}" type="pres">
      <dgm:prSet presAssocID="{FCFD7D25-39EC-432B-BBBC-44011DB744BD}" presName="desBackupRightNorm" presStyleCnt="0"/>
      <dgm:spPr/>
    </dgm:pt>
    <dgm:pt modelId="{1A44048B-796F-4C77-9D47-1C40FF723C12}" type="pres">
      <dgm:prSet presAssocID="{5C369A80-AFC4-409D-BBCA-8FD2766130C0}" presName="desSpace" presStyleCnt="0"/>
      <dgm:spPr/>
    </dgm:pt>
    <dgm:pt modelId="{C922D2BB-B7B4-431D-8994-E7D28A48D01F}" type="pres">
      <dgm:prSet presAssocID="{08B20B04-E770-45E7-80A2-D66E01D3C716}" presName="parComposite" presStyleCnt="0"/>
      <dgm:spPr/>
    </dgm:pt>
    <dgm:pt modelId="{2094AED9-0767-4B43-8C1F-6A7E651A89C5}" type="pres">
      <dgm:prSet presAssocID="{08B20B04-E770-45E7-80A2-D66E01D3C716}" presName="parBigCircle" presStyleLbl="node0" presStyleIdx="2" presStyleCnt="3"/>
      <dgm:spPr/>
    </dgm:pt>
    <dgm:pt modelId="{60847BD0-0849-42D9-9DEE-FDAD554A6799}" type="pres">
      <dgm:prSet presAssocID="{08B20B04-E770-45E7-80A2-D66E01D3C716}" presName="parTx" presStyleLbl="revTx" presStyleIdx="12" presStyleCnt="17"/>
      <dgm:spPr/>
      <dgm:t>
        <a:bodyPr/>
        <a:lstStyle/>
        <a:p>
          <a:endParaRPr lang="es-ES"/>
        </a:p>
      </dgm:t>
    </dgm:pt>
    <dgm:pt modelId="{967904F3-A9EC-444A-9317-AA5639F165A3}" type="pres">
      <dgm:prSet presAssocID="{08B20B04-E770-45E7-80A2-D66E01D3C716}" presName="bSpace" presStyleCnt="0"/>
      <dgm:spPr/>
    </dgm:pt>
    <dgm:pt modelId="{F65311BE-E65B-4A6B-8962-668DF8A6132E}" type="pres">
      <dgm:prSet presAssocID="{08B20B04-E770-45E7-80A2-D66E01D3C716}" presName="parBackupNorm" presStyleCnt="0"/>
      <dgm:spPr/>
    </dgm:pt>
    <dgm:pt modelId="{6F1C558F-F649-4F6E-AD88-97137F8B9252}" type="pres">
      <dgm:prSet presAssocID="{8AAAC631-CECB-4A29-9BF4-57FFC26800C9}" presName="parSpace" presStyleCnt="0"/>
      <dgm:spPr/>
    </dgm:pt>
    <dgm:pt modelId="{D9766712-5EA9-4F5C-BBF7-C4E2E23AC885}" type="pres">
      <dgm:prSet presAssocID="{A0D2CA42-9531-4175-A1DF-478FCCDF4373}" presName="desBackupLeftNorm" presStyleCnt="0"/>
      <dgm:spPr/>
    </dgm:pt>
    <dgm:pt modelId="{C6E5F6A4-8E32-48B2-B804-DB7BC692FB11}" type="pres">
      <dgm:prSet presAssocID="{A0D2CA42-9531-4175-A1DF-478FCCDF4373}" presName="desComposite" presStyleCnt="0"/>
      <dgm:spPr/>
    </dgm:pt>
    <dgm:pt modelId="{E88DB0D7-833D-431B-8574-8AEDDE93AE5E}" type="pres">
      <dgm:prSet presAssocID="{A0D2CA42-9531-4175-A1DF-478FCCDF4373}" presName="desCircle" presStyleLbl="node1" presStyleIdx="5" presStyleCnt="7"/>
      <dgm:spPr/>
    </dgm:pt>
    <dgm:pt modelId="{8BAF9E64-DF75-490A-86A3-5FA294D78054}" type="pres">
      <dgm:prSet presAssocID="{A0D2CA42-9531-4175-A1DF-478FCCDF4373}" presName="chTx" presStyleLbl="revTx" presStyleIdx="13" presStyleCnt="17"/>
      <dgm:spPr/>
      <dgm:t>
        <a:bodyPr/>
        <a:lstStyle/>
        <a:p>
          <a:endParaRPr lang="es-ES"/>
        </a:p>
      </dgm:t>
    </dgm:pt>
    <dgm:pt modelId="{7DA433B5-F3C2-41AF-981B-8413FC130B76}" type="pres">
      <dgm:prSet presAssocID="{A0D2CA42-9531-4175-A1DF-478FCCDF4373}" presName="desTx" presStyleLbl="revTx" presStyleIdx="14" presStyleCnt="17">
        <dgm:presLayoutVars>
          <dgm:bulletEnabled val="1"/>
        </dgm:presLayoutVars>
      </dgm:prSet>
      <dgm:spPr/>
    </dgm:pt>
    <dgm:pt modelId="{F2BDE691-5C3B-4977-AFA1-8B59A4D80BDB}" type="pres">
      <dgm:prSet presAssocID="{A0D2CA42-9531-4175-A1DF-478FCCDF4373}" presName="desBackupRightNorm" presStyleCnt="0"/>
      <dgm:spPr/>
    </dgm:pt>
    <dgm:pt modelId="{BA5A03BF-B2B3-4C43-AA05-1CC625361AD4}" type="pres">
      <dgm:prSet presAssocID="{01A600EF-34D5-4DB6-A602-C80F28F51C8B}" presName="desSpace" presStyleCnt="0"/>
      <dgm:spPr/>
    </dgm:pt>
    <dgm:pt modelId="{533A96B1-7FDB-4661-9964-97103925E88C}" type="pres">
      <dgm:prSet presAssocID="{887B6893-30D9-4E2E-B17E-A11B8F4407E2}" presName="desBackupLeftNorm" presStyleCnt="0"/>
      <dgm:spPr/>
    </dgm:pt>
    <dgm:pt modelId="{2BFFC836-F5CE-45FA-ADB0-A041F2EDA20F}" type="pres">
      <dgm:prSet presAssocID="{887B6893-30D9-4E2E-B17E-A11B8F4407E2}" presName="desComposite" presStyleCnt="0"/>
      <dgm:spPr/>
    </dgm:pt>
    <dgm:pt modelId="{A73E5AC7-7BBE-448B-8A58-F81E7247BDBF}" type="pres">
      <dgm:prSet presAssocID="{887B6893-30D9-4E2E-B17E-A11B8F4407E2}" presName="desCircle" presStyleLbl="node1" presStyleIdx="6" presStyleCnt="7"/>
      <dgm:spPr/>
    </dgm:pt>
    <dgm:pt modelId="{21F9441A-3399-4455-AC07-845F9EA4B727}" type="pres">
      <dgm:prSet presAssocID="{887B6893-30D9-4E2E-B17E-A11B8F4407E2}" presName="chTx" presStyleLbl="revTx" presStyleIdx="15" presStyleCnt="17"/>
      <dgm:spPr/>
      <dgm:t>
        <a:bodyPr/>
        <a:lstStyle/>
        <a:p>
          <a:endParaRPr lang="es-ES"/>
        </a:p>
      </dgm:t>
    </dgm:pt>
    <dgm:pt modelId="{A74720E6-DB94-4EFB-BE7C-45908B36DDB4}" type="pres">
      <dgm:prSet presAssocID="{887B6893-30D9-4E2E-B17E-A11B8F4407E2}" presName="desTx" presStyleLbl="revTx" presStyleIdx="16" presStyleCnt="17">
        <dgm:presLayoutVars>
          <dgm:bulletEnabled val="1"/>
        </dgm:presLayoutVars>
      </dgm:prSet>
      <dgm:spPr/>
    </dgm:pt>
    <dgm:pt modelId="{9092C760-490D-4903-B1D0-FBD23634A52E}" type="pres">
      <dgm:prSet presAssocID="{887B6893-30D9-4E2E-B17E-A11B8F4407E2}" presName="desBackupRightNorm" presStyleCnt="0"/>
      <dgm:spPr/>
    </dgm:pt>
    <dgm:pt modelId="{2B145AD2-0879-4799-889D-064DEAFEE148}" type="pres">
      <dgm:prSet presAssocID="{963EED28-2697-4276-B7AE-AE03D0D23BF2}" presName="desSpace" presStyleCnt="0"/>
      <dgm:spPr/>
    </dgm:pt>
  </dgm:ptLst>
  <dgm:cxnLst>
    <dgm:cxn modelId="{D4041040-8017-42BF-91A8-8A462122E52B}" type="presOf" srcId="{887B6893-30D9-4E2E-B17E-A11B8F4407E2}" destId="{21F9441A-3399-4455-AC07-845F9EA4B727}" srcOrd="0" destOrd="0" presId="urn:microsoft.com/office/officeart/2008/layout/CircleAccentTimeline"/>
    <dgm:cxn modelId="{5AA8CF0C-D6AB-4496-A4E2-ABF053439F3A}" type="presOf" srcId="{33A0645F-F4B0-4496-BE11-A82DD8F205F9}" destId="{4AE957A3-E4F4-4722-9368-AE4394A47F0F}" srcOrd="0" destOrd="0" presId="urn:microsoft.com/office/officeart/2008/layout/CircleAccentTimeline"/>
    <dgm:cxn modelId="{2BF45313-3A67-4819-B232-7EA7A52F378E}" srcId="{C4B6A372-8CA4-41E1-A50A-9B5496D766F9}" destId="{F4E27917-4D62-40DC-87A5-231CB4F3D98F}" srcOrd="1" destOrd="0" parTransId="{BC4EBFE2-AA55-4DA2-8F4C-5C02C713FCBE}" sibTransId="{94506D68-5C64-4EEF-B6C9-4E821C4EBD95}"/>
    <dgm:cxn modelId="{C6EC666C-5F30-4650-88DA-034DCC1A15B4}" type="presOf" srcId="{5F80E394-B5C8-4EAF-BA92-E30DE3ECF731}" destId="{C44F9890-2E08-4B7D-A5DA-DCC9DAC28521}" srcOrd="0" destOrd="0" presId="urn:microsoft.com/office/officeart/2008/layout/CircleAccentTimeline"/>
    <dgm:cxn modelId="{CCE870AB-9092-49D1-A9D2-3E1BBB2EBCB0}" srcId="{C4B6A372-8CA4-41E1-A50A-9B5496D766F9}" destId="{FCFD7D25-39EC-432B-BBBC-44011DB744BD}" srcOrd="2" destOrd="0" parTransId="{A4F1D9D4-C815-4A53-8CE6-0E9D6C803C4B}" sibTransId="{5C369A80-AFC4-409D-BBCA-8FD2766130C0}"/>
    <dgm:cxn modelId="{E74E135B-9001-4E5A-8FBA-DD21118E8316}" type="presOf" srcId="{08B20B04-E770-45E7-80A2-D66E01D3C716}" destId="{60847BD0-0849-42D9-9DEE-FDAD554A6799}" srcOrd="0" destOrd="0" presId="urn:microsoft.com/office/officeart/2008/layout/CircleAccentTimeline"/>
    <dgm:cxn modelId="{94917C1B-70E5-4892-ADE9-A1E6A197B1A1}" type="presOf" srcId="{FCFD7D25-39EC-432B-BBBC-44011DB744BD}" destId="{7C907DD9-D62A-4E5A-B3D9-900C35433B37}" srcOrd="0" destOrd="0" presId="urn:microsoft.com/office/officeart/2008/layout/CircleAccentTimeline"/>
    <dgm:cxn modelId="{63C79813-C12C-4EAF-B8FD-81E6DE45E057}" type="presOf" srcId="{9ED0438E-7330-4F83-90D2-51325E905FDC}" destId="{121B3BFE-9EA4-407A-B8DC-D488CCB2EE4A}" srcOrd="0" destOrd="0" presId="urn:microsoft.com/office/officeart/2008/layout/CircleAccentTimeline"/>
    <dgm:cxn modelId="{9BC5C245-D9D4-40F3-96DB-FB990041CE9F}" srcId="{33A0645F-F4B0-4496-BE11-A82DD8F205F9}" destId="{C4B6A372-8CA4-41E1-A50A-9B5496D766F9}" srcOrd="1" destOrd="0" parTransId="{F609AE64-D07A-4EEF-B043-16426FF26234}" sibTransId="{4E19B1EC-7591-4CBF-B3A5-AAA488A82E21}"/>
    <dgm:cxn modelId="{93C9C63E-F28B-4012-8FFD-EFDEAE9599E9}" type="presOf" srcId="{FC6ED39E-163B-4ED3-8ADF-9AF57CA39FF7}" destId="{9FBC9143-C9A2-4987-82A2-CFC30E78CCE9}" srcOrd="0" destOrd="0" presId="urn:microsoft.com/office/officeart/2008/layout/CircleAccentTimeline"/>
    <dgm:cxn modelId="{EB9FACE1-A5C9-4661-8C2C-A93F0BB83939}" type="presOf" srcId="{A0D2CA42-9531-4175-A1DF-478FCCDF4373}" destId="{8BAF9E64-DF75-490A-86A3-5FA294D78054}" srcOrd="0" destOrd="0" presId="urn:microsoft.com/office/officeart/2008/layout/CircleAccentTimeline"/>
    <dgm:cxn modelId="{C0C3A64D-6585-4B3C-924B-51A041DD6AD7}" srcId="{08B20B04-E770-45E7-80A2-D66E01D3C716}" destId="{887B6893-30D9-4E2E-B17E-A11B8F4407E2}" srcOrd="1" destOrd="0" parTransId="{EA09A667-37A7-4767-8D8A-B5E39109DEE1}" sibTransId="{963EED28-2697-4276-B7AE-AE03D0D23BF2}"/>
    <dgm:cxn modelId="{ADBF9A80-B2B0-47BD-849F-9262A9FE040A}" type="presOf" srcId="{26B05C32-4349-4612-8269-8678EB204E6A}" destId="{7312E63F-6C76-48CF-9A45-624E22D797D1}" srcOrd="0" destOrd="0" presId="urn:microsoft.com/office/officeart/2008/layout/CircleAccentTimeline"/>
    <dgm:cxn modelId="{0F71011A-9FD2-4EFA-BCDE-BCF5A6E4D7C3}" srcId="{33A0645F-F4B0-4496-BE11-A82DD8F205F9}" destId="{08B20B04-E770-45E7-80A2-D66E01D3C716}" srcOrd="2" destOrd="0" parTransId="{B8F4BDCE-C2DD-45E7-83BE-58B5F2852F02}" sibTransId="{8AAAC631-CECB-4A29-9BF4-57FFC26800C9}"/>
    <dgm:cxn modelId="{BE226A34-74B2-4AA4-97CF-3517A4BCDF9E}" srcId="{33A0645F-F4B0-4496-BE11-A82DD8F205F9}" destId="{5F80E394-B5C8-4EAF-BA92-E30DE3ECF731}" srcOrd="0" destOrd="0" parTransId="{8DFC45E8-7B04-4A46-94C4-579DDE13D169}" sibTransId="{AD031711-ED37-4550-A4B5-27CD023B81EE}"/>
    <dgm:cxn modelId="{683D1F7E-7769-49BE-B6B7-EAAC13E8B04A}" type="presOf" srcId="{F4E27917-4D62-40DC-87A5-231CB4F3D98F}" destId="{437028EF-DDE8-49FC-BE78-1D108FBE6AAE}" srcOrd="0" destOrd="0" presId="urn:microsoft.com/office/officeart/2008/layout/CircleAccentTimeline"/>
    <dgm:cxn modelId="{9EEE6E6D-6DC6-465A-A05D-0B1F70109378}" type="presOf" srcId="{C4B6A372-8CA4-41E1-A50A-9B5496D766F9}" destId="{E6BF2358-BC60-459E-9F90-3F9BB33C949A}" srcOrd="0" destOrd="0" presId="urn:microsoft.com/office/officeart/2008/layout/CircleAccentTimeline"/>
    <dgm:cxn modelId="{B7578578-AC49-4C14-BCA2-06CCF750A7FA}" srcId="{5F80E394-B5C8-4EAF-BA92-E30DE3ECF731}" destId="{26B05C32-4349-4612-8269-8678EB204E6A}" srcOrd="0" destOrd="0" parTransId="{C5F8261A-DDE8-47C5-9AD3-BD7DF5658C2E}" sibTransId="{302D966B-624E-46E7-8F05-D91ACFFD6D93}"/>
    <dgm:cxn modelId="{2B65E370-08FA-493A-ABF2-65916B749BE7}" srcId="{C4B6A372-8CA4-41E1-A50A-9B5496D766F9}" destId="{9ED0438E-7330-4F83-90D2-51325E905FDC}" srcOrd="0" destOrd="0" parTransId="{4481D473-361B-498C-A25A-858A8DDE2E77}" sibTransId="{834E5881-C32A-4EEC-BDCD-63C25EE4B421}"/>
    <dgm:cxn modelId="{BCFAB9A4-C11B-40CF-B0FF-6BE284D49DF9}" srcId="{5F80E394-B5C8-4EAF-BA92-E30DE3ECF731}" destId="{FC6ED39E-163B-4ED3-8ADF-9AF57CA39FF7}" srcOrd="1" destOrd="0" parTransId="{78ABED9F-23C9-45AD-8929-615B8AF7A70E}" sibTransId="{BFCAEE40-72DE-4F1E-B565-29B492EDB219}"/>
    <dgm:cxn modelId="{BADBEA82-5FE7-4146-B8EF-B2469A26C479}" srcId="{08B20B04-E770-45E7-80A2-D66E01D3C716}" destId="{A0D2CA42-9531-4175-A1DF-478FCCDF4373}" srcOrd="0" destOrd="0" parTransId="{46859CC6-98F1-4CF8-BF6E-CA4D105B4A54}" sibTransId="{01A600EF-34D5-4DB6-A602-C80F28F51C8B}"/>
    <dgm:cxn modelId="{7A345132-71CD-4BAA-825D-967106CD3D5C}" type="presParOf" srcId="{4AE957A3-E4F4-4722-9368-AE4394A47F0F}" destId="{DB8F8B76-D300-4E62-9F04-F4E464BCB690}" srcOrd="0" destOrd="0" presId="urn:microsoft.com/office/officeart/2008/layout/CircleAccentTimeline"/>
    <dgm:cxn modelId="{B34C8DD3-DE0A-4106-93EA-11BE87629C11}" type="presParOf" srcId="{DB8F8B76-D300-4E62-9F04-F4E464BCB690}" destId="{33581A84-40BA-4FC2-90B2-62F24A1D78A6}" srcOrd="0" destOrd="0" presId="urn:microsoft.com/office/officeart/2008/layout/CircleAccentTimeline"/>
    <dgm:cxn modelId="{980D17F8-4744-44D7-959C-62C51DA40230}" type="presParOf" srcId="{DB8F8B76-D300-4E62-9F04-F4E464BCB690}" destId="{C44F9890-2E08-4B7D-A5DA-DCC9DAC28521}" srcOrd="1" destOrd="0" presId="urn:microsoft.com/office/officeart/2008/layout/CircleAccentTimeline"/>
    <dgm:cxn modelId="{14B93E52-0E0E-4464-9B00-AFBCF817C1D8}" type="presParOf" srcId="{DB8F8B76-D300-4E62-9F04-F4E464BCB690}" destId="{5B90D100-7CFD-4390-9508-DD0ABD28DFEB}" srcOrd="2" destOrd="0" presId="urn:microsoft.com/office/officeart/2008/layout/CircleAccentTimeline"/>
    <dgm:cxn modelId="{445BF915-2A9B-48B4-AE86-97E0F5ABFEE5}" type="presParOf" srcId="{4AE957A3-E4F4-4722-9368-AE4394A47F0F}" destId="{52834222-40BA-4865-AAC4-F47E88909EB6}" srcOrd="1" destOrd="0" presId="urn:microsoft.com/office/officeart/2008/layout/CircleAccentTimeline"/>
    <dgm:cxn modelId="{2EF561B3-AE38-4816-8849-241B5974544E}" type="presParOf" srcId="{4AE957A3-E4F4-4722-9368-AE4394A47F0F}" destId="{2531C360-C3E5-46A9-A1C1-42CE08A7FF87}" srcOrd="2" destOrd="0" presId="urn:microsoft.com/office/officeart/2008/layout/CircleAccentTimeline"/>
    <dgm:cxn modelId="{9CDC60D1-D1CF-41A3-84B9-8C912DB9652F}" type="presParOf" srcId="{4AE957A3-E4F4-4722-9368-AE4394A47F0F}" destId="{21F2A4D2-ADD7-4636-8A4C-F7446E7C0987}" srcOrd="3" destOrd="0" presId="urn:microsoft.com/office/officeart/2008/layout/CircleAccentTimeline"/>
    <dgm:cxn modelId="{388FE3EF-9B7D-437D-A25E-884318F48399}" type="presParOf" srcId="{4AE957A3-E4F4-4722-9368-AE4394A47F0F}" destId="{01ACD437-DAB3-4D58-8B5A-861D0C440C7C}" srcOrd="4" destOrd="0" presId="urn:microsoft.com/office/officeart/2008/layout/CircleAccentTimeline"/>
    <dgm:cxn modelId="{E0D53866-441D-4B03-BBA2-5726CC4CE905}" type="presParOf" srcId="{01ACD437-DAB3-4D58-8B5A-861D0C440C7C}" destId="{513199D6-8AC1-4A8C-9B07-D76701378CE9}" srcOrd="0" destOrd="0" presId="urn:microsoft.com/office/officeart/2008/layout/CircleAccentTimeline"/>
    <dgm:cxn modelId="{4C493B1D-2BCA-4074-B8D2-448647BA2189}" type="presParOf" srcId="{01ACD437-DAB3-4D58-8B5A-861D0C440C7C}" destId="{7312E63F-6C76-48CF-9A45-624E22D797D1}" srcOrd="1" destOrd="0" presId="urn:microsoft.com/office/officeart/2008/layout/CircleAccentTimeline"/>
    <dgm:cxn modelId="{5F011821-BFD5-4BCE-B299-7BD41E33FF1A}" type="presParOf" srcId="{01ACD437-DAB3-4D58-8B5A-861D0C440C7C}" destId="{0DCBC9CB-DE95-4454-84DE-EB99F4D437E5}" srcOrd="2" destOrd="0" presId="urn:microsoft.com/office/officeart/2008/layout/CircleAccentTimeline"/>
    <dgm:cxn modelId="{9D064E38-6DAD-4186-8C62-A60C30384332}" type="presParOf" srcId="{4AE957A3-E4F4-4722-9368-AE4394A47F0F}" destId="{6781C137-7EE0-4F29-AA3C-A06EFEBF05A3}" srcOrd="5" destOrd="0" presId="urn:microsoft.com/office/officeart/2008/layout/CircleAccentTimeline"/>
    <dgm:cxn modelId="{6ACFD97B-4537-4765-9A1B-A132D769CF13}" type="presParOf" srcId="{4AE957A3-E4F4-4722-9368-AE4394A47F0F}" destId="{617161DB-8200-4400-8D2B-1D480A0DF394}" srcOrd="6" destOrd="0" presId="urn:microsoft.com/office/officeart/2008/layout/CircleAccentTimeline"/>
    <dgm:cxn modelId="{0CF75B1D-864A-4E39-8527-1BD48292CCF6}" type="presParOf" srcId="{4AE957A3-E4F4-4722-9368-AE4394A47F0F}" destId="{FB54B9C4-7A74-410E-988A-D1C588B58630}" srcOrd="7" destOrd="0" presId="urn:microsoft.com/office/officeart/2008/layout/CircleAccentTimeline"/>
    <dgm:cxn modelId="{C30F9C77-9D3D-4809-A795-4018982FC8A0}" type="presParOf" srcId="{4AE957A3-E4F4-4722-9368-AE4394A47F0F}" destId="{90A35DA2-D1A5-47BA-8038-AF5ABF0B8336}" srcOrd="8" destOrd="0" presId="urn:microsoft.com/office/officeart/2008/layout/CircleAccentTimeline"/>
    <dgm:cxn modelId="{4ABC0F60-3818-4D94-95F7-3874B82A4EFF}" type="presParOf" srcId="{90A35DA2-D1A5-47BA-8038-AF5ABF0B8336}" destId="{C1A59A58-4D25-4818-AB26-27A7C3B046D0}" srcOrd="0" destOrd="0" presId="urn:microsoft.com/office/officeart/2008/layout/CircleAccentTimeline"/>
    <dgm:cxn modelId="{9C5BDF3E-F7A0-4C19-B12B-8ECE0063F0D7}" type="presParOf" srcId="{90A35DA2-D1A5-47BA-8038-AF5ABF0B8336}" destId="{9FBC9143-C9A2-4987-82A2-CFC30E78CCE9}" srcOrd="1" destOrd="0" presId="urn:microsoft.com/office/officeart/2008/layout/CircleAccentTimeline"/>
    <dgm:cxn modelId="{FF697DFF-83F0-4CED-8C70-0C9874EFC72E}" type="presParOf" srcId="{90A35DA2-D1A5-47BA-8038-AF5ABF0B8336}" destId="{963EBDE4-3D04-4C75-93C2-0DE2219AC94B}" srcOrd="2" destOrd="0" presId="urn:microsoft.com/office/officeart/2008/layout/CircleAccentTimeline"/>
    <dgm:cxn modelId="{C33BAE88-10C4-4091-AC24-6698E0873197}" type="presParOf" srcId="{4AE957A3-E4F4-4722-9368-AE4394A47F0F}" destId="{2D02EED2-36E1-4BAE-9687-0D8BB9228152}" srcOrd="9" destOrd="0" presId="urn:microsoft.com/office/officeart/2008/layout/CircleAccentTimeline"/>
    <dgm:cxn modelId="{108917F5-2BE5-4959-9449-DADB44BDA313}" type="presParOf" srcId="{4AE957A3-E4F4-4722-9368-AE4394A47F0F}" destId="{55625EC5-30D9-4889-A833-C2E69894F739}" srcOrd="10" destOrd="0" presId="urn:microsoft.com/office/officeart/2008/layout/CircleAccentTimeline"/>
    <dgm:cxn modelId="{70E5B840-2145-42C8-B052-3B8B01259A89}" type="presParOf" srcId="{4AE957A3-E4F4-4722-9368-AE4394A47F0F}" destId="{F7283F65-FE34-4D9D-8E6A-68C665E731D7}" srcOrd="11" destOrd="0" presId="urn:microsoft.com/office/officeart/2008/layout/CircleAccentTimeline"/>
    <dgm:cxn modelId="{AF0706AC-991B-4AD1-AC50-EEAF94B05B80}" type="presParOf" srcId="{F7283F65-FE34-4D9D-8E6A-68C665E731D7}" destId="{6D71843B-112C-454B-8526-87B2FD8CC967}" srcOrd="0" destOrd="0" presId="urn:microsoft.com/office/officeart/2008/layout/CircleAccentTimeline"/>
    <dgm:cxn modelId="{9D3134F0-BE58-4572-A373-EE9F84A146D5}" type="presParOf" srcId="{F7283F65-FE34-4D9D-8E6A-68C665E731D7}" destId="{E6BF2358-BC60-459E-9F90-3F9BB33C949A}" srcOrd="1" destOrd="0" presId="urn:microsoft.com/office/officeart/2008/layout/CircleAccentTimeline"/>
    <dgm:cxn modelId="{D411C132-2F7F-4859-9328-EBE466990DDA}" type="presParOf" srcId="{F7283F65-FE34-4D9D-8E6A-68C665E731D7}" destId="{32850E42-943F-46B4-83E4-C146D5974F40}" srcOrd="2" destOrd="0" presId="urn:microsoft.com/office/officeart/2008/layout/CircleAccentTimeline"/>
    <dgm:cxn modelId="{34B870B3-1298-468E-B203-CB6C65B2717C}" type="presParOf" srcId="{4AE957A3-E4F4-4722-9368-AE4394A47F0F}" destId="{75ED93DC-DEC4-4BC4-B870-40D98040F80C}" srcOrd="12" destOrd="0" presId="urn:microsoft.com/office/officeart/2008/layout/CircleAccentTimeline"/>
    <dgm:cxn modelId="{F385A644-B0A9-405C-A1BF-D0BE0D801D3A}" type="presParOf" srcId="{4AE957A3-E4F4-4722-9368-AE4394A47F0F}" destId="{8328D35D-70C9-41AA-AA05-0946F5A83323}" srcOrd="13" destOrd="0" presId="urn:microsoft.com/office/officeart/2008/layout/CircleAccentTimeline"/>
    <dgm:cxn modelId="{73B7337E-707C-46FD-99D9-0FFED24DD2CD}" type="presParOf" srcId="{4AE957A3-E4F4-4722-9368-AE4394A47F0F}" destId="{4F1E49FE-16BC-450C-84B5-96ECF7A3B2F7}" srcOrd="14" destOrd="0" presId="urn:microsoft.com/office/officeart/2008/layout/CircleAccentTimeline"/>
    <dgm:cxn modelId="{5A293C1C-A26F-4F3F-8EE9-B1DA542896FD}" type="presParOf" srcId="{4AE957A3-E4F4-4722-9368-AE4394A47F0F}" destId="{041A5567-61BD-4DB9-9B66-4A1FDABBF4E2}" srcOrd="15" destOrd="0" presId="urn:microsoft.com/office/officeart/2008/layout/CircleAccentTimeline"/>
    <dgm:cxn modelId="{4A85CB66-8B09-4E45-93AD-F6B415F53FCE}" type="presParOf" srcId="{041A5567-61BD-4DB9-9B66-4A1FDABBF4E2}" destId="{68971019-C726-4E6F-874D-42F077FD5A0C}" srcOrd="0" destOrd="0" presId="urn:microsoft.com/office/officeart/2008/layout/CircleAccentTimeline"/>
    <dgm:cxn modelId="{0D577204-2F0F-4463-8A4E-23BF3F91188E}" type="presParOf" srcId="{041A5567-61BD-4DB9-9B66-4A1FDABBF4E2}" destId="{121B3BFE-9EA4-407A-B8DC-D488CCB2EE4A}" srcOrd="1" destOrd="0" presId="urn:microsoft.com/office/officeart/2008/layout/CircleAccentTimeline"/>
    <dgm:cxn modelId="{11A2CFBF-669B-420A-9B5C-A3E7129F0C3F}" type="presParOf" srcId="{041A5567-61BD-4DB9-9B66-4A1FDABBF4E2}" destId="{B49411AB-09A2-4E4D-B90D-348EE9F92965}" srcOrd="2" destOrd="0" presId="urn:microsoft.com/office/officeart/2008/layout/CircleAccentTimeline"/>
    <dgm:cxn modelId="{6704D966-0720-4CBE-A7F0-87700C152C97}" type="presParOf" srcId="{4AE957A3-E4F4-4722-9368-AE4394A47F0F}" destId="{E5324C04-3225-4F27-9701-5E44D5232256}" srcOrd="16" destOrd="0" presId="urn:microsoft.com/office/officeart/2008/layout/CircleAccentTimeline"/>
    <dgm:cxn modelId="{377657CA-8297-465B-AF74-9CDD1CE5BC30}" type="presParOf" srcId="{4AE957A3-E4F4-4722-9368-AE4394A47F0F}" destId="{5807C275-8517-4F1D-9E14-0051A1BBDD50}" srcOrd="17" destOrd="0" presId="urn:microsoft.com/office/officeart/2008/layout/CircleAccentTimeline"/>
    <dgm:cxn modelId="{1E39FF47-103F-4CB9-89C4-7FD0A56173CC}" type="presParOf" srcId="{4AE957A3-E4F4-4722-9368-AE4394A47F0F}" destId="{4E0FC731-B90A-49DA-A9AD-8BDDF1C2425A}" srcOrd="18" destOrd="0" presId="urn:microsoft.com/office/officeart/2008/layout/CircleAccentTimeline"/>
    <dgm:cxn modelId="{781755CC-007C-44BD-BDBA-782EF3E500FB}" type="presParOf" srcId="{4AE957A3-E4F4-4722-9368-AE4394A47F0F}" destId="{4119F0E7-3FC1-43F1-93E4-579E1298340D}" srcOrd="19" destOrd="0" presId="urn:microsoft.com/office/officeart/2008/layout/CircleAccentTimeline"/>
    <dgm:cxn modelId="{4FA1B8C6-07CC-4735-AA3A-4E3E49803C53}" type="presParOf" srcId="{4119F0E7-3FC1-43F1-93E4-579E1298340D}" destId="{945A2265-465C-479F-93BD-93F52D23F1D7}" srcOrd="0" destOrd="0" presId="urn:microsoft.com/office/officeart/2008/layout/CircleAccentTimeline"/>
    <dgm:cxn modelId="{265FA5B0-ABF2-4FC2-BC7B-CC003028736B}" type="presParOf" srcId="{4119F0E7-3FC1-43F1-93E4-579E1298340D}" destId="{437028EF-DDE8-49FC-BE78-1D108FBE6AAE}" srcOrd="1" destOrd="0" presId="urn:microsoft.com/office/officeart/2008/layout/CircleAccentTimeline"/>
    <dgm:cxn modelId="{99653A88-6A29-46E2-ABB9-E69AD07F0CF8}" type="presParOf" srcId="{4119F0E7-3FC1-43F1-93E4-579E1298340D}" destId="{1875789B-1408-42B2-9526-B9C02B8BDDCE}" srcOrd="2" destOrd="0" presId="urn:microsoft.com/office/officeart/2008/layout/CircleAccentTimeline"/>
    <dgm:cxn modelId="{10D81F6C-52C5-41E0-8A69-C0191EA238CD}" type="presParOf" srcId="{4AE957A3-E4F4-4722-9368-AE4394A47F0F}" destId="{6545E793-0679-4899-A483-D6F3974F2B09}" srcOrd="20" destOrd="0" presId="urn:microsoft.com/office/officeart/2008/layout/CircleAccentTimeline"/>
    <dgm:cxn modelId="{F62595D9-B1D1-4F18-8F28-93B0771D660C}" type="presParOf" srcId="{4AE957A3-E4F4-4722-9368-AE4394A47F0F}" destId="{43E6CB64-8F64-4980-B1D8-BCA6447FD033}" srcOrd="21" destOrd="0" presId="urn:microsoft.com/office/officeart/2008/layout/CircleAccentTimeline"/>
    <dgm:cxn modelId="{A582A20C-8588-45A8-8ED5-48E50F38A77E}" type="presParOf" srcId="{4AE957A3-E4F4-4722-9368-AE4394A47F0F}" destId="{661CD9E0-65F1-4DF1-BC19-8DCD2C81B132}" srcOrd="22" destOrd="0" presId="urn:microsoft.com/office/officeart/2008/layout/CircleAccentTimeline"/>
    <dgm:cxn modelId="{E6C40BEA-E6F9-4101-B7B5-12E60E6EC688}" type="presParOf" srcId="{4AE957A3-E4F4-4722-9368-AE4394A47F0F}" destId="{F7D406A3-0936-432B-BE0F-13B115C3B102}" srcOrd="23" destOrd="0" presId="urn:microsoft.com/office/officeart/2008/layout/CircleAccentTimeline"/>
    <dgm:cxn modelId="{2B01B7DC-96FB-4E49-B7C2-59EA03A70A45}" type="presParOf" srcId="{F7D406A3-0936-432B-BE0F-13B115C3B102}" destId="{400FB819-8059-48A2-BC8A-D1FBECAE6912}" srcOrd="0" destOrd="0" presId="urn:microsoft.com/office/officeart/2008/layout/CircleAccentTimeline"/>
    <dgm:cxn modelId="{BAF54839-BC90-4813-AB42-435506862A11}" type="presParOf" srcId="{F7D406A3-0936-432B-BE0F-13B115C3B102}" destId="{7C907DD9-D62A-4E5A-B3D9-900C35433B37}" srcOrd="1" destOrd="0" presId="urn:microsoft.com/office/officeart/2008/layout/CircleAccentTimeline"/>
    <dgm:cxn modelId="{4FFF8569-1D5A-45C6-90EB-BE3E2CE4748F}" type="presParOf" srcId="{F7D406A3-0936-432B-BE0F-13B115C3B102}" destId="{4612D93F-31EA-412D-85A1-AD990E3843A7}" srcOrd="2" destOrd="0" presId="urn:microsoft.com/office/officeart/2008/layout/CircleAccentTimeline"/>
    <dgm:cxn modelId="{94832D6A-F45B-4F97-9C59-FC80E3E8DFB4}" type="presParOf" srcId="{4AE957A3-E4F4-4722-9368-AE4394A47F0F}" destId="{AD9A47BD-F7C4-4BD9-AFB3-4989F4476A78}" srcOrd="24" destOrd="0" presId="urn:microsoft.com/office/officeart/2008/layout/CircleAccentTimeline"/>
    <dgm:cxn modelId="{4E592758-AD60-41AD-8C0F-7E21A9A33B50}" type="presParOf" srcId="{4AE957A3-E4F4-4722-9368-AE4394A47F0F}" destId="{1A44048B-796F-4C77-9D47-1C40FF723C12}" srcOrd="25" destOrd="0" presId="urn:microsoft.com/office/officeart/2008/layout/CircleAccentTimeline"/>
    <dgm:cxn modelId="{F40C1D97-1712-4B7C-99DA-BBB4509B25C9}" type="presParOf" srcId="{4AE957A3-E4F4-4722-9368-AE4394A47F0F}" destId="{C922D2BB-B7B4-431D-8994-E7D28A48D01F}" srcOrd="26" destOrd="0" presId="urn:microsoft.com/office/officeart/2008/layout/CircleAccentTimeline"/>
    <dgm:cxn modelId="{7A4DF19C-7331-4213-9316-C0C0AD09F06C}" type="presParOf" srcId="{C922D2BB-B7B4-431D-8994-E7D28A48D01F}" destId="{2094AED9-0767-4B43-8C1F-6A7E651A89C5}" srcOrd="0" destOrd="0" presId="urn:microsoft.com/office/officeart/2008/layout/CircleAccentTimeline"/>
    <dgm:cxn modelId="{456FAFD0-E354-4707-8685-C76BF79B1F28}" type="presParOf" srcId="{C922D2BB-B7B4-431D-8994-E7D28A48D01F}" destId="{60847BD0-0849-42D9-9DEE-FDAD554A6799}" srcOrd="1" destOrd="0" presId="urn:microsoft.com/office/officeart/2008/layout/CircleAccentTimeline"/>
    <dgm:cxn modelId="{8A4E8E4F-467F-4768-967A-E4BD3F8B888D}" type="presParOf" srcId="{C922D2BB-B7B4-431D-8994-E7D28A48D01F}" destId="{967904F3-A9EC-444A-9317-AA5639F165A3}" srcOrd="2" destOrd="0" presId="urn:microsoft.com/office/officeart/2008/layout/CircleAccentTimeline"/>
    <dgm:cxn modelId="{D8FDD843-F105-449F-BC01-413AF3FD9CF4}" type="presParOf" srcId="{4AE957A3-E4F4-4722-9368-AE4394A47F0F}" destId="{F65311BE-E65B-4A6B-8962-668DF8A6132E}" srcOrd="27" destOrd="0" presId="urn:microsoft.com/office/officeart/2008/layout/CircleAccentTimeline"/>
    <dgm:cxn modelId="{CEC6E67A-6F0A-439C-AB9A-5383626F56CF}" type="presParOf" srcId="{4AE957A3-E4F4-4722-9368-AE4394A47F0F}" destId="{6F1C558F-F649-4F6E-AD88-97137F8B9252}" srcOrd="28" destOrd="0" presId="urn:microsoft.com/office/officeart/2008/layout/CircleAccentTimeline"/>
    <dgm:cxn modelId="{C79A250E-D075-4A9C-94EA-AB650CFCD3F3}" type="presParOf" srcId="{4AE957A3-E4F4-4722-9368-AE4394A47F0F}" destId="{D9766712-5EA9-4F5C-BBF7-C4E2E23AC885}" srcOrd="29" destOrd="0" presId="urn:microsoft.com/office/officeart/2008/layout/CircleAccentTimeline"/>
    <dgm:cxn modelId="{B5727BCD-318F-4BD2-B47E-246357AD9476}" type="presParOf" srcId="{4AE957A3-E4F4-4722-9368-AE4394A47F0F}" destId="{C6E5F6A4-8E32-48B2-B804-DB7BC692FB11}" srcOrd="30" destOrd="0" presId="urn:microsoft.com/office/officeart/2008/layout/CircleAccentTimeline"/>
    <dgm:cxn modelId="{3BBBECB0-4A37-4D75-9FE4-6A153AF9AD55}" type="presParOf" srcId="{C6E5F6A4-8E32-48B2-B804-DB7BC692FB11}" destId="{E88DB0D7-833D-431B-8574-8AEDDE93AE5E}" srcOrd="0" destOrd="0" presId="urn:microsoft.com/office/officeart/2008/layout/CircleAccentTimeline"/>
    <dgm:cxn modelId="{CAA8CB2B-7450-4265-B586-5C8B35A7C4F8}" type="presParOf" srcId="{C6E5F6A4-8E32-48B2-B804-DB7BC692FB11}" destId="{8BAF9E64-DF75-490A-86A3-5FA294D78054}" srcOrd="1" destOrd="0" presId="urn:microsoft.com/office/officeart/2008/layout/CircleAccentTimeline"/>
    <dgm:cxn modelId="{4FB42A01-4322-4AC5-815C-D05C35E5FB1B}" type="presParOf" srcId="{C6E5F6A4-8E32-48B2-B804-DB7BC692FB11}" destId="{7DA433B5-F3C2-41AF-981B-8413FC130B76}" srcOrd="2" destOrd="0" presId="urn:microsoft.com/office/officeart/2008/layout/CircleAccentTimeline"/>
    <dgm:cxn modelId="{C1A5DA29-F31D-4454-897F-2AA7B8C37935}" type="presParOf" srcId="{4AE957A3-E4F4-4722-9368-AE4394A47F0F}" destId="{F2BDE691-5C3B-4977-AFA1-8B59A4D80BDB}" srcOrd="31" destOrd="0" presId="urn:microsoft.com/office/officeart/2008/layout/CircleAccentTimeline"/>
    <dgm:cxn modelId="{5DF181B1-234D-430B-8912-614878906715}" type="presParOf" srcId="{4AE957A3-E4F4-4722-9368-AE4394A47F0F}" destId="{BA5A03BF-B2B3-4C43-AA05-1CC625361AD4}" srcOrd="32" destOrd="0" presId="urn:microsoft.com/office/officeart/2008/layout/CircleAccentTimeline"/>
    <dgm:cxn modelId="{73EF5B31-6BB2-4A6F-B888-03BDB053B39F}" type="presParOf" srcId="{4AE957A3-E4F4-4722-9368-AE4394A47F0F}" destId="{533A96B1-7FDB-4661-9964-97103925E88C}" srcOrd="33" destOrd="0" presId="urn:microsoft.com/office/officeart/2008/layout/CircleAccentTimeline"/>
    <dgm:cxn modelId="{9A789273-FF6D-49A7-8079-7EF04184A934}" type="presParOf" srcId="{4AE957A3-E4F4-4722-9368-AE4394A47F0F}" destId="{2BFFC836-F5CE-45FA-ADB0-A041F2EDA20F}" srcOrd="34" destOrd="0" presId="urn:microsoft.com/office/officeart/2008/layout/CircleAccentTimeline"/>
    <dgm:cxn modelId="{646B6DFB-8639-4BB7-8BF5-C7C8A0B16446}" type="presParOf" srcId="{2BFFC836-F5CE-45FA-ADB0-A041F2EDA20F}" destId="{A73E5AC7-7BBE-448B-8A58-F81E7247BDBF}" srcOrd="0" destOrd="0" presId="urn:microsoft.com/office/officeart/2008/layout/CircleAccentTimeline"/>
    <dgm:cxn modelId="{4F058ED7-E62B-4D21-AEF8-7F59A26C4E3E}" type="presParOf" srcId="{2BFFC836-F5CE-45FA-ADB0-A041F2EDA20F}" destId="{21F9441A-3399-4455-AC07-845F9EA4B727}" srcOrd="1" destOrd="0" presId="urn:microsoft.com/office/officeart/2008/layout/CircleAccentTimeline"/>
    <dgm:cxn modelId="{704E1849-BBEC-449F-AA90-AB20338FE45E}" type="presParOf" srcId="{2BFFC836-F5CE-45FA-ADB0-A041F2EDA20F}" destId="{A74720E6-DB94-4EFB-BE7C-45908B36DDB4}" srcOrd="2" destOrd="0" presId="urn:microsoft.com/office/officeart/2008/layout/CircleAccentTimeline"/>
    <dgm:cxn modelId="{D61BA4F9-59C6-4870-A372-537BB146AD60}" type="presParOf" srcId="{4AE957A3-E4F4-4722-9368-AE4394A47F0F}" destId="{9092C760-490D-4903-B1D0-FBD23634A52E}" srcOrd="35" destOrd="0" presId="urn:microsoft.com/office/officeart/2008/layout/CircleAccentTimeline"/>
    <dgm:cxn modelId="{28B05691-2B84-4870-8794-D91FAC5D93BB}" type="presParOf" srcId="{4AE957A3-E4F4-4722-9368-AE4394A47F0F}" destId="{2B145AD2-0879-4799-889D-064DEAFEE148}" srcOrd="36"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54FCBE-89EE-469B-8A55-8B320C00DC9E}" type="doc">
      <dgm:prSet loTypeId="urn:microsoft.com/office/officeart/2005/8/layout/pyramid1" loCatId="pyramid" qsTypeId="urn:microsoft.com/office/officeart/2005/8/quickstyle/3d2" qsCatId="3D" csTypeId="urn:microsoft.com/office/officeart/2005/8/colors/colorful4" csCatId="colorful" phldr="1"/>
      <dgm:spPr/>
    </dgm:pt>
    <dgm:pt modelId="{74937A30-E9C5-405B-A96E-526C977DE31B}">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SV"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TPS</a:t>
          </a:r>
          <a:endParaRPr lang="es-SV"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294152E4-C99A-4FB0-A311-1C479FB531BB}" type="parTrans" cxnId="{49E2933F-5561-4AD0-8C99-D169E4298F29}">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s-SV"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DE67E29A-DCFF-4A60-9797-ECEE14FF6207}" type="sibTrans" cxnId="{49E2933F-5561-4AD0-8C99-D169E4298F29}">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s-SV"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747B647C-8621-422A-975C-B8C5253118E6}">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SV"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ESS- BIS</a:t>
          </a:r>
          <a:endParaRPr lang="es-SV"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D3F91314-DD84-43CA-9455-9658D5A19E5F}" type="parTrans" cxnId="{F17F6689-0400-44A0-B604-FEA489FB2093}">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s-SV"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D26FA880-B4F7-4F7D-B02F-049DFCEE35C5}" type="sibTrans" cxnId="{F17F6689-0400-44A0-B604-FEA489FB2093}">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s-SV"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178E01F1-9420-49A7-812E-C0A52681355E}">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SV"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MIS - DSS</a:t>
          </a:r>
          <a:endParaRPr lang="es-SV"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059177DB-53DD-483C-84F6-A3EF80BB18FF}" type="parTrans" cxnId="{3C703BF2-F3EB-4D2B-BB5A-5C6912500ECE}">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s-SV"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520B6468-9158-49A8-85C3-87779CD70923}" type="sibTrans" cxnId="{3C703BF2-F3EB-4D2B-BB5A-5C6912500ECE}">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s-SV"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DA02154A-A46E-4E23-9525-136F349E01BC}">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SV"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KWS - OAS</a:t>
          </a:r>
          <a:endParaRPr lang="es-SV"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EEC37DB9-1F41-4578-BBB3-8B4A0862A997}" type="parTrans" cxnId="{D958194E-804D-4891-A97B-E9776C838948}">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s-SV"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A0D9DDC7-B7A9-460A-8E35-593F40E9E5C5}" type="sibTrans" cxnId="{D958194E-804D-4891-A97B-E9776C838948}">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s-SV"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gm:t>
    </dgm:pt>
    <dgm:pt modelId="{31DB0AD8-127F-4BBE-A129-4CBE412501C3}" type="pres">
      <dgm:prSet presAssocID="{DF54FCBE-89EE-469B-8A55-8B320C00DC9E}" presName="Name0" presStyleCnt="0">
        <dgm:presLayoutVars>
          <dgm:dir/>
          <dgm:animLvl val="lvl"/>
          <dgm:resizeHandles val="exact"/>
        </dgm:presLayoutVars>
      </dgm:prSet>
      <dgm:spPr/>
    </dgm:pt>
    <dgm:pt modelId="{D961A71C-19A3-4B57-84E4-22B45E4378DF}" type="pres">
      <dgm:prSet presAssocID="{747B647C-8621-422A-975C-B8C5253118E6}" presName="Name8" presStyleCnt="0"/>
      <dgm:spPr/>
    </dgm:pt>
    <dgm:pt modelId="{2C4C0E5D-6158-4475-B977-50264129AE8C}" type="pres">
      <dgm:prSet presAssocID="{747B647C-8621-422A-975C-B8C5253118E6}" presName="level" presStyleLbl="node1" presStyleIdx="0" presStyleCnt="4">
        <dgm:presLayoutVars>
          <dgm:chMax val="1"/>
          <dgm:bulletEnabled val="1"/>
        </dgm:presLayoutVars>
      </dgm:prSet>
      <dgm:spPr/>
      <dgm:t>
        <a:bodyPr/>
        <a:lstStyle/>
        <a:p>
          <a:endParaRPr lang="es-SV"/>
        </a:p>
      </dgm:t>
    </dgm:pt>
    <dgm:pt modelId="{44CAD15B-020C-428E-A9E6-501C60AB2F76}" type="pres">
      <dgm:prSet presAssocID="{747B647C-8621-422A-975C-B8C5253118E6}" presName="levelTx" presStyleLbl="revTx" presStyleIdx="0" presStyleCnt="0">
        <dgm:presLayoutVars>
          <dgm:chMax val="1"/>
          <dgm:bulletEnabled val="1"/>
        </dgm:presLayoutVars>
      </dgm:prSet>
      <dgm:spPr/>
      <dgm:t>
        <a:bodyPr/>
        <a:lstStyle/>
        <a:p>
          <a:endParaRPr lang="es-SV"/>
        </a:p>
      </dgm:t>
    </dgm:pt>
    <dgm:pt modelId="{EC96F105-020F-4285-9766-36B7B98A0F12}" type="pres">
      <dgm:prSet presAssocID="{178E01F1-9420-49A7-812E-C0A52681355E}" presName="Name8" presStyleCnt="0"/>
      <dgm:spPr/>
    </dgm:pt>
    <dgm:pt modelId="{F21D9233-DFEC-4AF7-A173-7FDE389B57DB}" type="pres">
      <dgm:prSet presAssocID="{178E01F1-9420-49A7-812E-C0A52681355E}" presName="level" presStyleLbl="node1" presStyleIdx="1" presStyleCnt="4">
        <dgm:presLayoutVars>
          <dgm:chMax val="1"/>
          <dgm:bulletEnabled val="1"/>
        </dgm:presLayoutVars>
      </dgm:prSet>
      <dgm:spPr/>
      <dgm:t>
        <a:bodyPr/>
        <a:lstStyle/>
        <a:p>
          <a:endParaRPr lang="es-SV"/>
        </a:p>
      </dgm:t>
    </dgm:pt>
    <dgm:pt modelId="{7D76F0CB-3B47-4AAC-BAD1-2A9025A0C2DB}" type="pres">
      <dgm:prSet presAssocID="{178E01F1-9420-49A7-812E-C0A52681355E}" presName="levelTx" presStyleLbl="revTx" presStyleIdx="0" presStyleCnt="0">
        <dgm:presLayoutVars>
          <dgm:chMax val="1"/>
          <dgm:bulletEnabled val="1"/>
        </dgm:presLayoutVars>
      </dgm:prSet>
      <dgm:spPr/>
      <dgm:t>
        <a:bodyPr/>
        <a:lstStyle/>
        <a:p>
          <a:endParaRPr lang="es-SV"/>
        </a:p>
      </dgm:t>
    </dgm:pt>
    <dgm:pt modelId="{E3402677-E6A9-4BF6-8CEF-183ABAE659A6}" type="pres">
      <dgm:prSet presAssocID="{DA02154A-A46E-4E23-9525-136F349E01BC}" presName="Name8" presStyleCnt="0"/>
      <dgm:spPr/>
    </dgm:pt>
    <dgm:pt modelId="{99C376B3-2A8F-4E6A-A05B-0CEC32D25F73}" type="pres">
      <dgm:prSet presAssocID="{DA02154A-A46E-4E23-9525-136F349E01BC}" presName="level" presStyleLbl="node1" presStyleIdx="2" presStyleCnt="4">
        <dgm:presLayoutVars>
          <dgm:chMax val="1"/>
          <dgm:bulletEnabled val="1"/>
        </dgm:presLayoutVars>
      </dgm:prSet>
      <dgm:spPr/>
      <dgm:t>
        <a:bodyPr/>
        <a:lstStyle/>
        <a:p>
          <a:endParaRPr lang="es-SV"/>
        </a:p>
      </dgm:t>
    </dgm:pt>
    <dgm:pt modelId="{5B822038-4D16-4541-B4B6-5E4FA2283E56}" type="pres">
      <dgm:prSet presAssocID="{DA02154A-A46E-4E23-9525-136F349E01BC}" presName="levelTx" presStyleLbl="revTx" presStyleIdx="0" presStyleCnt="0">
        <dgm:presLayoutVars>
          <dgm:chMax val="1"/>
          <dgm:bulletEnabled val="1"/>
        </dgm:presLayoutVars>
      </dgm:prSet>
      <dgm:spPr/>
      <dgm:t>
        <a:bodyPr/>
        <a:lstStyle/>
        <a:p>
          <a:endParaRPr lang="es-SV"/>
        </a:p>
      </dgm:t>
    </dgm:pt>
    <dgm:pt modelId="{7262819C-DD49-4139-9B04-88FD28728983}" type="pres">
      <dgm:prSet presAssocID="{74937A30-E9C5-405B-A96E-526C977DE31B}" presName="Name8" presStyleCnt="0"/>
      <dgm:spPr/>
    </dgm:pt>
    <dgm:pt modelId="{53917D78-DAB4-48C4-A5CE-61CA9D385976}" type="pres">
      <dgm:prSet presAssocID="{74937A30-E9C5-405B-A96E-526C977DE31B}" presName="level" presStyleLbl="node1" presStyleIdx="3" presStyleCnt="4" custLinFactNeighborX="-1013">
        <dgm:presLayoutVars>
          <dgm:chMax val="1"/>
          <dgm:bulletEnabled val="1"/>
        </dgm:presLayoutVars>
      </dgm:prSet>
      <dgm:spPr/>
      <dgm:t>
        <a:bodyPr/>
        <a:lstStyle/>
        <a:p>
          <a:endParaRPr lang="es-SV"/>
        </a:p>
      </dgm:t>
    </dgm:pt>
    <dgm:pt modelId="{D05965C5-BE21-4795-8CFC-21A7A246F0B7}" type="pres">
      <dgm:prSet presAssocID="{74937A30-E9C5-405B-A96E-526C977DE31B}" presName="levelTx" presStyleLbl="revTx" presStyleIdx="0" presStyleCnt="0">
        <dgm:presLayoutVars>
          <dgm:chMax val="1"/>
          <dgm:bulletEnabled val="1"/>
        </dgm:presLayoutVars>
      </dgm:prSet>
      <dgm:spPr/>
      <dgm:t>
        <a:bodyPr/>
        <a:lstStyle/>
        <a:p>
          <a:endParaRPr lang="es-SV"/>
        </a:p>
      </dgm:t>
    </dgm:pt>
  </dgm:ptLst>
  <dgm:cxnLst>
    <dgm:cxn modelId="{831CDC81-1E51-4197-A963-FD02AAD9C8A5}" type="presOf" srcId="{74937A30-E9C5-405B-A96E-526C977DE31B}" destId="{D05965C5-BE21-4795-8CFC-21A7A246F0B7}" srcOrd="1" destOrd="0" presId="urn:microsoft.com/office/officeart/2005/8/layout/pyramid1"/>
    <dgm:cxn modelId="{FA4ABF16-BDAB-4EA0-AFAD-6DCF2111AC07}" type="presOf" srcId="{DF54FCBE-89EE-469B-8A55-8B320C00DC9E}" destId="{31DB0AD8-127F-4BBE-A129-4CBE412501C3}" srcOrd="0" destOrd="0" presId="urn:microsoft.com/office/officeart/2005/8/layout/pyramid1"/>
    <dgm:cxn modelId="{49E2933F-5561-4AD0-8C99-D169E4298F29}" srcId="{DF54FCBE-89EE-469B-8A55-8B320C00DC9E}" destId="{74937A30-E9C5-405B-A96E-526C977DE31B}" srcOrd="3" destOrd="0" parTransId="{294152E4-C99A-4FB0-A311-1C479FB531BB}" sibTransId="{DE67E29A-DCFF-4A60-9797-ECEE14FF6207}"/>
    <dgm:cxn modelId="{593F2846-857D-4AB0-9F77-D76128132BA1}" type="presOf" srcId="{74937A30-E9C5-405B-A96E-526C977DE31B}" destId="{53917D78-DAB4-48C4-A5CE-61CA9D385976}" srcOrd="0" destOrd="0" presId="urn:microsoft.com/office/officeart/2005/8/layout/pyramid1"/>
    <dgm:cxn modelId="{3C703BF2-F3EB-4D2B-BB5A-5C6912500ECE}" srcId="{DF54FCBE-89EE-469B-8A55-8B320C00DC9E}" destId="{178E01F1-9420-49A7-812E-C0A52681355E}" srcOrd="1" destOrd="0" parTransId="{059177DB-53DD-483C-84F6-A3EF80BB18FF}" sibTransId="{520B6468-9158-49A8-85C3-87779CD70923}"/>
    <dgm:cxn modelId="{F17F6689-0400-44A0-B604-FEA489FB2093}" srcId="{DF54FCBE-89EE-469B-8A55-8B320C00DC9E}" destId="{747B647C-8621-422A-975C-B8C5253118E6}" srcOrd="0" destOrd="0" parTransId="{D3F91314-DD84-43CA-9455-9658D5A19E5F}" sibTransId="{D26FA880-B4F7-4F7D-B02F-049DFCEE35C5}"/>
    <dgm:cxn modelId="{49FC0F36-BCFB-4C37-8345-B34FBF8695BB}" type="presOf" srcId="{178E01F1-9420-49A7-812E-C0A52681355E}" destId="{7D76F0CB-3B47-4AAC-BAD1-2A9025A0C2DB}" srcOrd="1" destOrd="0" presId="urn:microsoft.com/office/officeart/2005/8/layout/pyramid1"/>
    <dgm:cxn modelId="{101701E6-50ED-41DB-B6B6-5B10CA121A33}" type="presOf" srcId="{DA02154A-A46E-4E23-9525-136F349E01BC}" destId="{99C376B3-2A8F-4E6A-A05B-0CEC32D25F73}" srcOrd="0" destOrd="0" presId="urn:microsoft.com/office/officeart/2005/8/layout/pyramid1"/>
    <dgm:cxn modelId="{D958194E-804D-4891-A97B-E9776C838948}" srcId="{DF54FCBE-89EE-469B-8A55-8B320C00DC9E}" destId="{DA02154A-A46E-4E23-9525-136F349E01BC}" srcOrd="2" destOrd="0" parTransId="{EEC37DB9-1F41-4578-BBB3-8B4A0862A997}" sibTransId="{A0D9DDC7-B7A9-460A-8E35-593F40E9E5C5}"/>
    <dgm:cxn modelId="{DFB4970E-4470-4715-9C4D-EE9BA28252A6}" type="presOf" srcId="{DA02154A-A46E-4E23-9525-136F349E01BC}" destId="{5B822038-4D16-4541-B4B6-5E4FA2283E56}" srcOrd="1" destOrd="0" presId="urn:microsoft.com/office/officeart/2005/8/layout/pyramid1"/>
    <dgm:cxn modelId="{FE5D1307-EB59-4BF5-B76E-C49E15D49E48}" type="presOf" srcId="{747B647C-8621-422A-975C-B8C5253118E6}" destId="{2C4C0E5D-6158-4475-B977-50264129AE8C}" srcOrd="0" destOrd="0" presId="urn:microsoft.com/office/officeart/2005/8/layout/pyramid1"/>
    <dgm:cxn modelId="{7D73C7C2-E23B-40BA-8125-B8600712C70E}" type="presOf" srcId="{747B647C-8621-422A-975C-B8C5253118E6}" destId="{44CAD15B-020C-428E-A9E6-501C60AB2F76}" srcOrd="1" destOrd="0" presId="urn:microsoft.com/office/officeart/2005/8/layout/pyramid1"/>
    <dgm:cxn modelId="{C4CB56E9-7142-4811-A237-6BF7A5385C53}" type="presOf" srcId="{178E01F1-9420-49A7-812E-C0A52681355E}" destId="{F21D9233-DFEC-4AF7-A173-7FDE389B57DB}" srcOrd="0" destOrd="0" presId="urn:microsoft.com/office/officeart/2005/8/layout/pyramid1"/>
    <dgm:cxn modelId="{F5967386-4C65-429A-B2C9-49E61FC529D1}" type="presParOf" srcId="{31DB0AD8-127F-4BBE-A129-4CBE412501C3}" destId="{D961A71C-19A3-4B57-84E4-22B45E4378DF}" srcOrd="0" destOrd="0" presId="urn:microsoft.com/office/officeart/2005/8/layout/pyramid1"/>
    <dgm:cxn modelId="{17833C18-54A6-4FA9-8388-26F51CD3D750}" type="presParOf" srcId="{D961A71C-19A3-4B57-84E4-22B45E4378DF}" destId="{2C4C0E5D-6158-4475-B977-50264129AE8C}" srcOrd="0" destOrd="0" presId="urn:microsoft.com/office/officeart/2005/8/layout/pyramid1"/>
    <dgm:cxn modelId="{A2C11DF3-A480-4886-ADE1-0CBCBD5D8C95}" type="presParOf" srcId="{D961A71C-19A3-4B57-84E4-22B45E4378DF}" destId="{44CAD15B-020C-428E-A9E6-501C60AB2F76}" srcOrd="1" destOrd="0" presId="urn:microsoft.com/office/officeart/2005/8/layout/pyramid1"/>
    <dgm:cxn modelId="{40753F74-7523-418D-B515-2C5DF3DEA73D}" type="presParOf" srcId="{31DB0AD8-127F-4BBE-A129-4CBE412501C3}" destId="{EC96F105-020F-4285-9766-36B7B98A0F12}" srcOrd="1" destOrd="0" presId="urn:microsoft.com/office/officeart/2005/8/layout/pyramid1"/>
    <dgm:cxn modelId="{E90031EE-A882-4E47-BB5D-726F91DF748E}" type="presParOf" srcId="{EC96F105-020F-4285-9766-36B7B98A0F12}" destId="{F21D9233-DFEC-4AF7-A173-7FDE389B57DB}" srcOrd="0" destOrd="0" presId="urn:microsoft.com/office/officeart/2005/8/layout/pyramid1"/>
    <dgm:cxn modelId="{BF922692-7DDC-4A6B-879D-580719EDC3EC}" type="presParOf" srcId="{EC96F105-020F-4285-9766-36B7B98A0F12}" destId="{7D76F0CB-3B47-4AAC-BAD1-2A9025A0C2DB}" srcOrd="1" destOrd="0" presId="urn:microsoft.com/office/officeart/2005/8/layout/pyramid1"/>
    <dgm:cxn modelId="{69F0B724-4A3E-4D7C-870C-B47CA77B90F1}" type="presParOf" srcId="{31DB0AD8-127F-4BBE-A129-4CBE412501C3}" destId="{E3402677-E6A9-4BF6-8CEF-183ABAE659A6}" srcOrd="2" destOrd="0" presId="urn:microsoft.com/office/officeart/2005/8/layout/pyramid1"/>
    <dgm:cxn modelId="{28D02A7D-E430-4651-A963-F4F377939907}" type="presParOf" srcId="{E3402677-E6A9-4BF6-8CEF-183ABAE659A6}" destId="{99C376B3-2A8F-4E6A-A05B-0CEC32D25F73}" srcOrd="0" destOrd="0" presId="urn:microsoft.com/office/officeart/2005/8/layout/pyramid1"/>
    <dgm:cxn modelId="{A41F2240-9FDE-4E46-AFDD-7296586B6D35}" type="presParOf" srcId="{E3402677-E6A9-4BF6-8CEF-183ABAE659A6}" destId="{5B822038-4D16-4541-B4B6-5E4FA2283E56}" srcOrd="1" destOrd="0" presId="urn:microsoft.com/office/officeart/2005/8/layout/pyramid1"/>
    <dgm:cxn modelId="{3D01AE8D-A37F-454B-95D6-1B4F827C4DCC}" type="presParOf" srcId="{31DB0AD8-127F-4BBE-A129-4CBE412501C3}" destId="{7262819C-DD49-4139-9B04-88FD28728983}" srcOrd="3" destOrd="0" presId="urn:microsoft.com/office/officeart/2005/8/layout/pyramid1"/>
    <dgm:cxn modelId="{7ABA425C-4F8E-4E9D-9CE3-EFFBBCAFDB38}" type="presParOf" srcId="{7262819C-DD49-4139-9B04-88FD28728983}" destId="{53917D78-DAB4-48C4-A5CE-61CA9D385976}" srcOrd="0" destOrd="0" presId="urn:microsoft.com/office/officeart/2005/8/layout/pyramid1"/>
    <dgm:cxn modelId="{D2F02528-1B48-4EE1-92C1-80D4A25EA4F2}" type="presParOf" srcId="{7262819C-DD49-4139-9B04-88FD28728983}" destId="{D05965C5-BE21-4795-8CFC-21A7A246F0B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7D5C9F-8453-453A-9F25-2B568FE9D96C}" type="doc">
      <dgm:prSet loTypeId="urn:microsoft.com/office/officeart/2005/8/layout/radial1" loCatId="cycle" qsTypeId="urn:microsoft.com/office/officeart/2005/8/quickstyle/3d7" qsCatId="3D" csTypeId="urn:microsoft.com/office/officeart/2005/8/colors/colorful5" csCatId="colorful" phldr="1"/>
      <dgm:spPr/>
      <dgm:t>
        <a:bodyPr/>
        <a:lstStyle/>
        <a:p>
          <a:endParaRPr lang="es-ES"/>
        </a:p>
      </dgm:t>
    </dgm:pt>
    <dgm:pt modelId="{CAC54585-6803-4FCA-A8A1-161A41BDDCD4}">
      <dgm:prSet phldrT="[Texto]" custT="1"/>
      <dgm:spPr/>
      <dgm:t>
        <a:bodyPr/>
        <a:lstStyle/>
        <a:p>
          <a:r>
            <a:rPr lang="es-ES" sz="4800" b="1" i="1" dirty="0" smtClean="0">
              <a:solidFill>
                <a:schemeClr val="bg1">
                  <a:lumMod val="95000"/>
                  <a:lumOff val="5000"/>
                </a:schemeClr>
              </a:solidFill>
            </a:rPr>
            <a:t>TPS</a:t>
          </a:r>
          <a:endParaRPr lang="es-ES" sz="5400" b="1" i="1" dirty="0">
            <a:solidFill>
              <a:schemeClr val="bg1">
                <a:lumMod val="95000"/>
                <a:lumOff val="5000"/>
              </a:schemeClr>
            </a:solidFill>
          </a:endParaRPr>
        </a:p>
      </dgm:t>
    </dgm:pt>
    <dgm:pt modelId="{9868AD5F-72EF-4318-B58A-D5868AE3D643}" type="parTrans" cxnId="{D1D34AF1-0AC9-497D-BCC8-BB1D1A611350}">
      <dgm:prSet/>
      <dgm:spPr/>
      <dgm:t>
        <a:bodyPr/>
        <a:lstStyle/>
        <a:p>
          <a:endParaRPr lang="es-ES" sz="2400" b="1" i="1">
            <a:solidFill>
              <a:schemeClr val="bg1">
                <a:lumMod val="95000"/>
                <a:lumOff val="5000"/>
              </a:schemeClr>
            </a:solidFill>
          </a:endParaRPr>
        </a:p>
      </dgm:t>
    </dgm:pt>
    <dgm:pt modelId="{EF70305E-A53F-489C-9ED7-154B47AE1F24}" type="sibTrans" cxnId="{D1D34AF1-0AC9-497D-BCC8-BB1D1A611350}">
      <dgm:prSet/>
      <dgm:spPr/>
      <dgm:t>
        <a:bodyPr/>
        <a:lstStyle/>
        <a:p>
          <a:endParaRPr lang="es-ES" sz="2400" b="1" i="1">
            <a:solidFill>
              <a:schemeClr val="bg1">
                <a:lumMod val="95000"/>
                <a:lumOff val="5000"/>
              </a:schemeClr>
            </a:solidFill>
          </a:endParaRPr>
        </a:p>
      </dgm:t>
    </dgm:pt>
    <dgm:pt modelId="{EC969D6B-0B6F-49E2-BFC4-9F04FCBBD5A5}">
      <dgm:prSet phldrT="[Texto]" custT="1"/>
      <dgm:spPr/>
      <dgm:t>
        <a:bodyPr/>
        <a:lstStyle/>
        <a:p>
          <a:r>
            <a:rPr lang="es-ES" sz="1800" b="1" i="1" dirty="0" smtClean="0">
              <a:solidFill>
                <a:schemeClr val="bg1">
                  <a:lumMod val="95000"/>
                  <a:lumOff val="5000"/>
                </a:schemeClr>
              </a:solidFill>
            </a:rPr>
            <a:t>Áreas funcionales</a:t>
          </a:r>
          <a:endParaRPr lang="es-ES" sz="1800" b="1" i="1" dirty="0">
            <a:solidFill>
              <a:schemeClr val="bg1">
                <a:lumMod val="95000"/>
                <a:lumOff val="5000"/>
              </a:schemeClr>
            </a:solidFill>
          </a:endParaRPr>
        </a:p>
      </dgm:t>
    </dgm:pt>
    <dgm:pt modelId="{8977E315-3947-411A-8191-4CF8AB2F853A}" type="parTrans" cxnId="{035C2851-4387-4AE1-9C7E-7289979F169C}">
      <dgm:prSet custT="1"/>
      <dgm:spPr/>
      <dgm:t>
        <a:bodyPr/>
        <a:lstStyle/>
        <a:p>
          <a:endParaRPr lang="es-ES" sz="700" b="1" i="1">
            <a:solidFill>
              <a:schemeClr val="bg1">
                <a:lumMod val="95000"/>
                <a:lumOff val="5000"/>
              </a:schemeClr>
            </a:solidFill>
          </a:endParaRPr>
        </a:p>
      </dgm:t>
    </dgm:pt>
    <dgm:pt modelId="{1CD8ACEC-A22D-4837-AEC9-0FFF5471034E}" type="sibTrans" cxnId="{035C2851-4387-4AE1-9C7E-7289979F169C}">
      <dgm:prSet/>
      <dgm:spPr/>
      <dgm:t>
        <a:bodyPr/>
        <a:lstStyle/>
        <a:p>
          <a:endParaRPr lang="es-ES" sz="2400" b="1" i="1">
            <a:solidFill>
              <a:schemeClr val="bg1">
                <a:lumMod val="95000"/>
                <a:lumOff val="5000"/>
              </a:schemeClr>
            </a:solidFill>
          </a:endParaRPr>
        </a:p>
      </dgm:t>
    </dgm:pt>
    <dgm:pt modelId="{114F51EE-8A62-487D-A4CB-9E5188DA78D2}">
      <dgm:prSet phldrT="[Texto]" custT="1"/>
      <dgm:spPr/>
      <dgm:t>
        <a:bodyPr/>
        <a:lstStyle/>
        <a:p>
          <a:r>
            <a:rPr lang="es-ES" sz="1400" b="1" i="1" dirty="0" smtClean="0">
              <a:solidFill>
                <a:schemeClr val="bg1">
                  <a:lumMod val="95000"/>
                  <a:lumOff val="5000"/>
                </a:schemeClr>
              </a:solidFill>
            </a:rPr>
            <a:t>Características </a:t>
          </a:r>
          <a:endParaRPr lang="es-ES" sz="1400" b="1" i="1" dirty="0">
            <a:solidFill>
              <a:schemeClr val="bg1">
                <a:lumMod val="95000"/>
                <a:lumOff val="5000"/>
              </a:schemeClr>
            </a:solidFill>
          </a:endParaRPr>
        </a:p>
      </dgm:t>
    </dgm:pt>
    <dgm:pt modelId="{E1DF0A57-D765-4DF6-8D22-20CC605D6533}" type="parTrans" cxnId="{10667E73-CF0A-4DC2-A932-694029AB7022}">
      <dgm:prSet custT="1"/>
      <dgm:spPr/>
      <dgm:t>
        <a:bodyPr/>
        <a:lstStyle/>
        <a:p>
          <a:endParaRPr lang="es-ES" sz="700" b="1" i="1">
            <a:solidFill>
              <a:schemeClr val="bg1">
                <a:lumMod val="95000"/>
                <a:lumOff val="5000"/>
              </a:schemeClr>
            </a:solidFill>
          </a:endParaRPr>
        </a:p>
      </dgm:t>
    </dgm:pt>
    <dgm:pt modelId="{AF2E2726-C6A2-470A-8F4D-A89E436D6EFA}" type="sibTrans" cxnId="{10667E73-CF0A-4DC2-A932-694029AB7022}">
      <dgm:prSet/>
      <dgm:spPr/>
      <dgm:t>
        <a:bodyPr/>
        <a:lstStyle/>
        <a:p>
          <a:endParaRPr lang="es-ES" sz="2400" b="1" i="1">
            <a:solidFill>
              <a:schemeClr val="bg1">
                <a:lumMod val="95000"/>
                <a:lumOff val="5000"/>
              </a:schemeClr>
            </a:solidFill>
          </a:endParaRPr>
        </a:p>
      </dgm:t>
    </dgm:pt>
    <dgm:pt modelId="{A1E6C5FF-1A6A-46CD-9F09-224DEE1CFBE4}">
      <dgm:prSet phldrT="[Texto]" custT="1"/>
      <dgm:spPr/>
      <dgm:t>
        <a:bodyPr/>
        <a:lstStyle/>
        <a:p>
          <a:r>
            <a:rPr lang="es-ES" sz="1800" b="1" i="1" dirty="0" smtClean="0">
              <a:solidFill>
                <a:schemeClr val="bg1">
                  <a:lumMod val="95000"/>
                  <a:lumOff val="5000"/>
                </a:schemeClr>
              </a:solidFill>
            </a:rPr>
            <a:t>Procesos de negocios</a:t>
          </a:r>
          <a:endParaRPr lang="es-ES" sz="1800" b="1" i="1" dirty="0">
            <a:solidFill>
              <a:schemeClr val="bg1">
                <a:lumMod val="95000"/>
                <a:lumOff val="5000"/>
              </a:schemeClr>
            </a:solidFill>
          </a:endParaRPr>
        </a:p>
      </dgm:t>
    </dgm:pt>
    <dgm:pt modelId="{73697328-3825-4192-896F-DAEFC609CA25}" type="parTrans" cxnId="{D4635BA9-3C12-427A-A83C-EC2199AB9031}">
      <dgm:prSet custT="1"/>
      <dgm:spPr/>
      <dgm:t>
        <a:bodyPr/>
        <a:lstStyle/>
        <a:p>
          <a:endParaRPr lang="es-ES" sz="700" b="1" i="1">
            <a:solidFill>
              <a:schemeClr val="bg1">
                <a:lumMod val="95000"/>
                <a:lumOff val="5000"/>
              </a:schemeClr>
            </a:solidFill>
          </a:endParaRPr>
        </a:p>
      </dgm:t>
    </dgm:pt>
    <dgm:pt modelId="{1AD8CB91-8D63-4F6F-AECA-797372738CBE}" type="sibTrans" cxnId="{D4635BA9-3C12-427A-A83C-EC2199AB9031}">
      <dgm:prSet/>
      <dgm:spPr/>
      <dgm:t>
        <a:bodyPr/>
        <a:lstStyle/>
        <a:p>
          <a:endParaRPr lang="es-ES" sz="2400" b="1" i="1">
            <a:solidFill>
              <a:schemeClr val="bg1">
                <a:lumMod val="95000"/>
                <a:lumOff val="5000"/>
              </a:schemeClr>
            </a:solidFill>
          </a:endParaRPr>
        </a:p>
      </dgm:t>
    </dgm:pt>
    <dgm:pt modelId="{1A3B4C89-32E8-4507-AA96-4045990AFCD1}">
      <dgm:prSet phldrT="[Texto]" custT="1"/>
      <dgm:spPr/>
      <dgm:t>
        <a:bodyPr/>
        <a:lstStyle/>
        <a:p>
          <a:r>
            <a:rPr lang="es-ES" sz="1800" b="1" i="1" dirty="0" smtClean="0">
              <a:solidFill>
                <a:schemeClr val="bg1">
                  <a:lumMod val="95000"/>
                  <a:lumOff val="5000"/>
                </a:schemeClr>
              </a:solidFill>
            </a:rPr>
            <a:t>beneficios</a:t>
          </a:r>
          <a:endParaRPr lang="es-ES" sz="1800" b="1" i="1" dirty="0">
            <a:solidFill>
              <a:schemeClr val="bg1">
                <a:lumMod val="95000"/>
                <a:lumOff val="5000"/>
              </a:schemeClr>
            </a:solidFill>
          </a:endParaRPr>
        </a:p>
      </dgm:t>
    </dgm:pt>
    <dgm:pt modelId="{2440565F-CC74-4CB9-B764-1FC010EF4CE7}" type="parTrans" cxnId="{E85878D7-A568-42F4-AB57-75BAB1635A15}">
      <dgm:prSet custT="1"/>
      <dgm:spPr/>
      <dgm:t>
        <a:bodyPr/>
        <a:lstStyle/>
        <a:p>
          <a:endParaRPr lang="es-ES" sz="700" b="1" i="1">
            <a:solidFill>
              <a:schemeClr val="bg1">
                <a:lumMod val="95000"/>
                <a:lumOff val="5000"/>
              </a:schemeClr>
            </a:solidFill>
          </a:endParaRPr>
        </a:p>
      </dgm:t>
    </dgm:pt>
    <dgm:pt modelId="{AC442465-E22D-4006-B78F-2147763E97C1}" type="sibTrans" cxnId="{E85878D7-A568-42F4-AB57-75BAB1635A15}">
      <dgm:prSet/>
      <dgm:spPr/>
      <dgm:t>
        <a:bodyPr/>
        <a:lstStyle/>
        <a:p>
          <a:endParaRPr lang="es-ES" sz="2400" b="1" i="1">
            <a:solidFill>
              <a:schemeClr val="bg1">
                <a:lumMod val="95000"/>
                <a:lumOff val="5000"/>
              </a:schemeClr>
            </a:solidFill>
          </a:endParaRPr>
        </a:p>
      </dgm:t>
    </dgm:pt>
    <dgm:pt modelId="{BF8067E9-91BB-409E-9412-58B0F03BD709}">
      <dgm:prSet phldrT="[Texto]" custT="1"/>
      <dgm:spPr/>
      <dgm:t>
        <a:bodyPr/>
        <a:lstStyle/>
        <a:p>
          <a:r>
            <a:rPr lang="es-ES" sz="1800" b="1" i="1" dirty="0" err="1" smtClean="0">
              <a:solidFill>
                <a:schemeClr val="bg1">
                  <a:lumMod val="95000"/>
                  <a:lumOff val="5000"/>
                </a:schemeClr>
              </a:solidFill>
            </a:rPr>
            <a:t>Conceptua-lización</a:t>
          </a:r>
          <a:r>
            <a:rPr lang="es-ES" sz="1800" b="1" i="1" dirty="0" smtClean="0">
              <a:solidFill>
                <a:schemeClr val="bg1">
                  <a:lumMod val="95000"/>
                  <a:lumOff val="5000"/>
                </a:schemeClr>
              </a:solidFill>
            </a:rPr>
            <a:t>  </a:t>
          </a:r>
          <a:endParaRPr lang="es-ES" sz="1800" b="1" i="1" dirty="0">
            <a:solidFill>
              <a:schemeClr val="bg1">
                <a:lumMod val="95000"/>
                <a:lumOff val="5000"/>
              </a:schemeClr>
            </a:solidFill>
          </a:endParaRPr>
        </a:p>
      </dgm:t>
    </dgm:pt>
    <dgm:pt modelId="{F23E7536-5901-41F1-AD8B-2A1E0E5F8BC5}" type="parTrans" cxnId="{8E539D89-790D-47DD-98B4-3CC5C1A38594}">
      <dgm:prSet custT="1"/>
      <dgm:spPr/>
      <dgm:t>
        <a:bodyPr/>
        <a:lstStyle/>
        <a:p>
          <a:endParaRPr lang="es-ES" sz="700" b="1" i="1">
            <a:solidFill>
              <a:schemeClr val="bg1">
                <a:lumMod val="95000"/>
                <a:lumOff val="5000"/>
              </a:schemeClr>
            </a:solidFill>
          </a:endParaRPr>
        </a:p>
      </dgm:t>
    </dgm:pt>
    <dgm:pt modelId="{D0C71116-826E-4C7E-AD6E-31A7969C9BB1}" type="sibTrans" cxnId="{8E539D89-790D-47DD-98B4-3CC5C1A38594}">
      <dgm:prSet/>
      <dgm:spPr/>
      <dgm:t>
        <a:bodyPr/>
        <a:lstStyle/>
        <a:p>
          <a:endParaRPr lang="es-ES" sz="2400" b="1" i="1">
            <a:solidFill>
              <a:schemeClr val="bg1">
                <a:lumMod val="95000"/>
                <a:lumOff val="5000"/>
              </a:schemeClr>
            </a:solidFill>
          </a:endParaRPr>
        </a:p>
      </dgm:t>
    </dgm:pt>
    <dgm:pt modelId="{E5C35595-2A57-4BA6-B75D-89CF347A4212}">
      <dgm:prSet phldrT="[Texto]" custT="1"/>
      <dgm:spPr/>
      <dgm:t>
        <a:bodyPr/>
        <a:lstStyle/>
        <a:p>
          <a:r>
            <a:rPr lang="es-ES" sz="1800" b="1" i="1" dirty="0" smtClean="0">
              <a:solidFill>
                <a:schemeClr val="bg1">
                  <a:lumMod val="95000"/>
                  <a:lumOff val="5000"/>
                </a:schemeClr>
              </a:solidFill>
            </a:rPr>
            <a:t>Ejemplo </a:t>
          </a:r>
          <a:endParaRPr lang="es-ES" sz="1800" b="1" i="1" dirty="0">
            <a:solidFill>
              <a:schemeClr val="bg1">
                <a:lumMod val="95000"/>
                <a:lumOff val="5000"/>
              </a:schemeClr>
            </a:solidFill>
          </a:endParaRPr>
        </a:p>
      </dgm:t>
    </dgm:pt>
    <dgm:pt modelId="{5EA31024-CB36-45A8-8297-11B36D732FA2}" type="parTrans" cxnId="{970B9F75-02DC-4A3B-9DA1-B95D224BD0E8}">
      <dgm:prSet custT="1"/>
      <dgm:spPr/>
      <dgm:t>
        <a:bodyPr/>
        <a:lstStyle/>
        <a:p>
          <a:endParaRPr lang="es-ES" sz="700" b="1" i="1">
            <a:solidFill>
              <a:schemeClr val="bg1">
                <a:lumMod val="95000"/>
                <a:lumOff val="5000"/>
              </a:schemeClr>
            </a:solidFill>
          </a:endParaRPr>
        </a:p>
      </dgm:t>
    </dgm:pt>
    <dgm:pt modelId="{23987073-76CF-48BD-93CB-BD8FC8B64320}" type="sibTrans" cxnId="{970B9F75-02DC-4A3B-9DA1-B95D224BD0E8}">
      <dgm:prSet/>
      <dgm:spPr/>
      <dgm:t>
        <a:bodyPr/>
        <a:lstStyle/>
        <a:p>
          <a:endParaRPr lang="es-ES" sz="2400" b="1" i="1">
            <a:solidFill>
              <a:schemeClr val="bg1">
                <a:lumMod val="95000"/>
                <a:lumOff val="5000"/>
              </a:schemeClr>
            </a:solidFill>
          </a:endParaRPr>
        </a:p>
      </dgm:t>
    </dgm:pt>
    <dgm:pt modelId="{4BE1B835-B291-4469-BB33-AF5AD1C17C42}" type="pres">
      <dgm:prSet presAssocID="{117D5C9F-8453-453A-9F25-2B568FE9D96C}" presName="cycle" presStyleCnt="0">
        <dgm:presLayoutVars>
          <dgm:chMax val="1"/>
          <dgm:dir/>
          <dgm:animLvl val="ctr"/>
          <dgm:resizeHandles val="exact"/>
        </dgm:presLayoutVars>
      </dgm:prSet>
      <dgm:spPr/>
      <dgm:t>
        <a:bodyPr/>
        <a:lstStyle/>
        <a:p>
          <a:endParaRPr lang="es-ES"/>
        </a:p>
      </dgm:t>
    </dgm:pt>
    <dgm:pt modelId="{7D3AF91F-B989-49F4-9B55-F06ED1C90616}" type="pres">
      <dgm:prSet presAssocID="{CAC54585-6803-4FCA-A8A1-161A41BDDCD4}" presName="centerShape" presStyleLbl="node0" presStyleIdx="0" presStyleCnt="1"/>
      <dgm:spPr/>
      <dgm:t>
        <a:bodyPr/>
        <a:lstStyle/>
        <a:p>
          <a:endParaRPr lang="es-ES"/>
        </a:p>
      </dgm:t>
    </dgm:pt>
    <dgm:pt modelId="{F9D92156-C898-4A35-8607-47EAFED80270}" type="pres">
      <dgm:prSet presAssocID="{8977E315-3947-411A-8191-4CF8AB2F853A}" presName="Name9" presStyleLbl="parChTrans1D2" presStyleIdx="0" presStyleCnt="6"/>
      <dgm:spPr/>
      <dgm:t>
        <a:bodyPr/>
        <a:lstStyle/>
        <a:p>
          <a:endParaRPr lang="es-ES"/>
        </a:p>
      </dgm:t>
    </dgm:pt>
    <dgm:pt modelId="{F876C6CE-9E63-47A2-90D7-86E4C15CB319}" type="pres">
      <dgm:prSet presAssocID="{8977E315-3947-411A-8191-4CF8AB2F853A}" presName="connTx" presStyleLbl="parChTrans1D2" presStyleIdx="0" presStyleCnt="6"/>
      <dgm:spPr/>
      <dgm:t>
        <a:bodyPr/>
        <a:lstStyle/>
        <a:p>
          <a:endParaRPr lang="es-ES"/>
        </a:p>
      </dgm:t>
    </dgm:pt>
    <dgm:pt modelId="{2349D587-51B0-44E4-BBA8-BE178B308830}" type="pres">
      <dgm:prSet presAssocID="{EC969D6B-0B6F-49E2-BFC4-9F04FCBBD5A5}" presName="node" presStyleLbl="node1" presStyleIdx="0" presStyleCnt="6" custRadScaleRad="85620" custRadScaleInc="1584">
        <dgm:presLayoutVars>
          <dgm:bulletEnabled val="1"/>
        </dgm:presLayoutVars>
      </dgm:prSet>
      <dgm:spPr/>
      <dgm:t>
        <a:bodyPr/>
        <a:lstStyle/>
        <a:p>
          <a:endParaRPr lang="es-ES"/>
        </a:p>
      </dgm:t>
    </dgm:pt>
    <dgm:pt modelId="{5FF14E34-320C-457B-9532-9AAF83A16B44}" type="pres">
      <dgm:prSet presAssocID="{E1DF0A57-D765-4DF6-8D22-20CC605D6533}" presName="Name9" presStyleLbl="parChTrans1D2" presStyleIdx="1" presStyleCnt="6"/>
      <dgm:spPr/>
      <dgm:t>
        <a:bodyPr/>
        <a:lstStyle/>
        <a:p>
          <a:endParaRPr lang="es-ES"/>
        </a:p>
      </dgm:t>
    </dgm:pt>
    <dgm:pt modelId="{8A0A4BC5-81AF-4CA5-9D8E-2B509F71C471}" type="pres">
      <dgm:prSet presAssocID="{E1DF0A57-D765-4DF6-8D22-20CC605D6533}" presName="connTx" presStyleLbl="parChTrans1D2" presStyleIdx="1" presStyleCnt="6"/>
      <dgm:spPr/>
      <dgm:t>
        <a:bodyPr/>
        <a:lstStyle/>
        <a:p>
          <a:endParaRPr lang="es-ES"/>
        </a:p>
      </dgm:t>
    </dgm:pt>
    <dgm:pt modelId="{FCE231EC-1E1A-44D6-9127-42428C0C3B00}" type="pres">
      <dgm:prSet presAssocID="{114F51EE-8A62-487D-A4CB-9E5188DA78D2}" presName="node" presStyleLbl="node1" presStyleIdx="1" presStyleCnt="6" custRadScaleRad="132859" custRadScaleInc="42402">
        <dgm:presLayoutVars>
          <dgm:bulletEnabled val="1"/>
        </dgm:presLayoutVars>
      </dgm:prSet>
      <dgm:spPr/>
      <dgm:t>
        <a:bodyPr/>
        <a:lstStyle/>
        <a:p>
          <a:endParaRPr lang="es-ES"/>
        </a:p>
      </dgm:t>
    </dgm:pt>
    <dgm:pt modelId="{567B4B6C-88C6-4AFF-A157-C1CDA73FA713}" type="pres">
      <dgm:prSet presAssocID="{73697328-3825-4192-896F-DAEFC609CA25}" presName="Name9" presStyleLbl="parChTrans1D2" presStyleIdx="2" presStyleCnt="6"/>
      <dgm:spPr/>
      <dgm:t>
        <a:bodyPr/>
        <a:lstStyle/>
        <a:p>
          <a:endParaRPr lang="es-ES"/>
        </a:p>
      </dgm:t>
    </dgm:pt>
    <dgm:pt modelId="{609143CD-A3F8-459C-9D1B-EE80E50551D0}" type="pres">
      <dgm:prSet presAssocID="{73697328-3825-4192-896F-DAEFC609CA25}" presName="connTx" presStyleLbl="parChTrans1D2" presStyleIdx="2" presStyleCnt="6"/>
      <dgm:spPr/>
      <dgm:t>
        <a:bodyPr/>
        <a:lstStyle/>
        <a:p>
          <a:endParaRPr lang="es-ES"/>
        </a:p>
      </dgm:t>
    </dgm:pt>
    <dgm:pt modelId="{C7F32ED0-8DA8-47D2-9CF8-905841311B5B}" type="pres">
      <dgm:prSet presAssocID="{A1E6C5FF-1A6A-46CD-9F09-224DEE1CFBE4}" presName="node" presStyleLbl="node1" presStyleIdx="2" presStyleCnt="6" custRadScaleRad="144047" custRadScaleInc="-5760">
        <dgm:presLayoutVars>
          <dgm:bulletEnabled val="1"/>
        </dgm:presLayoutVars>
      </dgm:prSet>
      <dgm:spPr/>
      <dgm:t>
        <a:bodyPr/>
        <a:lstStyle/>
        <a:p>
          <a:endParaRPr lang="es-ES"/>
        </a:p>
      </dgm:t>
    </dgm:pt>
    <dgm:pt modelId="{80D3C8E2-6139-4810-A045-5A000DE7F652}" type="pres">
      <dgm:prSet presAssocID="{2440565F-CC74-4CB9-B764-1FC010EF4CE7}" presName="Name9" presStyleLbl="parChTrans1D2" presStyleIdx="3" presStyleCnt="6"/>
      <dgm:spPr/>
      <dgm:t>
        <a:bodyPr/>
        <a:lstStyle/>
        <a:p>
          <a:endParaRPr lang="es-ES"/>
        </a:p>
      </dgm:t>
    </dgm:pt>
    <dgm:pt modelId="{7A4BD831-F0D5-4004-8DD7-B647131AC4FA}" type="pres">
      <dgm:prSet presAssocID="{2440565F-CC74-4CB9-B764-1FC010EF4CE7}" presName="connTx" presStyleLbl="parChTrans1D2" presStyleIdx="3" presStyleCnt="6"/>
      <dgm:spPr/>
      <dgm:t>
        <a:bodyPr/>
        <a:lstStyle/>
        <a:p>
          <a:endParaRPr lang="es-ES"/>
        </a:p>
      </dgm:t>
    </dgm:pt>
    <dgm:pt modelId="{F6030327-3C12-4485-AA65-894CD8A78129}" type="pres">
      <dgm:prSet presAssocID="{1A3B4C89-32E8-4507-AA96-4045990AFCD1}" presName="node" presStyleLbl="node1" presStyleIdx="3" presStyleCnt="6" custRadScaleRad="101837" custRadScaleInc="-24480">
        <dgm:presLayoutVars>
          <dgm:bulletEnabled val="1"/>
        </dgm:presLayoutVars>
      </dgm:prSet>
      <dgm:spPr/>
      <dgm:t>
        <a:bodyPr/>
        <a:lstStyle/>
        <a:p>
          <a:endParaRPr lang="es-ES"/>
        </a:p>
      </dgm:t>
    </dgm:pt>
    <dgm:pt modelId="{DF7A79EF-6BFD-4EAC-9EAC-83E8AC2D2ABA}" type="pres">
      <dgm:prSet presAssocID="{F23E7536-5901-41F1-AD8B-2A1E0E5F8BC5}" presName="Name9" presStyleLbl="parChTrans1D2" presStyleIdx="4" presStyleCnt="6"/>
      <dgm:spPr/>
      <dgm:t>
        <a:bodyPr/>
        <a:lstStyle/>
        <a:p>
          <a:endParaRPr lang="es-ES"/>
        </a:p>
      </dgm:t>
    </dgm:pt>
    <dgm:pt modelId="{2E4CCDF0-748E-4726-8F40-73DCF131C396}" type="pres">
      <dgm:prSet presAssocID="{F23E7536-5901-41F1-AD8B-2A1E0E5F8BC5}" presName="connTx" presStyleLbl="parChTrans1D2" presStyleIdx="4" presStyleCnt="6"/>
      <dgm:spPr/>
      <dgm:t>
        <a:bodyPr/>
        <a:lstStyle/>
        <a:p>
          <a:endParaRPr lang="es-ES"/>
        </a:p>
      </dgm:t>
    </dgm:pt>
    <dgm:pt modelId="{85358BF6-6C96-4F67-A826-67F2D72F383D}" type="pres">
      <dgm:prSet presAssocID="{BF8067E9-91BB-409E-9412-58B0F03BD709}" presName="node" presStyleLbl="node1" presStyleIdx="4" presStyleCnt="6" custRadScaleRad="139962" custRadScaleInc="12239">
        <dgm:presLayoutVars>
          <dgm:bulletEnabled val="1"/>
        </dgm:presLayoutVars>
      </dgm:prSet>
      <dgm:spPr/>
      <dgm:t>
        <a:bodyPr/>
        <a:lstStyle/>
        <a:p>
          <a:endParaRPr lang="es-ES"/>
        </a:p>
      </dgm:t>
    </dgm:pt>
    <dgm:pt modelId="{ACE6F8D9-6E17-4737-BB14-CB2DEC24C05D}" type="pres">
      <dgm:prSet presAssocID="{5EA31024-CB36-45A8-8297-11B36D732FA2}" presName="Name9" presStyleLbl="parChTrans1D2" presStyleIdx="5" presStyleCnt="6"/>
      <dgm:spPr/>
      <dgm:t>
        <a:bodyPr/>
        <a:lstStyle/>
        <a:p>
          <a:endParaRPr lang="es-ES"/>
        </a:p>
      </dgm:t>
    </dgm:pt>
    <dgm:pt modelId="{21F77FDE-3EFD-4991-825B-80DD6161D6EE}" type="pres">
      <dgm:prSet presAssocID="{5EA31024-CB36-45A8-8297-11B36D732FA2}" presName="connTx" presStyleLbl="parChTrans1D2" presStyleIdx="5" presStyleCnt="6"/>
      <dgm:spPr/>
      <dgm:t>
        <a:bodyPr/>
        <a:lstStyle/>
        <a:p>
          <a:endParaRPr lang="es-ES"/>
        </a:p>
      </dgm:t>
    </dgm:pt>
    <dgm:pt modelId="{E9CC0063-747A-459C-A98B-6793334D1146}" type="pres">
      <dgm:prSet presAssocID="{E5C35595-2A57-4BA6-B75D-89CF347A4212}" presName="node" presStyleLbl="node1" presStyleIdx="5" presStyleCnt="6" custRadScaleRad="123170" custRadScaleInc="-22376">
        <dgm:presLayoutVars>
          <dgm:bulletEnabled val="1"/>
        </dgm:presLayoutVars>
      </dgm:prSet>
      <dgm:spPr/>
      <dgm:t>
        <a:bodyPr/>
        <a:lstStyle/>
        <a:p>
          <a:endParaRPr lang="es-ES"/>
        </a:p>
      </dgm:t>
    </dgm:pt>
  </dgm:ptLst>
  <dgm:cxnLst>
    <dgm:cxn modelId="{A8F63DF3-AFF3-451C-A187-526C61F9F9A0}" type="presOf" srcId="{8977E315-3947-411A-8191-4CF8AB2F853A}" destId="{F9D92156-C898-4A35-8607-47EAFED80270}" srcOrd="0" destOrd="0" presId="urn:microsoft.com/office/officeart/2005/8/layout/radial1"/>
    <dgm:cxn modelId="{BE2AF888-AF92-44E0-B182-F635675611C2}" type="presOf" srcId="{CAC54585-6803-4FCA-A8A1-161A41BDDCD4}" destId="{7D3AF91F-B989-49F4-9B55-F06ED1C90616}" srcOrd="0" destOrd="0" presId="urn:microsoft.com/office/officeart/2005/8/layout/radial1"/>
    <dgm:cxn modelId="{28D50024-B877-44C4-A18B-57D1246C9025}" type="presOf" srcId="{73697328-3825-4192-896F-DAEFC609CA25}" destId="{609143CD-A3F8-459C-9D1B-EE80E50551D0}" srcOrd="1" destOrd="0" presId="urn:microsoft.com/office/officeart/2005/8/layout/radial1"/>
    <dgm:cxn modelId="{32B16E5B-EACB-41A1-A410-D18BCD449206}" type="presOf" srcId="{8977E315-3947-411A-8191-4CF8AB2F853A}" destId="{F876C6CE-9E63-47A2-90D7-86E4C15CB319}" srcOrd="1" destOrd="0" presId="urn:microsoft.com/office/officeart/2005/8/layout/radial1"/>
    <dgm:cxn modelId="{6D7F65BC-775C-4ADD-88EB-3F915B3F718A}" type="presOf" srcId="{E5C35595-2A57-4BA6-B75D-89CF347A4212}" destId="{E9CC0063-747A-459C-A98B-6793334D1146}" srcOrd="0" destOrd="0" presId="urn:microsoft.com/office/officeart/2005/8/layout/radial1"/>
    <dgm:cxn modelId="{64687AA1-60C2-46A3-AFB0-B3B27D72AA25}" type="presOf" srcId="{EC969D6B-0B6F-49E2-BFC4-9F04FCBBD5A5}" destId="{2349D587-51B0-44E4-BBA8-BE178B308830}" srcOrd="0" destOrd="0" presId="urn:microsoft.com/office/officeart/2005/8/layout/radial1"/>
    <dgm:cxn modelId="{F7CD4B1B-57D8-4B82-9C43-F39DFAC129CC}" type="presOf" srcId="{F23E7536-5901-41F1-AD8B-2A1E0E5F8BC5}" destId="{2E4CCDF0-748E-4726-8F40-73DCF131C396}" srcOrd="1" destOrd="0" presId="urn:microsoft.com/office/officeart/2005/8/layout/radial1"/>
    <dgm:cxn modelId="{10667E73-CF0A-4DC2-A932-694029AB7022}" srcId="{CAC54585-6803-4FCA-A8A1-161A41BDDCD4}" destId="{114F51EE-8A62-487D-A4CB-9E5188DA78D2}" srcOrd="1" destOrd="0" parTransId="{E1DF0A57-D765-4DF6-8D22-20CC605D6533}" sibTransId="{AF2E2726-C6A2-470A-8F4D-A89E436D6EFA}"/>
    <dgm:cxn modelId="{990C2BC6-6E02-44C2-9E2D-C655AC732C63}" type="presOf" srcId="{E1DF0A57-D765-4DF6-8D22-20CC605D6533}" destId="{5FF14E34-320C-457B-9532-9AAF83A16B44}" srcOrd="0" destOrd="0" presId="urn:microsoft.com/office/officeart/2005/8/layout/radial1"/>
    <dgm:cxn modelId="{3A63F5A9-AA7B-433F-8E8B-7AC4F9D65657}" type="presOf" srcId="{A1E6C5FF-1A6A-46CD-9F09-224DEE1CFBE4}" destId="{C7F32ED0-8DA8-47D2-9CF8-905841311B5B}" srcOrd="0" destOrd="0" presId="urn:microsoft.com/office/officeart/2005/8/layout/radial1"/>
    <dgm:cxn modelId="{0C64B912-C8F3-4D65-91E5-8AA00E6B51EF}" type="presOf" srcId="{73697328-3825-4192-896F-DAEFC609CA25}" destId="{567B4B6C-88C6-4AFF-A157-C1CDA73FA713}" srcOrd="0" destOrd="0" presId="urn:microsoft.com/office/officeart/2005/8/layout/radial1"/>
    <dgm:cxn modelId="{E7F1BDD5-C1E9-40B7-BBF9-4EDD7BB1D1EE}" type="presOf" srcId="{114F51EE-8A62-487D-A4CB-9E5188DA78D2}" destId="{FCE231EC-1E1A-44D6-9127-42428C0C3B00}" srcOrd="0" destOrd="0" presId="urn:microsoft.com/office/officeart/2005/8/layout/radial1"/>
    <dgm:cxn modelId="{ED33DD7E-2235-4CDA-9ADD-276C8BF025BC}" type="presOf" srcId="{F23E7536-5901-41F1-AD8B-2A1E0E5F8BC5}" destId="{DF7A79EF-6BFD-4EAC-9EAC-83E8AC2D2ABA}" srcOrd="0" destOrd="0" presId="urn:microsoft.com/office/officeart/2005/8/layout/radial1"/>
    <dgm:cxn modelId="{0F4BAF91-E6B8-4BE8-841E-7CACCC4A4995}" type="presOf" srcId="{1A3B4C89-32E8-4507-AA96-4045990AFCD1}" destId="{F6030327-3C12-4485-AA65-894CD8A78129}" srcOrd="0" destOrd="0" presId="urn:microsoft.com/office/officeart/2005/8/layout/radial1"/>
    <dgm:cxn modelId="{8E539D89-790D-47DD-98B4-3CC5C1A38594}" srcId="{CAC54585-6803-4FCA-A8A1-161A41BDDCD4}" destId="{BF8067E9-91BB-409E-9412-58B0F03BD709}" srcOrd="4" destOrd="0" parTransId="{F23E7536-5901-41F1-AD8B-2A1E0E5F8BC5}" sibTransId="{D0C71116-826E-4C7E-AD6E-31A7969C9BB1}"/>
    <dgm:cxn modelId="{6FCDC8E1-4BD9-4D29-ABDF-6C5790C7CEB0}" type="presOf" srcId="{5EA31024-CB36-45A8-8297-11B36D732FA2}" destId="{ACE6F8D9-6E17-4737-BB14-CB2DEC24C05D}" srcOrd="0" destOrd="0" presId="urn:microsoft.com/office/officeart/2005/8/layout/radial1"/>
    <dgm:cxn modelId="{7C8DE2FA-CB18-442C-9721-545CB405D53C}" type="presOf" srcId="{5EA31024-CB36-45A8-8297-11B36D732FA2}" destId="{21F77FDE-3EFD-4991-825B-80DD6161D6EE}" srcOrd="1" destOrd="0" presId="urn:microsoft.com/office/officeart/2005/8/layout/radial1"/>
    <dgm:cxn modelId="{035C2851-4387-4AE1-9C7E-7289979F169C}" srcId="{CAC54585-6803-4FCA-A8A1-161A41BDDCD4}" destId="{EC969D6B-0B6F-49E2-BFC4-9F04FCBBD5A5}" srcOrd="0" destOrd="0" parTransId="{8977E315-3947-411A-8191-4CF8AB2F853A}" sibTransId="{1CD8ACEC-A22D-4837-AEC9-0FFF5471034E}"/>
    <dgm:cxn modelId="{5FCA0526-AB4E-4F26-898F-BADB4D119928}" type="presOf" srcId="{117D5C9F-8453-453A-9F25-2B568FE9D96C}" destId="{4BE1B835-B291-4469-BB33-AF5AD1C17C42}" srcOrd="0" destOrd="0" presId="urn:microsoft.com/office/officeart/2005/8/layout/radial1"/>
    <dgm:cxn modelId="{7D830123-F099-4792-85BB-483AA332E9D4}" type="presOf" srcId="{2440565F-CC74-4CB9-B764-1FC010EF4CE7}" destId="{80D3C8E2-6139-4810-A045-5A000DE7F652}" srcOrd="0" destOrd="0" presId="urn:microsoft.com/office/officeart/2005/8/layout/radial1"/>
    <dgm:cxn modelId="{970B9F75-02DC-4A3B-9DA1-B95D224BD0E8}" srcId="{CAC54585-6803-4FCA-A8A1-161A41BDDCD4}" destId="{E5C35595-2A57-4BA6-B75D-89CF347A4212}" srcOrd="5" destOrd="0" parTransId="{5EA31024-CB36-45A8-8297-11B36D732FA2}" sibTransId="{23987073-76CF-48BD-93CB-BD8FC8B64320}"/>
    <dgm:cxn modelId="{E56B9351-3A88-437E-A706-CB7525066813}" type="presOf" srcId="{BF8067E9-91BB-409E-9412-58B0F03BD709}" destId="{85358BF6-6C96-4F67-A826-67F2D72F383D}" srcOrd="0" destOrd="0" presId="urn:microsoft.com/office/officeart/2005/8/layout/radial1"/>
    <dgm:cxn modelId="{4230A351-A9EB-47AF-8708-653ABE45AA67}" type="presOf" srcId="{2440565F-CC74-4CB9-B764-1FC010EF4CE7}" destId="{7A4BD831-F0D5-4004-8DD7-B647131AC4FA}" srcOrd="1" destOrd="0" presId="urn:microsoft.com/office/officeart/2005/8/layout/radial1"/>
    <dgm:cxn modelId="{09382224-D66F-4B82-B0CE-FEF7C28184ED}" type="presOf" srcId="{E1DF0A57-D765-4DF6-8D22-20CC605D6533}" destId="{8A0A4BC5-81AF-4CA5-9D8E-2B509F71C471}" srcOrd="1" destOrd="0" presId="urn:microsoft.com/office/officeart/2005/8/layout/radial1"/>
    <dgm:cxn modelId="{D4635BA9-3C12-427A-A83C-EC2199AB9031}" srcId="{CAC54585-6803-4FCA-A8A1-161A41BDDCD4}" destId="{A1E6C5FF-1A6A-46CD-9F09-224DEE1CFBE4}" srcOrd="2" destOrd="0" parTransId="{73697328-3825-4192-896F-DAEFC609CA25}" sibTransId="{1AD8CB91-8D63-4F6F-AECA-797372738CBE}"/>
    <dgm:cxn modelId="{D1D34AF1-0AC9-497D-BCC8-BB1D1A611350}" srcId="{117D5C9F-8453-453A-9F25-2B568FE9D96C}" destId="{CAC54585-6803-4FCA-A8A1-161A41BDDCD4}" srcOrd="0" destOrd="0" parTransId="{9868AD5F-72EF-4318-B58A-D5868AE3D643}" sibTransId="{EF70305E-A53F-489C-9ED7-154B47AE1F24}"/>
    <dgm:cxn modelId="{E85878D7-A568-42F4-AB57-75BAB1635A15}" srcId="{CAC54585-6803-4FCA-A8A1-161A41BDDCD4}" destId="{1A3B4C89-32E8-4507-AA96-4045990AFCD1}" srcOrd="3" destOrd="0" parTransId="{2440565F-CC74-4CB9-B764-1FC010EF4CE7}" sibTransId="{AC442465-E22D-4006-B78F-2147763E97C1}"/>
    <dgm:cxn modelId="{DBECAD0B-156E-4294-855B-A3C31BCC51DE}" type="presParOf" srcId="{4BE1B835-B291-4469-BB33-AF5AD1C17C42}" destId="{7D3AF91F-B989-49F4-9B55-F06ED1C90616}" srcOrd="0" destOrd="0" presId="urn:microsoft.com/office/officeart/2005/8/layout/radial1"/>
    <dgm:cxn modelId="{DCF0DB5F-E890-497F-92C4-91B4060376AF}" type="presParOf" srcId="{4BE1B835-B291-4469-BB33-AF5AD1C17C42}" destId="{F9D92156-C898-4A35-8607-47EAFED80270}" srcOrd="1" destOrd="0" presId="urn:microsoft.com/office/officeart/2005/8/layout/radial1"/>
    <dgm:cxn modelId="{D07F30BB-E9B4-4407-BD8A-76B4C1082598}" type="presParOf" srcId="{F9D92156-C898-4A35-8607-47EAFED80270}" destId="{F876C6CE-9E63-47A2-90D7-86E4C15CB319}" srcOrd="0" destOrd="0" presId="urn:microsoft.com/office/officeart/2005/8/layout/radial1"/>
    <dgm:cxn modelId="{5AC299C0-9DFA-4ADD-B3A6-D5FBF03B7202}" type="presParOf" srcId="{4BE1B835-B291-4469-BB33-AF5AD1C17C42}" destId="{2349D587-51B0-44E4-BBA8-BE178B308830}" srcOrd="2" destOrd="0" presId="urn:microsoft.com/office/officeart/2005/8/layout/radial1"/>
    <dgm:cxn modelId="{1C7C022C-A6B2-413C-8BB9-08033A1A429A}" type="presParOf" srcId="{4BE1B835-B291-4469-BB33-AF5AD1C17C42}" destId="{5FF14E34-320C-457B-9532-9AAF83A16B44}" srcOrd="3" destOrd="0" presId="urn:microsoft.com/office/officeart/2005/8/layout/radial1"/>
    <dgm:cxn modelId="{4A5CA20D-CF37-4451-A198-99F854AFADDC}" type="presParOf" srcId="{5FF14E34-320C-457B-9532-9AAF83A16B44}" destId="{8A0A4BC5-81AF-4CA5-9D8E-2B509F71C471}" srcOrd="0" destOrd="0" presId="urn:microsoft.com/office/officeart/2005/8/layout/radial1"/>
    <dgm:cxn modelId="{E38BF70D-63FC-4EF1-850A-CF83B4CFA530}" type="presParOf" srcId="{4BE1B835-B291-4469-BB33-AF5AD1C17C42}" destId="{FCE231EC-1E1A-44D6-9127-42428C0C3B00}" srcOrd="4" destOrd="0" presId="urn:microsoft.com/office/officeart/2005/8/layout/radial1"/>
    <dgm:cxn modelId="{53E6F0AB-132A-48C2-B199-C4AC2C5CFCE8}" type="presParOf" srcId="{4BE1B835-B291-4469-BB33-AF5AD1C17C42}" destId="{567B4B6C-88C6-4AFF-A157-C1CDA73FA713}" srcOrd="5" destOrd="0" presId="urn:microsoft.com/office/officeart/2005/8/layout/radial1"/>
    <dgm:cxn modelId="{109FF591-EE11-46C8-8CB6-5ECCABFBE09C}" type="presParOf" srcId="{567B4B6C-88C6-4AFF-A157-C1CDA73FA713}" destId="{609143CD-A3F8-459C-9D1B-EE80E50551D0}" srcOrd="0" destOrd="0" presId="urn:microsoft.com/office/officeart/2005/8/layout/radial1"/>
    <dgm:cxn modelId="{73709888-80A8-43D8-9BA4-7AD7A221B15C}" type="presParOf" srcId="{4BE1B835-B291-4469-BB33-AF5AD1C17C42}" destId="{C7F32ED0-8DA8-47D2-9CF8-905841311B5B}" srcOrd="6" destOrd="0" presId="urn:microsoft.com/office/officeart/2005/8/layout/radial1"/>
    <dgm:cxn modelId="{51C2BC10-C50C-43C8-93B7-60614CAA1110}" type="presParOf" srcId="{4BE1B835-B291-4469-BB33-AF5AD1C17C42}" destId="{80D3C8E2-6139-4810-A045-5A000DE7F652}" srcOrd="7" destOrd="0" presId="urn:microsoft.com/office/officeart/2005/8/layout/radial1"/>
    <dgm:cxn modelId="{AEA98111-02E2-46B3-A7CD-1A6AAA3300DB}" type="presParOf" srcId="{80D3C8E2-6139-4810-A045-5A000DE7F652}" destId="{7A4BD831-F0D5-4004-8DD7-B647131AC4FA}" srcOrd="0" destOrd="0" presId="urn:microsoft.com/office/officeart/2005/8/layout/radial1"/>
    <dgm:cxn modelId="{19AB6972-0B9E-4200-978A-116979FF7A92}" type="presParOf" srcId="{4BE1B835-B291-4469-BB33-AF5AD1C17C42}" destId="{F6030327-3C12-4485-AA65-894CD8A78129}" srcOrd="8" destOrd="0" presId="urn:microsoft.com/office/officeart/2005/8/layout/radial1"/>
    <dgm:cxn modelId="{B7ADC479-497E-402A-920B-89455ED812E0}" type="presParOf" srcId="{4BE1B835-B291-4469-BB33-AF5AD1C17C42}" destId="{DF7A79EF-6BFD-4EAC-9EAC-83E8AC2D2ABA}" srcOrd="9" destOrd="0" presId="urn:microsoft.com/office/officeart/2005/8/layout/radial1"/>
    <dgm:cxn modelId="{B8498B60-2DE3-4216-9BB5-4F7C15F2BD66}" type="presParOf" srcId="{DF7A79EF-6BFD-4EAC-9EAC-83E8AC2D2ABA}" destId="{2E4CCDF0-748E-4726-8F40-73DCF131C396}" srcOrd="0" destOrd="0" presId="urn:microsoft.com/office/officeart/2005/8/layout/radial1"/>
    <dgm:cxn modelId="{DC6EAF62-9009-4FA3-A3F7-B514A6D4CA69}" type="presParOf" srcId="{4BE1B835-B291-4469-BB33-AF5AD1C17C42}" destId="{85358BF6-6C96-4F67-A826-67F2D72F383D}" srcOrd="10" destOrd="0" presId="urn:microsoft.com/office/officeart/2005/8/layout/radial1"/>
    <dgm:cxn modelId="{6EFCD60B-6AA6-4087-9EE9-7DB699EF86BC}" type="presParOf" srcId="{4BE1B835-B291-4469-BB33-AF5AD1C17C42}" destId="{ACE6F8D9-6E17-4737-BB14-CB2DEC24C05D}" srcOrd="11" destOrd="0" presId="urn:microsoft.com/office/officeart/2005/8/layout/radial1"/>
    <dgm:cxn modelId="{2D06B7F0-CA89-4F06-92D2-23C24ED79B81}" type="presParOf" srcId="{ACE6F8D9-6E17-4737-BB14-CB2DEC24C05D}" destId="{21F77FDE-3EFD-4991-825B-80DD6161D6EE}" srcOrd="0" destOrd="0" presId="urn:microsoft.com/office/officeart/2005/8/layout/radial1"/>
    <dgm:cxn modelId="{0E5C9BE1-F260-4A7A-8322-8CDA593C9F93}" type="presParOf" srcId="{4BE1B835-B291-4469-BB33-AF5AD1C17C42}" destId="{E9CC0063-747A-459C-A98B-6793334D1146}"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B320E4D-68EA-4CDB-8A8D-EE805A80938E}" type="doc">
      <dgm:prSet loTypeId="urn:microsoft.com/office/officeart/2005/8/layout/radial6" loCatId="relationship" qsTypeId="urn:microsoft.com/office/officeart/2005/8/quickstyle/3d2" qsCatId="3D" csTypeId="urn:microsoft.com/office/officeart/2005/8/colors/colorful1" csCatId="colorful" phldr="1"/>
      <dgm:spPr/>
      <dgm:t>
        <a:bodyPr/>
        <a:lstStyle/>
        <a:p>
          <a:endParaRPr lang="es-ES"/>
        </a:p>
      </dgm:t>
    </dgm:pt>
    <dgm:pt modelId="{28810610-B605-48B1-8A35-AEF4FE2FBA75}">
      <dgm:prSet phldrT="[Texto]" custT="1"/>
      <dgm:spPr/>
      <dgm:t>
        <a:bodyPr/>
        <a:lstStyle/>
        <a:p>
          <a:r>
            <a:rPr lang="es-ES" sz="7200" b="1" dirty="0" smtClean="0"/>
            <a:t>TPS</a:t>
          </a:r>
          <a:endParaRPr lang="es-ES" sz="7200" b="1" dirty="0"/>
        </a:p>
      </dgm:t>
    </dgm:pt>
    <dgm:pt modelId="{3A6BD07A-5B66-4EDD-80A0-4AA01E9F49F8}" type="parTrans" cxnId="{2424B9E6-D880-4BDB-921B-7370D5030531}">
      <dgm:prSet/>
      <dgm:spPr/>
      <dgm:t>
        <a:bodyPr/>
        <a:lstStyle/>
        <a:p>
          <a:endParaRPr lang="es-ES" sz="4000" b="1"/>
        </a:p>
      </dgm:t>
    </dgm:pt>
    <dgm:pt modelId="{CF8B977E-329F-4AE2-B117-45289730D995}" type="sibTrans" cxnId="{2424B9E6-D880-4BDB-921B-7370D5030531}">
      <dgm:prSet/>
      <dgm:spPr/>
      <dgm:t>
        <a:bodyPr/>
        <a:lstStyle/>
        <a:p>
          <a:endParaRPr lang="es-ES" sz="4000" b="1"/>
        </a:p>
      </dgm:t>
    </dgm:pt>
    <dgm:pt modelId="{03F1D66E-D0DE-4E56-A602-B410D53A69DA}">
      <dgm:prSet phldrT="[Texto]" custT="1"/>
      <dgm:spPr/>
      <dgm:t>
        <a:bodyPr/>
        <a:lstStyle/>
        <a:p>
          <a:r>
            <a:rPr lang="es-ES" sz="1600" b="1" dirty="0" smtClean="0"/>
            <a:t>Apoyan las actividades del nivel operativo</a:t>
          </a:r>
          <a:endParaRPr lang="es-ES" sz="1600" b="1" dirty="0"/>
        </a:p>
      </dgm:t>
    </dgm:pt>
    <dgm:pt modelId="{2CD643C1-55DA-45DF-BBA0-F9C3DFC00C3D}" type="parTrans" cxnId="{F437DA9A-9583-47D4-BD26-8811BD3D91F8}">
      <dgm:prSet/>
      <dgm:spPr/>
      <dgm:t>
        <a:bodyPr/>
        <a:lstStyle/>
        <a:p>
          <a:endParaRPr lang="es-ES" sz="4000" b="1"/>
        </a:p>
      </dgm:t>
    </dgm:pt>
    <dgm:pt modelId="{76DAFAFE-01C9-4A88-A353-99D34E796D1C}" type="sibTrans" cxnId="{F437DA9A-9583-47D4-BD26-8811BD3D91F8}">
      <dgm:prSet/>
      <dgm:spPr/>
      <dgm:t>
        <a:bodyPr/>
        <a:lstStyle/>
        <a:p>
          <a:endParaRPr lang="es-ES" sz="4000" b="1"/>
        </a:p>
      </dgm:t>
    </dgm:pt>
    <dgm:pt modelId="{AB7957F0-652F-4EFF-AD55-694D37C8A29A}">
      <dgm:prSet phldrT="[Texto]" custT="1"/>
      <dgm:spPr/>
      <dgm:t>
        <a:bodyPr/>
        <a:lstStyle/>
        <a:p>
          <a:r>
            <a:rPr lang="es-ES" sz="1600" b="1" dirty="0" smtClean="0"/>
            <a:t>Ensancha la frontera entre organización y el entorno</a:t>
          </a:r>
          <a:endParaRPr lang="es-ES" sz="1600" b="1" dirty="0"/>
        </a:p>
      </dgm:t>
    </dgm:pt>
    <dgm:pt modelId="{ADABEDCB-4329-4264-A7A7-E0C5D9ACDDBD}" type="parTrans" cxnId="{ED145969-9038-4CF3-85F2-1DDAEDC41729}">
      <dgm:prSet/>
      <dgm:spPr/>
      <dgm:t>
        <a:bodyPr/>
        <a:lstStyle/>
        <a:p>
          <a:endParaRPr lang="es-ES" sz="4000" b="1"/>
        </a:p>
      </dgm:t>
    </dgm:pt>
    <dgm:pt modelId="{402BBF4C-79B5-428B-890B-E94A5389991F}" type="sibTrans" cxnId="{ED145969-9038-4CF3-85F2-1DDAEDC41729}">
      <dgm:prSet/>
      <dgm:spPr/>
      <dgm:t>
        <a:bodyPr/>
        <a:lstStyle/>
        <a:p>
          <a:endParaRPr lang="es-ES" sz="4000" b="1"/>
        </a:p>
      </dgm:t>
    </dgm:pt>
    <dgm:pt modelId="{66852A47-48DC-467E-8FDF-376966AFB694}">
      <dgm:prSet phldrT="[Texto]" custT="1"/>
      <dgm:spPr/>
      <dgm:t>
        <a:bodyPr/>
        <a:lstStyle/>
        <a:p>
          <a:r>
            <a:rPr lang="es-ES" sz="1600" b="1" dirty="0" smtClean="0"/>
            <a:t>Generadoras de información</a:t>
          </a:r>
          <a:endParaRPr lang="es-ES" sz="1600" b="1" dirty="0"/>
        </a:p>
      </dgm:t>
    </dgm:pt>
    <dgm:pt modelId="{023EE9BD-BD35-4936-AE64-1AB8FCC3A7B6}" type="parTrans" cxnId="{460A007B-1EC1-4AFB-AC71-E8D9E14DB3D8}">
      <dgm:prSet/>
      <dgm:spPr/>
      <dgm:t>
        <a:bodyPr/>
        <a:lstStyle/>
        <a:p>
          <a:endParaRPr lang="es-ES" sz="4000" b="1"/>
        </a:p>
      </dgm:t>
    </dgm:pt>
    <dgm:pt modelId="{3403A073-D07F-4755-A583-FE9FFF7C3212}" type="sibTrans" cxnId="{460A007B-1EC1-4AFB-AC71-E8D9E14DB3D8}">
      <dgm:prSet/>
      <dgm:spPr/>
      <dgm:t>
        <a:bodyPr/>
        <a:lstStyle/>
        <a:p>
          <a:endParaRPr lang="es-ES" sz="4000" b="1"/>
        </a:p>
      </dgm:t>
    </dgm:pt>
    <dgm:pt modelId="{F5B30823-319C-4C01-ABD7-A8448BAA6DFD}">
      <dgm:prSet phldrT="[Texto]" custT="1"/>
      <dgm:spPr/>
      <dgm:t>
        <a:bodyPr/>
        <a:lstStyle/>
        <a:p>
          <a:r>
            <a:rPr lang="es-ES" sz="1600" b="1" dirty="0" smtClean="0"/>
            <a:t>Recolección de datos</a:t>
          </a:r>
          <a:endParaRPr lang="es-ES" sz="1600" b="1" dirty="0"/>
        </a:p>
      </dgm:t>
    </dgm:pt>
    <dgm:pt modelId="{EC4D6CCB-F704-44AF-93B4-9FFEE72B7CDA}" type="parTrans" cxnId="{94CE245B-A8F7-46B2-9F18-26BA25C47267}">
      <dgm:prSet/>
      <dgm:spPr/>
      <dgm:t>
        <a:bodyPr/>
        <a:lstStyle/>
        <a:p>
          <a:endParaRPr lang="es-ES" sz="4000" b="1"/>
        </a:p>
      </dgm:t>
    </dgm:pt>
    <dgm:pt modelId="{0EEA86C7-28B1-4D58-ACEF-51ECC0EFD441}" type="sibTrans" cxnId="{94CE245B-A8F7-46B2-9F18-26BA25C47267}">
      <dgm:prSet/>
      <dgm:spPr/>
      <dgm:t>
        <a:bodyPr/>
        <a:lstStyle/>
        <a:p>
          <a:endParaRPr lang="es-ES" sz="4000" b="1"/>
        </a:p>
      </dgm:t>
    </dgm:pt>
    <dgm:pt modelId="{E2FC8ADD-3BAE-46B2-A991-FBF73AC073ED}">
      <dgm:prSet phldrT="[Texto]" custT="1"/>
      <dgm:spPr/>
      <dgm:t>
        <a:bodyPr/>
        <a:lstStyle/>
        <a:p>
          <a:r>
            <a:rPr lang="es-ES" sz="1600" b="1" dirty="0" smtClean="0"/>
            <a:t>Maneja de grandes volúmenes datos </a:t>
          </a:r>
          <a:endParaRPr lang="es-ES" sz="1600" b="1" dirty="0"/>
        </a:p>
      </dgm:t>
    </dgm:pt>
    <dgm:pt modelId="{79108DE8-D88E-4989-AB05-0F8B9058B7BE}" type="parTrans" cxnId="{6036234A-9CF7-4CFE-92AE-8E97E0737944}">
      <dgm:prSet/>
      <dgm:spPr/>
      <dgm:t>
        <a:bodyPr/>
        <a:lstStyle/>
        <a:p>
          <a:endParaRPr lang="es-ES" sz="4000" b="1"/>
        </a:p>
      </dgm:t>
    </dgm:pt>
    <dgm:pt modelId="{6AFC02AB-BCA6-4EA4-8F9D-3D73C4A87623}" type="sibTrans" cxnId="{6036234A-9CF7-4CFE-92AE-8E97E0737944}">
      <dgm:prSet/>
      <dgm:spPr/>
      <dgm:t>
        <a:bodyPr/>
        <a:lstStyle/>
        <a:p>
          <a:endParaRPr lang="es-ES" sz="4000" b="1"/>
        </a:p>
      </dgm:t>
    </dgm:pt>
    <dgm:pt modelId="{D761148C-2C18-48AC-97D4-6153791F0E81}">
      <dgm:prSet phldrT="[Texto]" custT="1"/>
      <dgm:spPr/>
      <dgm:t>
        <a:bodyPr/>
        <a:lstStyle/>
        <a:p>
          <a:r>
            <a:rPr lang="es-ES" sz="1600" b="1" dirty="0" smtClean="0"/>
            <a:t>Procesos bien estructurados y rutinarios</a:t>
          </a:r>
          <a:endParaRPr lang="es-ES" sz="1600" b="1" dirty="0"/>
        </a:p>
      </dgm:t>
    </dgm:pt>
    <dgm:pt modelId="{8E87AC20-3DE8-4DB1-8FBF-BCD6F1832065}" type="parTrans" cxnId="{4B971421-31D6-4891-ADFC-F10538129E80}">
      <dgm:prSet/>
      <dgm:spPr/>
      <dgm:t>
        <a:bodyPr/>
        <a:lstStyle/>
        <a:p>
          <a:endParaRPr lang="es-ES" sz="4000" b="1"/>
        </a:p>
      </dgm:t>
    </dgm:pt>
    <dgm:pt modelId="{A6F77C9A-63FE-4696-97A9-72ACCE6CBB7E}" type="sibTrans" cxnId="{4B971421-31D6-4891-ADFC-F10538129E80}">
      <dgm:prSet/>
      <dgm:spPr/>
      <dgm:t>
        <a:bodyPr/>
        <a:lstStyle/>
        <a:p>
          <a:endParaRPr lang="es-ES" sz="4000" b="1"/>
        </a:p>
      </dgm:t>
    </dgm:pt>
    <dgm:pt modelId="{D951645A-3829-4F48-814A-5E41A350279C}">
      <dgm:prSet phldrT="[Texto]" custT="1"/>
      <dgm:spPr/>
      <dgm:t>
        <a:bodyPr/>
        <a:lstStyle/>
        <a:p>
          <a:r>
            <a:rPr lang="es-ES" sz="1600" b="1" dirty="0" smtClean="0"/>
            <a:t>Procedimientos Estandarizados</a:t>
          </a:r>
          <a:endParaRPr lang="es-ES" sz="1600" b="1" dirty="0"/>
        </a:p>
      </dgm:t>
    </dgm:pt>
    <dgm:pt modelId="{26F297A1-F9E5-4624-B4FB-F93A847B49D9}" type="parTrans" cxnId="{7E3E0953-A4BE-4E3E-A2B3-0C0A77E7ECFA}">
      <dgm:prSet/>
      <dgm:spPr/>
      <dgm:t>
        <a:bodyPr/>
        <a:lstStyle/>
        <a:p>
          <a:endParaRPr lang="es-ES" sz="4000" b="1"/>
        </a:p>
      </dgm:t>
    </dgm:pt>
    <dgm:pt modelId="{BC85EC7B-75D1-4EBA-9C0B-9EEE94F74831}" type="sibTrans" cxnId="{7E3E0953-A4BE-4E3E-A2B3-0C0A77E7ECFA}">
      <dgm:prSet/>
      <dgm:spPr/>
      <dgm:t>
        <a:bodyPr/>
        <a:lstStyle/>
        <a:p>
          <a:endParaRPr lang="es-ES" sz="4000" b="1"/>
        </a:p>
      </dgm:t>
    </dgm:pt>
    <dgm:pt modelId="{A264A0B5-17EF-4C58-A7A2-842952A4EEAB}">
      <dgm:prSet phldrT="[Texto]" custT="1"/>
      <dgm:spPr/>
      <dgm:t>
        <a:bodyPr/>
        <a:lstStyle/>
        <a:p>
          <a:r>
            <a:rPr lang="es-ES" sz="1600" b="1" dirty="0" smtClean="0"/>
            <a:t>Toma decisiones estructurada</a:t>
          </a:r>
          <a:endParaRPr lang="es-ES" sz="1600" b="1" dirty="0"/>
        </a:p>
      </dgm:t>
    </dgm:pt>
    <dgm:pt modelId="{0040DBB3-2987-4346-97A0-37A2E10D7425}" type="parTrans" cxnId="{9B66CE19-0337-4BAE-85A9-89F22504BED5}">
      <dgm:prSet/>
      <dgm:spPr/>
      <dgm:t>
        <a:bodyPr/>
        <a:lstStyle/>
        <a:p>
          <a:endParaRPr lang="es-ES" sz="4000" b="1"/>
        </a:p>
      </dgm:t>
    </dgm:pt>
    <dgm:pt modelId="{7092D974-6896-4305-AE60-E88AB25FC109}" type="sibTrans" cxnId="{9B66CE19-0337-4BAE-85A9-89F22504BED5}">
      <dgm:prSet/>
      <dgm:spPr/>
      <dgm:t>
        <a:bodyPr/>
        <a:lstStyle/>
        <a:p>
          <a:endParaRPr lang="es-ES" sz="4000" b="1"/>
        </a:p>
      </dgm:t>
    </dgm:pt>
    <dgm:pt modelId="{3F4BC7AD-93F9-43BA-AAE5-BC7F4CF8EDC2}" type="pres">
      <dgm:prSet presAssocID="{6B320E4D-68EA-4CDB-8A8D-EE805A80938E}" presName="Name0" presStyleCnt="0">
        <dgm:presLayoutVars>
          <dgm:chMax val="1"/>
          <dgm:dir/>
          <dgm:animLvl val="ctr"/>
          <dgm:resizeHandles val="exact"/>
        </dgm:presLayoutVars>
      </dgm:prSet>
      <dgm:spPr/>
      <dgm:t>
        <a:bodyPr/>
        <a:lstStyle/>
        <a:p>
          <a:endParaRPr lang="es-ES"/>
        </a:p>
      </dgm:t>
    </dgm:pt>
    <dgm:pt modelId="{F3FCF3FF-4A6C-4BE8-ABE9-9B3D23A1B684}" type="pres">
      <dgm:prSet presAssocID="{28810610-B605-48B1-8A35-AEF4FE2FBA75}" presName="centerShape" presStyleLbl="node0" presStyleIdx="0" presStyleCnt="1" custScaleX="142098" custScaleY="134585"/>
      <dgm:spPr/>
      <dgm:t>
        <a:bodyPr/>
        <a:lstStyle/>
        <a:p>
          <a:endParaRPr lang="es-ES"/>
        </a:p>
      </dgm:t>
    </dgm:pt>
    <dgm:pt modelId="{1C614F11-2D64-444C-A249-0B2FA64A5A7E}" type="pres">
      <dgm:prSet presAssocID="{03F1D66E-D0DE-4E56-A602-B410D53A69DA}" presName="node" presStyleLbl="node1" presStyleIdx="0" presStyleCnt="8" custScaleX="219984" custScaleY="65857">
        <dgm:presLayoutVars>
          <dgm:bulletEnabled val="1"/>
        </dgm:presLayoutVars>
      </dgm:prSet>
      <dgm:spPr/>
      <dgm:t>
        <a:bodyPr/>
        <a:lstStyle/>
        <a:p>
          <a:endParaRPr lang="es-ES"/>
        </a:p>
      </dgm:t>
    </dgm:pt>
    <dgm:pt modelId="{05A2AD53-3831-4D8E-91FC-3BD67D92A5AA}" type="pres">
      <dgm:prSet presAssocID="{03F1D66E-D0DE-4E56-A602-B410D53A69DA}" presName="dummy" presStyleCnt="0"/>
      <dgm:spPr/>
    </dgm:pt>
    <dgm:pt modelId="{132F80E1-6254-4316-AB1B-A5DF967E2C9F}" type="pres">
      <dgm:prSet presAssocID="{76DAFAFE-01C9-4A88-A353-99D34E796D1C}" presName="sibTrans" presStyleLbl="sibTrans2D1" presStyleIdx="0" presStyleCnt="8"/>
      <dgm:spPr/>
      <dgm:t>
        <a:bodyPr/>
        <a:lstStyle/>
        <a:p>
          <a:endParaRPr lang="es-ES"/>
        </a:p>
      </dgm:t>
    </dgm:pt>
    <dgm:pt modelId="{898C0841-9F7B-4C3D-B169-33FF1D375C8A}" type="pres">
      <dgm:prSet presAssocID="{AB7957F0-652F-4EFF-AD55-694D37C8A29A}" presName="node" presStyleLbl="node1" presStyleIdx="1" presStyleCnt="8" custScaleX="250203" custScaleY="87181" custRadScaleRad="133145" custRadScaleInc="105427">
        <dgm:presLayoutVars>
          <dgm:bulletEnabled val="1"/>
        </dgm:presLayoutVars>
      </dgm:prSet>
      <dgm:spPr/>
      <dgm:t>
        <a:bodyPr/>
        <a:lstStyle/>
        <a:p>
          <a:endParaRPr lang="es-ES"/>
        </a:p>
      </dgm:t>
    </dgm:pt>
    <dgm:pt modelId="{8AC22063-6941-4544-843F-C48DDBAEB0BB}" type="pres">
      <dgm:prSet presAssocID="{AB7957F0-652F-4EFF-AD55-694D37C8A29A}" presName="dummy" presStyleCnt="0"/>
      <dgm:spPr/>
    </dgm:pt>
    <dgm:pt modelId="{CBD3E13A-4985-4ADD-B442-CBD29C2973A8}" type="pres">
      <dgm:prSet presAssocID="{402BBF4C-79B5-428B-890B-E94A5389991F}" presName="sibTrans" presStyleLbl="sibTrans2D1" presStyleIdx="1" presStyleCnt="8"/>
      <dgm:spPr/>
      <dgm:t>
        <a:bodyPr/>
        <a:lstStyle/>
        <a:p>
          <a:endParaRPr lang="es-ES"/>
        </a:p>
      </dgm:t>
    </dgm:pt>
    <dgm:pt modelId="{3E84487F-2DC0-49DE-9C47-C52745C236ED}" type="pres">
      <dgm:prSet presAssocID="{66852A47-48DC-467E-8FDF-376966AFB694}" presName="node" presStyleLbl="node1" presStyleIdx="2" presStyleCnt="8" custScaleX="167486" custScaleY="76906" custRadScaleRad="133504" custRadScaleInc="2955">
        <dgm:presLayoutVars>
          <dgm:bulletEnabled val="1"/>
        </dgm:presLayoutVars>
      </dgm:prSet>
      <dgm:spPr/>
      <dgm:t>
        <a:bodyPr/>
        <a:lstStyle/>
        <a:p>
          <a:endParaRPr lang="es-ES"/>
        </a:p>
      </dgm:t>
    </dgm:pt>
    <dgm:pt modelId="{01AA1539-04ED-471A-A1C5-67366BA3F2E7}" type="pres">
      <dgm:prSet presAssocID="{66852A47-48DC-467E-8FDF-376966AFB694}" presName="dummy" presStyleCnt="0"/>
      <dgm:spPr/>
    </dgm:pt>
    <dgm:pt modelId="{12C1DC94-0751-4D80-8E64-234B8C273247}" type="pres">
      <dgm:prSet presAssocID="{3403A073-D07F-4755-A583-FE9FFF7C3212}" presName="sibTrans" presStyleLbl="sibTrans2D1" presStyleIdx="2" presStyleCnt="8"/>
      <dgm:spPr/>
      <dgm:t>
        <a:bodyPr/>
        <a:lstStyle/>
        <a:p>
          <a:endParaRPr lang="es-ES"/>
        </a:p>
      </dgm:t>
    </dgm:pt>
    <dgm:pt modelId="{6A4CAF92-8E5E-4988-9AB3-10CC43B34513}" type="pres">
      <dgm:prSet presAssocID="{F5B30823-319C-4C01-ABD7-A8448BAA6DFD}" presName="node" presStyleLbl="node1" presStyleIdx="3" presStyleCnt="8" custScaleX="152369" custScaleY="66628" custRadScaleRad="133106" custRadScaleInc="-77528">
        <dgm:presLayoutVars>
          <dgm:bulletEnabled val="1"/>
        </dgm:presLayoutVars>
      </dgm:prSet>
      <dgm:spPr/>
      <dgm:t>
        <a:bodyPr/>
        <a:lstStyle/>
        <a:p>
          <a:endParaRPr lang="es-ES"/>
        </a:p>
      </dgm:t>
    </dgm:pt>
    <dgm:pt modelId="{29BA1B51-04C1-47FD-AA18-6AC7C6232901}" type="pres">
      <dgm:prSet presAssocID="{F5B30823-319C-4C01-ABD7-A8448BAA6DFD}" presName="dummy" presStyleCnt="0"/>
      <dgm:spPr/>
    </dgm:pt>
    <dgm:pt modelId="{1AA10E4D-A755-41DF-BD1F-F4D86D42C3E2}" type="pres">
      <dgm:prSet presAssocID="{0EEA86C7-28B1-4D58-ACEF-51ECC0EFD441}" presName="sibTrans" presStyleLbl="sibTrans2D1" presStyleIdx="3" presStyleCnt="8"/>
      <dgm:spPr/>
      <dgm:t>
        <a:bodyPr/>
        <a:lstStyle/>
        <a:p>
          <a:endParaRPr lang="es-ES"/>
        </a:p>
      </dgm:t>
    </dgm:pt>
    <dgm:pt modelId="{5452B8B6-6AF5-4139-98E0-1FC16F735F83}" type="pres">
      <dgm:prSet presAssocID="{E2FC8ADD-3BAE-46B2-A991-FBF73AC073ED}" presName="node" presStyleLbl="node1" presStyleIdx="4" presStyleCnt="8" custScaleX="215815">
        <dgm:presLayoutVars>
          <dgm:bulletEnabled val="1"/>
        </dgm:presLayoutVars>
      </dgm:prSet>
      <dgm:spPr/>
      <dgm:t>
        <a:bodyPr/>
        <a:lstStyle/>
        <a:p>
          <a:endParaRPr lang="es-ES"/>
        </a:p>
      </dgm:t>
    </dgm:pt>
    <dgm:pt modelId="{C1B6F8E1-48BE-4B39-8679-EF0F589008C6}" type="pres">
      <dgm:prSet presAssocID="{E2FC8ADD-3BAE-46B2-A991-FBF73AC073ED}" presName="dummy" presStyleCnt="0"/>
      <dgm:spPr/>
    </dgm:pt>
    <dgm:pt modelId="{467985B9-A192-46F6-B607-AE296C41F29A}" type="pres">
      <dgm:prSet presAssocID="{6AFC02AB-BCA6-4EA4-8F9D-3D73C4A87623}" presName="sibTrans" presStyleLbl="sibTrans2D1" presStyleIdx="4" presStyleCnt="8"/>
      <dgm:spPr/>
      <dgm:t>
        <a:bodyPr/>
        <a:lstStyle/>
        <a:p>
          <a:endParaRPr lang="es-ES"/>
        </a:p>
      </dgm:t>
    </dgm:pt>
    <dgm:pt modelId="{704F9F22-3997-488D-87CA-D8C14F9BBD76}" type="pres">
      <dgm:prSet presAssocID="{D761148C-2C18-48AC-97D4-6153791F0E81}" presName="node" presStyleLbl="node1" presStyleIdx="5" presStyleCnt="8" custScaleX="185056" custScaleY="86198" custRadScaleRad="136607" custRadScaleInc="78487">
        <dgm:presLayoutVars>
          <dgm:bulletEnabled val="1"/>
        </dgm:presLayoutVars>
      </dgm:prSet>
      <dgm:spPr/>
      <dgm:t>
        <a:bodyPr/>
        <a:lstStyle/>
        <a:p>
          <a:endParaRPr lang="es-ES"/>
        </a:p>
      </dgm:t>
    </dgm:pt>
    <dgm:pt modelId="{20124F50-0921-4252-81F1-C7E3B35C595A}" type="pres">
      <dgm:prSet presAssocID="{D761148C-2C18-48AC-97D4-6153791F0E81}" presName="dummy" presStyleCnt="0"/>
      <dgm:spPr/>
    </dgm:pt>
    <dgm:pt modelId="{1822B9C0-4E24-4E16-B135-6C0B4C90015D}" type="pres">
      <dgm:prSet presAssocID="{A6F77C9A-63FE-4696-97A9-72ACCE6CBB7E}" presName="sibTrans" presStyleLbl="sibTrans2D1" presStyleIdx="5" presStyleCnt="8"/>
      <dgm:spPr/>
      <dgm:t>
        <a:bodyPr/>
        <a:lstStyle/>
        <a:p>
          <a:endParaRPr lang="es-ES"/>
        </a:p>
      </dgm:t>
    </dgm:pt>
    <dgm:pt modelId="{AAED2225-A251-42E1-BF10-C1707237383D}" type="pres">
      <dgm:prSet presAssocID="{D951645A-3829-4F48-814A-5E41A350279C}" presName="node" presStyleLbl="node1" presStyleIdx="6" presStyleCnt="8" custScaleX="171655" custScaleY="89723" custRadScaleRad="120638" custRadScaleInc="0">
        <dgm:presLayoutVars>
          <dgm:bulletEnabled val="1"/>
        </dgm:presLayoutVars>
      </dgm:prSet>
      <dgm:spPr/>
      <dgm:t>
        <a:bodyPr/>
        <a:lstStyle/>
        <a:p>
          <a:endParaRPr lang="es-ES"/>
        </a:p>
      </dgm:t>
    </dgm:pt>
    <dgm:pt modelId="{057C246F-0BBF-4141-8C06-BC93809E4542}" type="pres">
      <dgm:prSet presAssocID="{D951645A-3829-4F48-814A-5E41A350279C}" presName="dummy" presStyleCnt="0"/>
      <dgm:spPr/>
    </dgm:pt>
    <dgm:pt modelId="{8F23E9BF-AE5F-4DE0-AEE7-05427709C170}" type="pres">
      <dgm:prSet presAssocID="{BC85EC7B-75D1-4EBA-9C0B-9EEE94F74831}" presName="sibTrans" presStyleLbl="sibTrans2D1" presStyleIdx="6" presStyleCnt="8"/>
      <dgm:spPr/>
      <dgm:t>
        <a:bodyPr/>
        <a:lstStyle/>
        <a:p>
          <a:endParaRPr lang="es-ES"/>
        </a:p>
      </dgm:t>
    </dgm:pt>
    <dgm:pt modelId="{8052F09D-01A2-4F86-86F8-320963C02F0E}" type="pres">
      <dgm:prSet presAssocID="{A264A0B5-17EF-4C58-A7A2-842952A4EEAB}" presName="node" presStyleLbl="node1" presStyleIdx="7" presStyleCnt="8" custScaleX="180346" custScaleY="70884" custRadScaleRad="129105" custRadScaleInc="-85029">
        <dgm:presLayoutVars>
          <dgm:bulletEnabled val="1"/>
        </dgm:presLayoutVars>
      </dgm:prSet>
      <dgm:spPr/>
      <dgm:t>
        <a:bodyPr/>
        <a:lstStyle/>
        <a:p>
          <a:endParaRPr lang="es-ES"/>
        </a:p>
      </dgm:t>
    </dgm:pt>
    <dgm:pt modelId="{ADD5D0AC-F38C-457B-881B-552ECAF2F038}" type="pres">
      <dgm:prSet presAssocID="{A264A0B5-17EF-4C58-A7A2-842952A4EEAB}" presName="dummy" presStyleCnt="0"/>
      <dgm:spPr/>
    </dgm:pt>
    <dgm:pt modelId="{97E37E43-F69D-4FC4-9988-0C41FFFB9C89}" type="pres">
      <dgm:prSet presAssocID="{7092D974-6896-4305-AE60-E88AB25FC109}" presName="sibTrans" presStyleLbl="sibTrans2D1" presStyleIdx="7" presStyleCnt="8"/>
      <dgm:spPr/>
      <dgm:t>
        <a:bodyPr/>
        <a:lstStyle/>
        <a:p>
          <a:endParaRPr lang="es-ES"/>
        </a:p>
      </dgm:t>
    </dgm:pt>
  </dgm:ptLst>
  <dgm:cxnLst>
    <dgm:cxn modelId="{994660FF-EC31-4DBE-AD34-5BEA1BEA4E45}" type="presOf" srcId="{402BBF4C-79B5-428B-890B-E94A5389991F}" destId="{CBD3E13A-4985-4ADD-B442-CBD29C2973A8}" srcOrd="0" destOrd="0" presId="urn:microsoft.com/office/officeart/2005/8/layout/radial6"/>
    <dgm:cxn modelId="{6036234A-9CF7-4CFE-92AE-8E97E0737944}" srcId="{28810610-B605-48B1-8A35-AEF4FE2FBA75}" destId="{E2FC8ADD-3BAE-46B2-A991-FBF73AC073ED}" srcOrd="4" destOrd="0" parTransId="{79108DE8-D88E-4989-AB05-0F8B9058B7BE}" sibTransId="{6AFC02AB-BCA6-4EA4-8F9D-3D73C4A87623}"/>
    <dgm:cxn modelId="{ED145969-9038-4CF3-85F2-1DDAEDC41729}" srcId="{28810610-B605-48B1-8A35-AEF4FE2FBA75}" destId="{AB7957F0-652F-4EFF-AD55-694D37C8A29A}" srcOrd="1" destOrd="0" parTransId="{ADABEDCB-4329-4264-A7A7-E0C5D9ACDDBD}" sibTransId="{402BBF4C-79B5-428B-890B-E94A5389991F}"/>
    <dgm:cxn modelId="{D94A54B3-A14F-4A3C-BD9D-C0FA1C22664A}" type="presOf" srcId="{76DAFAFE-01C9-4A88-A353-99D34E796D1C}" destId="{132F80E1-6254-4316-AB1B-A5DF967E2C9F}" srcOrd="0" destOrd="0" presId="urn:microsoft.com/office/officeart/2005/8/layout/radial6"/>
    <dgm:cxn modelId="{0B7DB483-5A73-4976-879B-2E810A6076D6}" type="presOf" srcId="{BC85EC7B-75D1-4EBA-9C0B-9EEE94F74831}" destId="{8F23E9BF-AE5F-4DE0-AEE7-05427709C170}" srcOrd="0" destOrd="0" presId="urn:microsoft.com/office/officeart/2005/8/layout/radial6"/>
    <dgm:cxn modelId="{7E3E0953-A4BE-4E3E-A2B3-0C0A77E7ECFA}" srcId="{28810610-B605-48B1-8A35-AEF4FE2FBA75}" destId="{D951645A-3829-4F48-814A-5E41A350279C}" srcOrd="6" destOrd="0" parTransId="{26F297A1-F9E5-4624-B4FB-F93A847B49D9}" sibTransId="{BC85EC7B-75D1-4EBA-9C0B-9EEE94F74831}"/>
    <dgm:cxn modelId="{5F65B72C-62B1-4A85-B3EE-A41982ECC70D}" type="presOf" srcId="{AB7957F0-652F-4EFF-AD55-694D37C8A29A}" destId="{898C0841-9F7B-4C3D-B169-33FF1D375C8A}" srcOrd="0" destOrd="0" presId="urn:microsoft.com/office/officeart/2005/8/layout/radial6"/>
    <dgm:cxn modelId="{BDEAADE5-C97D-4420-83D6-CBF8DB972EEA}" type="presOf" srcId="{6AFC02AB-BCA6-4EA4-8F9D-3D73C4A87623}" destId="{467985B9-A192-46F6-B607-AE296C41F29A}" srcOrd="0" destOrd="0" presId="urn:microsoft.com/office/officeart/2005/8/layout/radial6"/>
    <dgm:cxn modelId="{27A9D804-3ECD-41AC-BB5D-845990BE7DDC}" type="presOf" srcId="{03F1D66E-D0DE-4E56-A602-B410D53A69DA}" destId="{1C614F11-2D64-444C-A249-0B2FA64A5A7E}" srcOrd="0" destOrd="0" presId="urn:microsoft.com/office/officeart/2005/8/layout/radial6"/>
    <dgm:cxn modelId="{338CD2AD-5A30-4B0A-AAD8-2ABDFDB88B62}" type="presOf" srcId="{0EEA86C7-28B1-4D58-ACEF-51ECC0EFD441}" destId="{1AA10E4D-A755-41DF-BD1F-F4D86D42C3E2}" srcOrd="0" destOrd="0" presId="urn:microsoft.com/office/officeart/2005/8/layout/radial6"/>
    <dgm:cxn modelId="{6CF8FAAA-7729-4011-AB99-1F49766C239F}" type="presOf" srcId="{28810610-B605-48B1-8A35-AEF4FE2FBA75}" destId="{F3FCF3FF-4A6C-4BE8-ABE9-9B3D23A1B684}" srcOrd="0" destOrd="0" presId="urn:microsoft.com/office/officeart/2005/8/layout/radial6"/>
    <dgm:cxn modelId="{7C5756FA-A268-4F27-8F59-B4C96CE7B915}" type="presOf" srcId="{F5B30823-319C-4C01-ABD7-A8448BAA6DFD}" destId="{6A4CAF92-8E5E-4988-9AB3-10CC43B34513}" srcOrd="0" destOrd="0" presId="urn:microsoft.com/office/officeart/2005/8/layout/radial6"/>
    <dgm:cxn modelId="{F437DA9A-9583-47D4-BD26-8811BD3D91F8}" srcId="{28810610-B605-48B1-8A35-AEF4FE2FBA75}" destId="{03F1D66E-D0DE-4E56-A602-B410D53A69DA}" srcOrd="0" destOrd="0" parTransId="{2CD643C1-55DA-45DF-BBA0-F9C3DFC00C3D}" sibTransId="{76DAFAFE-01C9-4A88-A353-99D34E796D1C}"/>
    <dgm:cxn modelId="{9B66CE19-0337-4BAE-85A9-89F22504BED5}" srcId="{28810610-B605-48B1-8A35-AEF4FE2FBA75}" destId="{A264A0B5-17EF-4C58-A7A2-842952A4EEAB}" srcOrd="7" destOrd="0" parTransId="{0040DBB3-2987-4346-97A0-37A2E10D7425}" sibTransId="{7092D974-6896-4305-AE60-E88AB25FC109}"/>
    <dgm:cxn modelId="{2424B9E6-D880-4BDB-921B-7370D5030531}" srcId="{6B320E4D-68EA-4CDB-8A8D-EE805A80938E}" destId="{28810610-B605-48B1-8A35-AEF4FE2FBA75}" srcOrd="0" destOrd="0" parTransId="{3A6BD07A-5B66-4EDD-80A0-4AA01E9F49F8}" sibTransId="{CF8B977E-329F-4AE2-B117-45289730D995}"/>
    <dgm:cxn modelId="{384D9E37-BECA-4D8A-BAF1-9A55A445E721}" type="presOf" srcId="{6B320E4D-68EA-4CDB-8A8D-EE805A80938E}" destId="{3F4BC7AD-93F9-43BA-AAE5-BC7F4CF8EDC2}" srcOrd="0" destOrd="0" presId="urn:microsoft.com/office/officeart/2005/8/layout/radial6"/>
    <dgm:cxn modelId="{61A732D4-3607-42CF-A865-8E096B78574D}" type="presOf" srcId="{7092D974-6896-4305-AE60-E88AB25FC109}" destId="{97E37E43-F69D-4FC4-9988-0C41FFFB9C89}" srcOrd="0" destOrd="0" presId="urn:microsoft.com/office/officeart/2005/8/layout/radial6"/>
    <dgm:cxn modelId="{E8E49E50-C023-4739-AEE7-46E8978CF68E}" type="presOf" srcId="{66852A47-48DC-467E-8FDF-376966AFB694}" destId="{3E84487F-2DC0-49DE-9C47-C52745C236ED}" srcOrd="0" destOrd="0" presId="urn:microsoft.com/office/officeart/2005/8/layout/radial6"/>
    <dgm:cxn modelId="{215D6836-716B-49F3-A125-6E40DD1081B9}" type="presOf" srcId="{3403A073-D07F-4755-A583-FE9FFF7C3212}" destId="{12C1DC94-0751-4D80-8E64-234B8C273247}" srcOrd="0" destOrd="0" presId="urn:microsoft.com/office/officeart/2005/8/layout/radial6"/>
    <dgm:cxn modelId="{D657AFF6-7E21-4C36-9DEE-B3291F3FD412}" type="presOf" srcId="{A264A0B5-17EF-4C58-A7A2-842952A4EEAB}" destId="{8052F09D-01A2-4F86-86F8-320963C02F0E}" srcOrd="0" destOrd="0" presId="urn:microsoft.com/office/officeart/2005/8/layout/radial6"/>
    <dgm:cxn modelId="{460A007B-1EC1-4AFB-AC71-E8D9E14DB3D8}" srcId="{28810610-B605-48B1-8A35-AEF4FE2FBA75}" destId="{66852A47-48DC-467E-8FDF-376966AFB694}" srcOrd="2" destOrd="0" parTransId="{023EE9BD-BD35-4936-AE64-1AB8FCC3A7B6}" sibTransId="{3403A073-D07F-4755-A583-FE9FFF7C3212}"/>
    <dgm:cxn modelId="{146DB22B-9227-4723-831E-C9F5999C436B}" type="presOf" srcId="{E2FC8ADD-3BAE-46B2-A991-FBF73AC073ED}" destId="{5452B8B6-6AF5-4139-98E0-1FC16F735F83}" srcOrd="0" destOrd="0" presId="urn:microsoft.com/office/officeart/2005/8/layout/radial6"/>
    <dgm:cxn modelId="{0436AA4E-F707-4274-AE7E-60CED26BB3FD}" type="presOf" srcId="{D761148C-2C18-48AC-97D4-6153791F0E81}" destId="{704F9F22-3997-488D-87CA-D8C14F9BBD76}" srcOrd="0" destOrd="0" presId="urn:microsoft.com/office/officeart/2005/8/layout/radial6"/>
    <dgm:cxn modelId="{94CE245B-A8F7-46B2-9F18-26BA25C47267}" srcId="{28810610-B605-48B1-8A35-AEF4FE2FBA75}" destId="{F5B30823-319C-4C01-ABD7-A8448BAA6DFD}" srcOrd="3" destOrd="0" parTransId="{EC4D6CCB-F704-44AF-93B4-9FFEE72B7CDA}" sibTransId="{0EEA86C7-28B1-4D58-ACEF-51ECC0EFD441}"/>
    <dgm:cxn modelId="{7304B211-AE9B-4A9F-814A-215D76EA27C9}" type="presOf" srcId="{D951645A-3829-4F48-814A-5E41A350279C}" destId="{AAED2225-A251-42E1-BF10-C1707237383D}" srcOrd="0" destOrd="0" presId="urn:microsoft.com/office/officeart/2005/8/layout/radial6"/>
    <dgm:cxn modelId="{4B971421-31D6-4891-ADFC-F10538129E80}" srcId="{28810610-B605-48B1-8A35-AEF4FE2FBA75}" destId="{D761148C-2C18-48AC-97D4-6153791F0E81}" srcOrd="5" destOrd="0" parTransId="{8E87AC20-3DE8-4DB1-8FBF-BCD6F1832065}" sibTransId="{A6F77C9A-63FE-4696-97A9-72ACCE6CBB7E}"/>
    <dgm:cxn modelId="{F6B7F395-BB67-470B-A8DB-479CAA2D063A}" type="presOf" srcId="{A6F77C9A-63FE-4696-97A9-72ACCE6CBB7E}" destId="{1822B9C0-4E24-4E16-B135-6C0B4C90015D}" srcOrd="0" destOrd="0" presId="urn:microsoft.com/office/officeart/2005/8/layout/radial6"/>
    <dgm:cxn modelId="{DD7A2F12-AC54-4E2F-A4C0-1EDE94D35688}" type="presParOf" srcId="{3F4BC7AD-93F9-43BA-AAE5-BC7F4CF8EDC2}" destId="{F3FCF3FF-4A6C-4BE8-ABE9-9B3D23A1B684}" srcOrd="0" destOrd="0" presId="urn:microsoft.com/office/officeart/2005/8/layout/radial6"/>
    <dgm:cxn modelId="{6627F435-8D39-4D89-AAAB-4FEE51A1F9D2}" type="presParOf" srcId="{3F4BC7AD-93F9-43BA-AAE5-BC7F4CF8EDC2}" destId="{1C614F11-2D64-444C-A249-0B2FA64A5A7E}" srcOrd="1" destOrd="0" presId="urn:microsoft.com/office/officeart/2005/8/layout/radial6"/>
    <dgm:cxn modelId="{4CB1E3A8-C79F-4609-956F-8B82F764E7AF}" type="presParOf" srcId="{3F4BC7AD-93F9-43BA-AAE5-BC7F4CF8EDC2}" destId="{05A2AD53-3831-4D8E-91FC-3BD67D92A5AA}" srcOrd="2" destOrd="0" presId="urn:microsoft.com/office/officeart/2005/8/layout/radial6"/>
    <dgm:cxn modelId="{C832051D-AB20-4E8C-84F7-BB950920A95F}" type="presParOf" srcId="{3F4BC7AD-93F9-43BA-AAE5-BC7F4CF8EDC2}" destId="{132F80E1-6254-4316-AB1B-A5DF967E2C9F}" srcOrd="3" destOrd="0" presId="urn:microsoft.com/office/officeart/2005/8/layout/radial6"/>
    <dgm:cxn modelId="{6EEAA427-1A4A-43A8-90E6-8E868D8D732B}" type="presParOf" srcId="{3F4BC7AD-93F9-43BA-AAE5-BC7F4CF8EDC2}" destId="{898C0841-9F7B-4C3D-B169-33FF1D375C8A}" srcOrd="4" destOrd="0" presId="urn:microsoft.com/office/officeart/2005/8/layout/radial6"/>
    <dgm:cxn modelId="{5A92954E-8FEE-4E26-86C2-1D59FE2CAF40}" type="presParOf" srcId="{3F4BC7AD-93F9-43BA-AAE5-BC7F4CF8EDC2}" destId="{8AC22063-6941-4544-843F-C48DDBAEB0BB}" srcOrd="5" destOrd="0" presId="urn:microsoft.com/office/officeart/2005/8/layout/radial6"/>
    <dgm:cxn modelId="{30F5EFCA-FBAD-4909-9577-9256090D462D}" type="presParOf" srcId="{3F4BC7AD-93F9-43BA-AAE5-BC7F4CF8EDC2}" destId="{CBD3E13A-4985-4ADD-B442-CBD29C2973A8}" srcOrd="6" destOrd="0" presId="urn:microsoft.com/office/officeart/2005/8/layout/radial6"/>
    <dgm:cxn modelId="{8852486A-86D4-49A4-A666-84038BA4DF92}" type="presParOf" srcId="{3F4BC7AD-93F9-43BA-AAE5-BC7F4CF8EDC2}" destId="{3E84487F-2DC0-49DE-9C47-C52745C236ED}" srcOrd="7" destOrd="0" presId="urn:microsoft.com/office/officeart/2005/8/layout/radial6"/>
    <dgm:cxn modelId="{CAEEE821-3607-4AD5-B626-EEE8A0C45A3F}" type="presParOf" srcId="{3F4BC7AD-93F9-43BA-AAE5-BC7F4CF8EDC2}" destId="{01AA1539-04ED-471A-A1C5-67366BA3F2E7}" srcOrd="8" destOrd="0" presId="urn:microsoft.com/office/officeart/2005/8/layout/radial6"/>
    <dgm:cxn modelId="{30317713-FC69-488D-A18F-DF6A4FBD125E}" type="presParOf" srcId="{3F4BC7AD-93F9-43BA-AAE5-BC7F4CF8EDC2}" destId="{12C1DC94-0751-4D80-8E64-234B8C273247}" srcOrd="9" destOrd="0" presId="urn:microsoft.com/office/officeart/2005/8/layout/radial6"/>
    <dgm:cxn modelId="{4B6C2739-D0E5-4119-B6E9-B364E920F9E4}" type="presParOf" srcId="{3F4BC7AD-93F9-43BA-AAE5-BC7F4CF8EDC2}" destId="{6A4CAF92-8E5E-4988-9AB3-10CC43B34513}" srcOrd="10" destOrd="0" presId="urn:microsoft.com/office/officeart/2005/8/layout/radial6"/>
    <dgm:cxn modelId="{3502098C-3BF9-41E7-A9E0-347DFBD01A7C}" type="presParOf" srcId="{3F4BC7AD-93F9-43BA-AAE5-BC7F4CF8EDC2}" destId="{29BA1B51-04C1-47FD-AA18-6AC7C6232901}" srcOrd="11" destOrd="0" presId="urn:microsoft.com/office/officeart/2005/8/layout/radial6"/>
    <dgm:cxn modelId="{6243BAF5-BCE1-4144-A058-DE51E591451C}" type="presParOf" srcId="{3F4BC7AD-93F9-43BA-AAE5-BC7F4CF8EDC2}" destId="{1AA10E4D-A755-41DF-BD1F-F4D86D42C3E2}" srcOrd="12" destOrd="0" presId="urn:microsoft.com/office/officeart/2005/8/layout/radial6"/>
    <dgm:cxn modelId="{B5BCAAC2-876A-418A-87E6-09902EDF08B6}" type="presParOf" srcId="{3F4BC7AD-93F9-43BA-AAE5-BC7F4CF8EDC2}" destId="{5452B8B6-6AF5-4139-98E0-1FC16F735F83}" srcOrd="13" destOrd="0" presId="urn:microsoft.com/office/officeart/2005/8/layout/radial6"/>
    <dgm:cxn modelId="{FAC0A473-0313-4C54-80FB-1C39B66A1C9F}" type="presParOf" srcId="{3F4BC7AD-93F9-43BA-AAE5-BC7F4CF8EDC2}" destId="{C1B6F8E1-48BE-4B39-8679-EF0F589008C6}" srcOrd="14" destOrd="0" presId="urn:microsoft.com/office/officeart/2005/8/layout/radial6"/>
    <dgm:cxn modelId="{D39E537C-5850-4855-809A-79315B4D4A32}" type="presParOf" srcId="{3F4BC7AD-93F9-43BA-AAE5-BC7F4CF8EDC2}" destId="{467985B9-A192-46F6-B607-AE296C41F29A}" srcOrd="15" destOrd="0" presId="urn:microsoft.com/office/officeart/2005/8/layout/radial6"/>
    <dgm:cxn modelId="{1E49170D-EF7E-4618-88FF-B9A4B66692CF}" type="presParOf" srcId="{3F4BC7AD-93F9-43BA-AAE5-BC7F4CF8EDC2}" destId="{704F9F22-3997-488D-87CA-D8C14F9BBD76}" srcOrd="16" destOrd="0" presId="urn:microsoft.com/office/officeart/2005/8/layout/radial6"/>
    <dgm:cxn modelId="{FDFA31C2-41CA-4480-ACC3-153599A13023}" type="presParOf" srcId="{3F4BC7AD-93F9-43BA-AAE5-BC7F4CF8EDC2}" destId="{20124F50-0921-4252-81F1-C7E3B35C595A}" srcOrd="17" destOrd="0" presId="urn:microsoft.com/office/officeart/2005/8/layout/radial6"/>
    <dgm:cxn modelId="{20308852-2B1D-4FC0-AF08-2C3641B87C22}" type="presParOf" srcId="{3F4BC7AD-93F9-43BA-AAE5-BC7F4CF8EDC2}" destId="{1822B9C0-4E24-4E16-B135-6C0B4C90015D}" srcOrd="18" destOrd="0" presId="urn:microsoft.com/office/officeart/2005/8/layout/radial6"/>
    <dgm:cxn modelId="{B6C6F975-3C9C-40F2-8DF2-A57A6FE7ADA3}" type="presParOf" srcId="{3F4BC7AD-93F9-43BA-AAE5-BC7F4CF8EDC2}" destId="{AAED2225-A251-42E1-BF10-C1707237383D}" srcOrd="19" destOrd="0" presId="urn:microsoft.com/office/officeart/2005/8/layout/radial6"/>
    <dgm:cxn modelId="{CE9B3184-F674-44D1-821D-65BA3E1AC3C2}" type="presParOf" srcId="{3F4BC7AD-93F9-43BA-AAE5-BC7F4CF8EDC2}" destId="{057C246F-0BBF-4141-8C06-BC93809E4542}" srcOrd="20" destOrd="0" presId="urn:microsoft.com/office/officeart/2005/8/layout/radial6"/>
    <dgm:cxn modelId="{AD876487-12FF-4076-9975-A1AEA2181FC0}" type="presParOf" srcId="{3F4BC7AD-93F9-43BA-AAE5-BC7F4CF8EDC2}" destId="{8F23E9BF-AE5F-4DE0-AEE7-05427709C170}" srcOrd="21" destOrd="0" presId="urn:microsoft.com/office/officeart/2005/8/layout/radial6"/>
    <dgm:cxn modelId="{FC01D684-F415-41BE-B56B-ECCE7ED40BBE}" type="presParOf" srcId="{3F4BC7AD-93F9-43BA-AAE5-BC7F4CF8EDC2}" destId="{8052F09D-01A2-4F86-86F8-320963C02F0E}" srcOrd="22" destOrd="0" presId="urn:microsoft.com/office/officeart/2005/8/layout/radial6"/>
    <dgm:cxn modelId="{9B341F4C-706C-4831-BEFA-15CA07F93A82}" type="presParOf" srcId="{3F4BC7AD-93F9-43BA-AAE5-BC7F4CF8EDC2}" destId="{ADD5D0AC-F38C-457B-881B-552ECAF2F038}" srcOrd="23" destOrd="0" presId="urn:microsoft.com/office/officeart/2005/8/layout/radial6"/>
    <dgm:cxn modelId="{677CA26B-1EF1-4361-B9BB-83D583734416}" type="presParOf" srcId="{3F4BC7AD-93F9-43BA-AAE5-BC7F4CF8EDC2}" destId="{97E37E43-F69D-4FC4-9988-0C41FFFB9C89}" srcOrd="24"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9B1AA45-DBE0-4882-A87E-AC1B7722368D}" type="doc">
      <dgm:prSet loTypeId="urn:microsoft.com/office/officeart/2005/8/layout/hierarchy4" loCatId="list" qsTypeId="urn:microsoft.com/office/officeart/2005/8/quickstyle/3d2" qsCatId="3D" csTypeId="urn:microsoft.com/office/officeart/2005/8/colors/colorful3" csCatId="colorful" phldr="1"/>
      <dgm:spPr/>
      <dgm:t>
        <a:bodyPr/>
        <a:lstStyle/>
        <a:p>
          <a:endParaRPr lang="es-ES"/>
        </a:p>
      </dgm:t>
    </dgm:pt>
    <dgm:pt modelId="{896ADBCC-53F7-4F5A-846E-DB9B73BB9372}">
      <dgm:prSet phldrT="[Texto]"/>
      <dgm:spPr/>
      <dgm:t>
        <a:bodyPr/>
        <a:lstStyle/>
        <a:p>
          <a:r>
            <a:rPr lang="es-ES" dirty="0" smtClean="0"/>
            <a:t>Procesos rutinarios con procedimientos operativos estandarizados </a:t>
          </a:r>
          <a:endParaRPr lang="es-ES" dirty="0"/>
        </a:p>
      </dgm:t>
    </dgm:pt>
    <dgm:pt modelId="{DC46ED2D-DB4F-4A01-A1C0-4666886C41F0}" type="parTrans" cxnId="{64730204-2050-4A23-8433-14A43CD6D571}">
      <dgm:prSet/>
      <dgm:spPr/>
      <dgm:t>
        <a:bodyPr/>
        <a:lstStyle/>
        <a:p>
          <a:endParaRPr lang="es-ES"/>
        </a:p>
      </dgm:t>
    </dgm:pt>
    <dgm:pt modelId="{FD2FA1D0-9C18-453D-B3B6-AE28D8E0FBC5}" type="sibTrans" cxnId="{64730204-2050-4A23-8433-14A43CD6D571}">
      <dgm:prSet/>
      <dgm:spPr/>
      <dgm:t>
        <a:bodyPr/>
        <a:lstStyle/>
        <a:p>
          <a:endParaRPr lang="es-ES"/>
        </a:p>
      </dgm:t>
    </dgm:pt>
    <dgm:pt modelId="{3D00C23D-0746-45E0-93DF-078DF898CE78}">
      <dgm:prSet phldrT="[Texto]"/>
      <dgm:spPr/>
      <dgm:t>
        <a:bodyPr/>
        <a:lstStyle/>
        <a:p>
          <a:r>
            <a:rPr lang="es-ES" dirty="0" smtClean="0"/>
            <a:t>Velocidad y exactitud en el procesamiento de datos</a:t>
          </a:r>
          <a:endParaRPr lang="es-ES" dirty="0"/>
        </a:p>
      </dgm:t>
    </dgm:pt>
    <dgm:pt modelId="{6B925022-F65B-4007-B1A5-2CFA26A25FA4}" type="parTrans" cxnId="{208E177E-5EBB-40F7-8254-B0867A1B473F}">
      <dgm:prSet/>
      <dgm:spPr/>
      <dgm:t>
        <a:bodyPr/>
        <a:lstStyle/>
        <a:p>
          <a:endParaRPr lang="es-ES"/>
        </a:p>
      </dgm:t>
    </dgm:pt>
    <dgm:pt modelId="{04BD97F3-AAE3-4056-9789-8F33A8F1F8F3}" type="sibTrans" cxnId="{208E177E-5EBB-40F7-8254-B0867A1B473F}">
      <dgm:prSet/>
      <dgm:spPr/>
      <dgm:t>
        <a:bodyPr/>
        <a:lstStyle/>
        <a:p>
          <a:endParaRPr lang="es-ES"/>
        </a:p>
      </dgm:t>
    </dgm:pt>
    <dgm:pt modelId="{F07E7D10-1E80-4F6E-B810-65B30F327E0C}">
      <dgm:prSet phldrT="[Texto]"/>
      <dgm:spPr/>
      <dgm:t>
        <a:bodyPr/>
        <a:lstStyle/>
        <a:p>
          <a:r>
            <a:rPr lang="es-ES" dirty="0" smtClean="0"/>
            <a:t>Facilidad en rutinas de trabajo</a:t>
          </a:r>
          <a:endParaRPr lang="es-ES" dirty="0"/>
        </a:p>
      </dgm:t>
    </dgm:pt>
    <dgm:pt modelId="{49EA9CE4-C34B-440D-B6E0-20E87BB2CDD4}" type="parTrans" cxnId="{CC5B97FE-5665-47A8-8A4A-E9E2A317A3DA}">
      <dgm:prSet/>
      <dgm:spPr/>
      <dgm:t>
        <a:bodyPr/>
        <a:lstStyle/>
        <a:p>
          <a:endParaRPr lang="es-ES"/>
        </a:p>
      </dgm:t>
    </dgm:pt>
    <dgm:pt modelId="{A0292522-C0E4-4318-8538-B35AB80A5008}" type="sibTrans" cxnId="{CC5B97FE-5665-47A8-8A4A-E9E2A317A3DA}">
      <dgm:prSet/>
      <dgm:spPr/>
      <dgm:t>
        <a:bodyPr/>
        <a:lstStyle/>
        <a:p>
          <a:endParaRPr lang="es-ES"/>
        </a:p>
      </dgm:t>
    </dgm:pt>
    <dgm:pt modelId="{CBD3AD07-8995-4065-AC87-B8C2392A6794}">
      <dgm:prSet phldrT="[Texto]"/>
      <dgm:spPr/>
      <dgm:t>
        <a:bodyPr/>
        <a:lstStyle/>
        <a:p>
          <a:r>
            <a:rPr lang="es-ES" dirty="0" smtClean="0"/>
            <a:t>Fácil Supervisión de operaciones</a:t>
          </a:r>
          <a:endParaRPr lang="es-ES" dirty="0"/>
        </a:p>
      </dgm:t>
    </dgm:pt>
    <dgm:pt modelId="{31283C12-4FC1-4B14-B497-82713ACE10B1}" type="parTrans" cxnId="{A426AC08-4697-4887-B502-9FFB312CAA1E}">
      <dgm:prSet/>
      <dgm:spPr/>
      <dgm:t>
        <a:bodyPr/>
        <a:lstStyle/>
        <a:p>
          <a:endParaRPr lang="es-ES"/>
        </a:p>
      </dgm:t>
    </dgm:pt>
    <dgm:pt modelId="{EC5B7D85-009A-49E5-AAE4-202F578A2DAB}" type="sibTrans" cxnId="{A426AC08-4697-4887-B502-9FFB312CAA1E}">
      <dgm:prSet/>
      <dgm:spPr/>
      <dgm:t>
        <a:bodyPr/>
        <a:lstStyle/>
        <a:p>
          <a:endParaRPr lang="es-ES"/>
        </a:p>
      </dgm:t>
    </dgm:pt>
    <dgm:pt modelId="{2CFFC384-D873-43BF-A9C9-28D908341157}">
      <dgm:prSet phldrT="[Texto]"/>
      <dgm:spPr/>
      <dgm:t>
        <a:bodyPr/>
        <a:lstStyle/>
        <a:p>
          <a:r>
            <a:rPr lang="es-ES" dirty="0" smtClean="0"/>
            <a:t>Reducción en tiempos de trabajo</a:t>
          </a:r>
          <a:endParaRPr lang="es-ES" dirty="0"/>
        </a:p>
      </dgm:t>
    </dgm:pt>
    <dgm:pt modelId="{EDED2139-FC6A-43CA-B47A-9799B2526DEA}" type="parTrans" cxnId="{FD8973AD-4CCA-40D8-9643-CACCABC946BA}">
      <dgm:prSet/>
      <dgm:spPr/>
      <dgm:t>
        <a:bodyPr/>
        <a:lstStyle/>
        <a:p>
          <a:endParaRPr lang="es-ES"/>
        </a:p>
      </dgm:t>
    </dgm:pt>
    <dgm:pt modelId="{32BEE193-7459-4C61-945D-E6D3F411F61F}" type="sibTrans" cxnId="{FD8973AD-4CCA-40D8-9643-CACCABC946BA}">
      <dgm:prSet/>
      <dgm:spPr/>
      <dgm:t>
        <a:bodyPr/>
        <a:lstStyle/>
        <a:p>
          <a:endParaRPr lang="es-ES"/>
        </a:p>
      </dgm:t>
    </dgm:pt>
    <dgm:pt modelId="{56D6E443-CEA3-4B5B-9396-899A6A58884C}">
      <dgm:prSet phldrT="[Texto]"/>
      <dgm:spPr/>
      <dgm:t>
        <a:bodyPr/>
        <a:lstStyle/>
        <a:p>
          <a:r>
            <a:rPr lang="es-ES" dirty="0" smtClean="0"/>
            <a:t>Control de actividades realizadas</a:t>
          </a:r>
          <a:endParaRPr lang="es-ES" dirty="0"/>
        </a:p>
      </dgm:t>
    </dgm:pt>
    <dgm:pt modelId="{FCA00F60-773B-4FCD-8958-D6A8C55A4649}" type="parTrans" cxnId="{83686BA7-2190-4C43-B8EE-21F8C1AE3EA0}">
      <dgm:prSet/>
      <dgm:spPr/>
      <dgm:t>
        <a:bodyPr/>
        <a:lstStyle/>
        <a:p>
          <a:endParaRPr lang="es-ES"/>
        </a:p>
      </dgm:t>
    </dgm:pt>
    <dgm:pt modelId="{EF841F8D-11AF-4586-AB79-AF38A9C33F15}" type="sibTrans" cxnId="{83686BA7-2190-4C43-B8EE-21F8C1AE3EA0}">
      <dgm:prSet/>
      <dgm:spPr/>
      <dgm:t>
        <a:bodyPr/>
        <a:lstStyle/>
        <a:p>
          <a:endParaRPr lang="es-ES"/>
        </a:p>
      </dgm:t>
    </dgm:pt>
    <dgm:pt modelId="{56289B0B-F3E1-4AAA-87DF-1B6A32B2788D}" type="pres">
      <dgm:prSet presAssocID="{39B1AA45-DBE0-4882-A87E-AC1B7722368D}" presName="Name0" presStyleCnt="0">
        <dgm:presLayoutVars>
          <dgm:chPref val="1"/>
          <dgm:dir/>
          <dgm:animOne val="branch"/>
          <dgm:animLvl val="lvl"/>
          <dgm:resizeHandles/>
        </dgm:presLayoutVars>
      </dgm:prSet>
      <dgm:spPr/>
      <dgm:t>
        <a:bodyPr/>
        <a:lstStyle/>
        <a:p>
          <a:endParaRPr lang="es-ES"/>
        </a:p>
      </dgm:t>
    </dgm:pt>
    <dgm:pt modelId="{1DC3F017-B327-4865-9575-D48AE4F79A8D}" type="pres">
      <dgm:prSet presAssocID="{896ADBCC-53F7-4F5A-846E-DB9B73BB9372}" presName="vertOne" presStyleCnt="0"/>
      <dgm:spPr/>
    </dgm:pt>
    <dgm:pt modelId="{F25A7328-0473-45C7-A03F-FDFCBE970670}" type="pres">
      <dgm:prSet presAssocID="{896ADBCC-53F7-4F5A-846E-DB9B73BB9372}" presName="txOne" presStyleLbl="node0" presStyleIdx="0" presStyleCnt="1">
        <dgm:presLayoutVars>
          <dgm:chPref val="3"/>
        </dgm:presLayoutVars>
      </dgm:prSet>
      <dgm:spPr/>
      <dgm:t>
        <a:bodyPr/>
        <a:lstStyle/>
        <a:p>
          <a:endParaRPr lang="es-ES"/>
        </a:p>
      </dgm:t>
    </dgm:pt>
    <dgm:pt modelId="{A94AF15D-D1F4-42CC-9983-05A5AC81D6A4}" type="pres">
      <dgm:prSet presAssocID="{896ADBCC-53F7-4F5A-846E-DB9B73BB9372}" presName="parTransOne" presStyleCnt="0"/>
      <dgm:spPr/>
    </dgm:pt>
    <dgm:pt modelId="{0173BAEC-5B68-463A-938E-260DE2D477FF}" type="pres">
      <dgm:prSet presAssocID="{896ADBCC-53F7-4F5A-846E-DB9B73BB9372}" presName="horzOne" presStyleCnt="0"/>
      <dgm:spPr/>
    </dgm:pt>
    <dgm:pt modelId="{9A626602-FCDC-4B37-B5D7-5D9F518FBBCE}" type="pres">
      <dgm:prSet presAssocID="{3D00C23D-0746-45E0-93DF-078DF898CE78}" presName="vertTwo" presStyleCnt="0"/>
      <dgm:spPr/>
    </dgm:pt>
    <dgm:pt modelId="{AA7DCDD2-AC45-4B9B-AF06-2248049884FB}" type="pres">
      <dgm:prSet presAssocID="{3D00C23D-0746-45E0-93DF-078DF898CE78}" presName="txTwo" presStyleLbl="node2" presStyleIdx="0" presStyleCnt="2">
        <dgm:presLayoutVars>
          <dgm:chPref val="3"/>
        </dgm:presLayoutVars>
      </dgm:prSet>
      <dgm:spPr/>
      <dgm:t>
        <a:bodyPr/>
        <a:lstStyle/>
        <a:p>
          <a:endParaRPr lang="es-ES"/>
        </a:p>
      </dgm:t>
    </dgm:pt>
    <dgm:pt modelId="{20AF0FA2-D7C0-4F23-AD69-0C1BCE60B586}" type="pres">
      <dgm:prSet presAssocID="{3D00C23D-0746-45E0-93DF-078DF898CE78}" presName="parTransTwo" presStyleCnt="0"/>
      <dgm:spPr/>
    </dgm:pt>
    <dgm:pt modelId="{DD5C9C32-B6A5-4683-9A86-1434E75256A8}" type="pres">
      <dgm:prSet presAssocID="{3D00C23D-0746-45E0-93DF-078DF898CE78}" presName="horzTwo" presStyleCnt="0"/>
      <dgm:spPr/>
    </dgm:pt>
    <dgm:pt modelId="{96273420-D857-4062-A9A9-9E9EA341B446}" type="pres">
      <dgm:prSet presAssocID="{F07E7D10-1E80-4F6E-B810-65B30F327E0C}" presName="vertThree" presStyleCnt="0"/>
      <dgm:spPr/>
    </dgm:pt>
    <dgm:pt modelId="{06AC5BBF-2AF1-458D-A00B-F0BACAA0B424}" type="pres">
      <dgm:prSet presAssocID="{F07E7D10-1E80-4F6E-B810-65B30F327E0C}" presName="txThree" presStyleLbl="node3" presStyleIdx="0" presStyleCnt="3">
        <dgm:presLayoutVars>
          <dgm:chPref val="3"/>
        </dgm:presLayoutVars>
      </dgm:prSet>
      <dgm:spPr/>
      <dgm:t>
        <a:bodyPr/>
        <a:lstStyle/>
        <a:p>
          <a:endParaRPr lang="es-ES"/>
        </a:p>
      </dgm:t>
    </dgm:pt>
    <dgm:pt modelId="{6BF43BE3-0FFB-4D7E-A4C5-DA3A2BCD7FE0}" type="pres">
      <dgm:prSet presAssocID="{F07E7D10-1E80-4F6E-B810-65B30F327E0C}" presName="horzThree" presStyleCnt="0"/>
      <dgm:spPr/>
    </dgm:pt>
    <dgm:pt modelId="{40DC855C-BB52-4BA2-BC1E-5162A560B1EF}" type="pres">
      <dgm:prSet presAssocID="{A0292522-C0E4-4318-8538-B35AB80A5008}" presName="sibSpaceThree" presStyleCnt="0"/>
      <dgm:spPr/>
    </dgm:pt>
    <dgm:pt modelId="{7087AD2C-FDF8-468E-85E6-69E2CF9B91D3}" type="pres">
      <dgm:prSet presAssocID="{CBD3AD07-8995-4065-AC87-B8C2392A6794}" presName="vertThree" presStyleCnt="0"/>
      <dgm:spPr/>
    </dgm:pt>
    <dgm:pt modelId="{3B0145E9-7E80-43F9-B785-4EFC28AF77B9}" type="pres">
      <dgm:prSet presAssocID="{CBD3AD07-8995-4065-AC87-B8C2392A6794}" presName="txThree" presStyleLbl="node3" presStyleIdx="1" presStyleCnt="3">
        <dgm:presLayoutVars>
          <dgm:chPref val="3"/>
        </dgm:presLayoutVars>
      </dgm:prSet>
      <dgm:spPr/>
      <dgm:t>
        <a:bodyPr/>
        <a:lstStyle/>
        <a:p>
          <a:endParaRPr lang="es-ES"/>
        </a:p>
      </dgm:t>
    </dgm:pt>
    <dgm:pt modelId="{9001C443-2BFC-4E43-99B4-8A8ABBEB1ADC}" type="pres">
      <dgm:prSet presAssocID="{CBD3AD07-8995-4065-AC87-B8C2392A6794}" presName="horzThree" presStyleCnt="0"/>
      <dgm:spPr/>
    </dgm:pt>
    <dgm:pt modelId="{AE824536-C538-4922-A0F5-86C2DDBAF694}" type="pres">
      <dgm:prSet presAssocID="{04BD97F3-AAE3-4056-9789-8F33A8F1F8F3}" presName="sibSpaceTwo" presStyleCnt="0"/>
      <dgm:spPr/>
    </dgm:pt>
    <dgm:pt modelId="{B70CECDD-E5F0-47A1-AB26-4B1871A7DA73}" type="pres">
      <dgm:prSet presAssocID="{2CFFC384-D873-43BF-A9C9-28D908341157}" presName="vertTwo" presStyleCnt="0"/>
      <dgm:spPr/>
    </dgm:pt>
    <dgm:pt modelId="{966B1F7B-37EB-4345-A257-25120B138C14}" type="pres">
      <dgm:prSet presAssocID="{2CFFC384-D873-43BF-A9C9-28D908341157}" presName="txTwo" presStyleLbl="node2" presStyleIdx="1" presStyleCnt="2">
        <dgm:presLayoutVars>
          <dgm:chPref val="3"/>
        </dgm:presLayoutVars>
      </dgm:prSet>
      <dgm:spPr/>
      <dgm:t>
        <a:bodyPr/>
        <a:lstStyle/>
        <a:p>
          <a:endParaRPr lang="es-ES"/>
        </a:p>
      </dgm:t>
    </dgm:pt>
    <dgm:pt modelId="{3293A713-C01D-4DBF-ADCD-6C1ED484CBB9}" type="pres">
      <dgm:prSet presAssocID="{2CFFC384-D873-43BF-A9C9-28D908341157}" presName="parTransTwo" presStyleCnt="0"/>
      <dgm:spPr/>
    </dgm:pt>
    <dgm:pt modelId="{82DF85EB-F019-4C52-969E-92C46CD504B2}" type="pres">
      <dgm:prSet presAssocID="{2CFFC384-D873-43BF-A9C9-28D908341157}" presName="horzTwo" presStyleCnt="0"/>
      <dgm:spPr/>
    </dgm:pt>
    <dgm:pt modelId="{0D564117-4AF8-440C-9134-DC0324869600}" type="pres">
      <dgm:prSet presAssocID="{56D6E443-CEA3-4B5B-9396-899A6A58884C}" presName="vertThree" presStyleCnt="0"/>
      <dgm:spPr/>
    </dgm:pt>
    <dgm:pt modelId="{D02E62CD-7CE0-4ED4-8713-4589B8A67CBE}" type="pres">
      <dgm:prSet presAssocID="{56D6E443-CEA3-4B5B-9396-899A6A58884C}" presName="txThree" presStyleLbl="node3" presStyleIdx="2" presStyleCnt="3">
        <dgm:presLayoutVars>
          <dgm:chPref val="3"/>
        </dgm:presLayoutVars>
      </dgm:prSet>
      <dgm:spPr/>
      <dgm:t>
        <a:bodyPr/>
        <a:lstStyle/>
        <a:p>
          <a:endParaRPr lang="es-ES"/>
        </a:p>
      </dgm:t>
    </dgm:pt>
    <dgm:pt modelId="{A318E31B-EB89-4E36-BABE-9F5F0A34F445}" type="pres">
      <dgm:prSet presAssocID="{56D6E443-CEA3-4B5B-9396-899A6A58884C}" presName="horzThree" presStyleCnt="0"/>
      <dgm:spPr/>
    </dgm:pt>
  </dgm:ptLst>
  <dgm:cxnLst>
    <dgm:cxn modelId="{64730204-2050-4A23-8433-14A43CD6D571}" srcId="{39B1AA45-DBE0-4882-A87E-AC1B7722368D}" destId="{896ADBCC-53F7-4F5A-846E-DB9B73BB9372}" srcOrd="0" destOrd="0" parTransId="{DC46ED2D-DB4F-4A01-A1C0-4666886C41F0}" sibTransId="{FD2FA1D0-9C18-453D-B3B6-AE28D8E0FBC5}"/>
    <dgm:cxn modelId="{83686BA7-2190-4C43-B8EE-21F8C1AE3EA0}" srcId="{2CFFC384-D873-43BF-A9C9-28D908341157}" destId="{56D6E443-CEA3-4B5B-9396-899A6A58884C}" srcOrd="0" destOrd="0" parTransId="{FCA00F60-773B-4FCD-8958-D6A8C55A4649}" sibTransId="{EF841F8D-11AF-4586-AB79-AF38A9C33F15}"/>
    <dgm:cxn modelId="{FD8973AD-4CCA-40D8-9643-CACCABC946BA}" srcId="{896ADBCC-53F7-4F5A-846E-DB9B73BB9372}" destId="{2CFFC384-D873-43BF-A9C9-28D908341157}" srcOrd="1" destOrd="0" parTransId="{EDED2139-FC6A-43CA-B47A-9799B2526DEA}" sibTransId="{32BEE193-7459-4C61-945D-E6D3F411F61F}"/>
    <dgm:cxn modelId="{A426AC08-4697-4887-B502-9FFB312CAA1E}" srcId="{3D00C23D-0746-45E0-93DF-078DF898CE78}" destId="{CBD3AD07-8995-4065-AC87-B8C2392A6794}" srcOrd="1" destOrd="0" parTransId="{31283C12-4FC1-4B14-B497-82713ACE10B1}" sibTransId="{EC5B7D85-009A-49E5-AAE4-202F578A2DAB}"/>
    <dgm:cxn modelId="{50C42336-FC43-4E4C-B973-76B3F81C5E43}" type="presOf" srcId="{F07E7D10-1E80-4F6E-B810-65B30F327E0C}" destId="{06AC5BBF-2AF1-458D-A00B-F0BACAA0B424}" srcOrd="0" destOrd="0" presId="urn:microsoft.com/office/officeart/2005/8/layout/hierarchy4"/>
    <dgm:cxn modelId="{CC5B97FE-5665-47A8-8A4A-E9E2A317A3DA}" srcId="{3D00C23D-0746-45E0-93DF-078DF898CE78}" destId="{F07E7D10-1E80-4F6E-B810-65B30F327E0C}" srcOrd="0" destOrd="0" parTransId="{49EA9CE4-C34B-440D-B6E0-20E87BB2CDD4}" sibTransId="{A0292522-C0E4-4318-8538-B35AB80A5008}"/>
    <dgm:cxn modelId="{208E177E-5EBB-40F7-8254-B0867A1B473F}" srcId="{896ADBCC-53F7-4F5A-846E-DB9B73BB9372}" destId="{3D00C23D-0746-45E0-93DF-078DF898CE78}" srcOrd="0" destOrd="0" parTransId="{6B925022-F65B-4007-B1A5-2CFA26A25FA4}" sibTransId="{04BD97F3-AAE3-4056-9789-8F33A8F1F8F3}"/>
    <dgm:cxn modelId="{3A1F0A5C-3566-45D0-8DB3-0822499346AB}" type="presOf" srcId="{2CFFC384-D873-43BF-A9C9-28D908341157}" destId="{966B1F7B-37EB-4345-A257-25120B138C14}" srcOrd="0" destOrd="0" presId="urn:microsoft.com/office/officeart/2005/8/layout/hierarchy4"/>
    <dgm:cxn modelId="{7E0B22FB-B89E-438D-93A4-9CC7A89E8901}" type="presOf" srcId="{896ADBCC-53F7-4F5A-846E-DB9B73BB9372}" destId="{F25A7328-0473-45C7-A03F-FDFCBE970670}" srcOrd="0" destOrd="0" presId="urn:microsoft.com/office/officeart/2005/8/layout/hierarchy4"/>
    <dgm:cxn modelId="{B5918DFE-2508-41F5-BA1B-75ABB226D77B}" type="presOf" srcId="{CBD3AD07-8995-4065-AC87-B8C2392A6794}" destId="{3B0145E9-7E80-43F9-B785-4EFC28AF77B9}" srcOrd="0" destOrd="0" presId="urn:microsoft.com/office/officeart/2005/8/layout/hierarchy4"/>
    <dgm:cxn modelId="{7C79D2DF-DF3D-414D-A505-7E83751B0A88}" type="presOf" srcId="{39B1AA45-DBE0-4882-A87E-AC1B7722368D}" destId="{56289B0B-F3E1-4AAA-87DF-1B6A32B2788D}" srcOrd="0" destOrd="0" presId="urn:microsoft.com/office/officeart/2005/8/layout/hierarchy4"/>
    <dgm:cxn modelId="{E92D4347-5B51-4947-992A-77D46C6C434A}" type="presOf" srcId="{56D6E443-CEA3-4B5B-9396-899A6A58884C}" destId="{D02E62CD-7CE0-4ED4-8713-4589B8A67CBE}" srcOrd="0" destOrd="0" presId="urn:microsoft.com/office/officeart/2005/8/layout/hierarchy4"/>
    <dgm:cxn modelId="{602B13CD-9E77-41AA-B799-ABB837E91517}" type="presOf" srcId="{3D00C23D-0746-45E0-93DF-078DF898CE78}" destId="{AA7DCDD2-AC45-4B9B-AF06-2248049884FB}" srcOrd="0" destOrd="0" presId="urn:microsoft.com/office/officeart/2005/8/layout/hierarchy4"/>
    <dgm:cxn modelId="{6E35E5E8-4C3E-4F3A-8378-D1A48EA10902}" type="presParOf" srcId="{56289B0B-F3E1-4AAA-87DF-1B6A32B2788D}" destId="{1DC3F017-B327-4865-9575-D48AE4F79A8D}" srcOrd="0" destOrd="0" presId="urn:microsoft.com/office/officeart/2005/8/layout/hierarchy4"/>
    <dgm:cxn modelId="{9CC56E51-25E6-4716-96B3-63F755D2E004}" type="presParOf" srcId="{1DC3F017-B327-4865-9575-D48AE4F79A8D}" destId="{F25A7328-0473-45C7-A03F-FDFCBE970670}" srcOrd="0" destOrd="0" presId="urn:microsoft.com/office/officeart/2005/8/layout/hierarchy4"/>
    <dgm:cxn modelId="{6FC79C50-D917-43B3-B2AA-B9279262848B}" type="presParOf" srcId="{1DC3F017-B327-4865-9575-D48AE4F79A8D}" destId="{A94AF15D-D1F4-42CC-9983-05A5AC81D6A4}" srcOrd="1" destOrd="0" presId="urn:microsoft.com/office/officeart/2005/8/layout/hierarchy4"/>
    <dgm:cxn modelId="{EBF90AF6-D7C3-40AE-A413-BF7B52FAAA88}" type="presParOf" srcId="{1DC3F017-B327-4865-9575-D48AE4F79A8D}" destId="{0173BAEC-5B68-463A-938E-260DE2D477FF}" srcOrd="2" destOrd="0" presId="urn:microsoft.com/office/officeart/2005/8/layout/hierarchy4"/>
    <dgm:cxn modelId="{4F2A63D4-ACBE-4EA4-A7E5-41628C650389}" type="presParOf" srcId="{0173BAEC-5B68-463A-938E-260DE2D477FF}" destId="{9A626602-FCDC-4B37-B5D7-5D9F518FBBCE}" srcOrd="0" destOrd="0" presId="urn:microsoft.com/office/officeart/2005/8/layout/hierarchy4"/>
    <dgm:cxn modelId="{237B6A63-0D4A-46C0-A560-D6FB6F77AAD1}" type="presParOf" srcId="{9A626602-FCDC-4B37-B5D7-5D9F518FBBCE}" destId="{AA7DCDD2-AC45-4B9B-AF06-2248049884FB}" srcOrd="0" destOrd="0" presId="urn:microsoft.com/office/officeart/2005/8/layout/hierarchy4"/>
    <dgm:cxn modelId="{E7A590D5-C5C2-499F-9200-260AFBC5585B}" type="presParOf" srcId="{9A626602-FCDC-4B37-B5D7-5D9F518FBBCE}" destId="{20AF0FA2-D7C0-4F23-AD69-0C1BCE60B586}" srcOrd="1" destOrd="0" presId="urn:microsoft.com/office/officeart/2005/8/layout/hierarchy4"/>
    <dgm:cxn modelId="{B821914A-25B4-4480-9829-5E3AD0AE2240}" type="presParOf" srcId="{9A626602-FCDC-4B37-B5D7-5D9F518FBBCE}" destId="{DD5C9C32-B6A5-4683-9A86-1434E75256A8}" srcOrd="2" destOrd="0" presId="urn:microsoft.com/office/officeart/2005/8/layout/hierarchy4"/>
    <dgm:cxn modelId="{E7D648C1-690F-44C6-B22A-0504D4C94724}" type="presParOf" srcId="{DD5C9C32-B6A5-4683-9A86-1434E75256A8}" destId="{96273420-D857-4062-A9A9-9E9EA341B446}" srcOrd="0" destOrd="0" presId="urn:microsoft.com/office/officeart/2005/8/layout/hierarchy4"/>
    <dgm:cxn modelId="{5188D739-2A59-4EA0-B0D5-0A3CE034EEAB}" type="presParOf" srcId="{96273420-D857-4062-A9A9-9E9EA341B446}" destId="{06AC5BBF-2AF1-458D-A00B-F0BACAA0B424}" srcOrd="0" destOrd="0" presId="urn:microsoft.com/office/officeart/2005/8/layout/hierarchy4"/>
    <dgm:cxn modelId="{FFAA67C6-ED5E-47FB-9FF7-02114E7C4AC7}" type="presParOf" srcId="{96273420-D857-4062-A9A9-9E9EA341B446}" destId="{6BF43BE3-0FFB-4D7E-A4C5-DA3A2BCD7FE0}" srcOrd="1" destOrd="0" presId="urn:microsoft.com/office/officeart/2005/8/layout/hierarchy4"/>
    <dgm:cxn modelId="{A8A9E6F8-0437-4807-9315-2B05E1034F97}" type="presParOf" srcId="{DD5C9C32-B6A5-4683-9A86-1434E75256A8}" destId="{40DC855C-BB52-4BA2-BC1E-5162A560B1EF}" srcOrd="1" destOrd="0" presId="urn:microsoft.com/office/officeart/2005/8/layout/hierarchy4"/>
    <dgm:cxn modelId="{9E899E37-176D-478E-8936-E7205924672E}" type="presParOf" srcId="{DD5C9C32-B6A5-4683-9A86-1434E75256A8}" destId="{7087AD2C-FDF8-468E-85E6-69E2CF9B91D3}" srcOrd="2" destOrd="0" presId="urn:microsoft.com/office/officeart/2005/8/layout/hierarchy4"/>
    <dgm:cxn modelId="{28109AB6-F299-429C-B944-76D6C991362C}" type="presParOf" srcId="{7087AD2C-FDF8-468E-85E6-69E2CF9B91D3}" destId="{3B0145E9-7E80-43F9-B785-4EFC28AF77B9}" srcOrd="0" destOrd="0" presId="urn:microsoft.com/office/officeart/2005/8/layout/hierarchy4"/>
    <dgm:cxn modelId="{E4553B9D-BC93-4AEE-91F7-6B4BCC093818}" type="presParOf" srcId="{7087AD2C-FDF8-468E-85E6-69E2CF9B91D3}" destId="{9001C443-2BFC-4E43-99B4-8A8ABBEB1ADC}" srcOrd="1" destOrd="0" presId="urn:microsoft.com/office/officeart/2005/8/layout/hierarchy4"/>
    <dgm:cxn modelId="{A2DE8FE2-AFF3-4D31-B4B0-E25AB34A2460}" type="presParOf" srcId="{0173BAEC-5B68-463A-938E-260DE2D477FF}" destId="{AE824536-C538-4922-A0F5-86C2DDBAF694}" srcOrd="1" destOrd="0" presId="urn:microsoft.com/office/officeart/2005/8/layout/hierarchy4"/>
    <dgm:cxn modelId="{04B8651E-5979-48E6-BD8F-FA70AE8F8B00}" type="presParOf" srcId="{0173BAEC-5B68-463A-938E-260DE2D477FF}" destId="{B70CECDD-E5F0-47A1-AB26-4B1871A7DA73}" srcOrd="2" destOrd="0" presId="urn:microsoft.com/office/officeart/2005/8/layout/hierarchy4"/>
    <dgm:cxn modelId="{5F1EE6EB-0E42-4EE6-A8E8-9DA98951F9C2}" type="presParOf" srcId="{B70CECDD-E5F0-47A1-AB26-4B1871A7DA73}" destId="{966B1F7B-37EB-4345-A257-25120B138C14}" srcOrd="0" destOrd="0" presId="urn:microsoft.com/office/officeart/2005/8/layout/hierarchy4"/>
    <dgm:cxn modelId="{4079A060-5BD4-495A-AA43-6875D492D006}" type="presParOf" srcId="{B70CECDD-E5F0-47A1-AB26-4B1871A7DA73}" destId="{3293A713-C01D-4DBF-ADCD-6C1ED484CBB9}" srcOrd="1" destOrd="0" presId="urn:microsoft.com/office/officeart/2005/8/layout/hierarchy4"/>
    <dgm:cxn modelId="{47FD18AD-14E4-49B7-8C22-768F669AEAD2}" type="presParOf" srcId="{B70CECDD-E5F0-47A1-AB26-4B1871A7DA73}" destId="{82DF85EB-F019-4C52-969E-92C46CD504B2}" srcOrd="2" destOrd="0" presId="urn:microsoft.com/office/officeart/2005/8/layout/hierarchy4"/>
    <dgm:cxn modelId="{D35F7FB0-C04D-45DF-AFD9-6D66C66B915D}" type="presParOf" srcId="{82DF85EB-F019-4C52-969E-92C46CD504B2}" destId="{0D564117-4AF8-440C-9134-DC0324869600}" srcOrd="0" destOrd="0" presId="urn:microsoft.com/office/officeart/2005/8/layout/hierarchy4"/>
    <dgm:cxn modelId="{A0EE257A-4BBD-4E1B-8F5B-ABAD1A3FCF47}" type="presParOf" srcId="{0D564117-4AF8-440C-9134-DC0324869600}" destId="{D02E62CD-7CE0-4ED4-8713-4589B8A67CBE}" srcOrd="0" destOrd="0" presId="urn:microsoft.com/office/officeart/2005/8/layout/hierarchy4"/>
    <dgm:cxn modelId="{4AC7541B-99EF-4E53-B68C-E2899E030893}" type="presParOf" srcId="{0D564117-4AF8-440C-9134-DC0324869600}" destId="{A318E31B-EB89-4E36-BABE-9F5F0A34F44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09778BB-1535-43A5-9A2C-79880BE8613F}" type="doc">
      <dgm:prSet loTypeId="urn:microsoft.com/office/officeart/2005/8/layout/pyramid2" loCatId="pyramid" qsTypeId="urn:microsoft.com/office/officeart/2005/8/quickstyle/3d2" qsCatId="3D" csTypeId="urn:microsoft.com/office/officeart/2005/8/colors/colorful4" csCatId="colorful" phldr="1"/>
      <dgm:spPr/>
      <dgm:t>
        <a:bodyPr/>
        <a:lstStyle/>
        <a:p>
          <a:endParaRPr lang="es-SV"/>
        </a:p>
      </dgm:t>
    </dgm:pt>
    <dgm:pt modelId="{CA37011A-6959-4046-A6CD-7D82F47B719B}">
      <dgm:prSet/>
      <dgm:spPr/>
      <dgm:t>
        <a:bodyPr/>
        <a:lstStyle/>
        <a:p>
          <a:pPr rtl="0"/>
          <a:r>
            <a:rPr lang="es-ES_tradnl" b="1" smtClean="0"/>
            <a:t>Sistemas de apoyo a ejecutivos (ESS)</a:t>
          </a:r>
          <a:endParaRPr lang="es-SV"/>
        </a:p>
      </dgm:t>
    </dgm:pt>
    <dgm:pt modelId="{018E47A6-F6A4-4310-B5AC-CC7C84149BDF}" type="parTrans" cxnId="{200D2AC3-F594-437E-A057-62FC524B7460}">
      <dgm:prSet/>
      <dgm:spPr/>
      <dgm:t>
        <a:bodyPr/>
        <a:lstStyle/>
        <a:p>
          <a:endParaRPr lang="es-SV"/>
        </a:p>
      </dgm:t>
    </dgm:pt>
    <dgm:pt modelId="{F23D2BD4-46C9-4767-8334-A674B9AB5E7A}" type="sibTrans" cxnId="{200D2AC3-F594-437E-A057-62FC524B7460}">
      <dgm:prSet/>
      <dgm:spPr/>
      <dgm:t>
        <a:bodyPr/>
        <a:lstStyle/>
        <a:p>
          <a:endParaRPr lang="es-SV"/>
        </a:p>
      </dgm:t>
    </dgm:pt>
    <dgm:pt modelId="{7CCD3A24-CF8A-46D0-8882-17411E97B2C7}">
      <dgm:prSet/>
      <dgm:spPr/>
      <dgm:t>
        <a:bodyPr/>
        <a:lstStyle/>
        <a:p>
          <a:pPr rtl="0"/>
          <a:r>
            <a:rPr lang="es-ES_tradnl" b="1" smtClean="0"/>
            <a:t>Sistemas de información gerencial (MIS)</a:t>
          </a:r>
          <a:endParaRPr lang="es-SV"/>
        </a:p>
      </dgm:t>
    </dgm:pt>
    <dgm:pt modelId="{C0D621B4-1346-4ABF-90F3-128220A2668F}" type="parTrans" cxnId="{212E9D2C-8C31-4683-A4A3-968849FA7C94}">
      <dgm:prSet/>
      <dgm:spPr/>
      <dgm:t>
        <a:bodyPr/>
        <a:lstStyle/>
        <a:p>
          <a:endParaRPr lang="es-SV"/>
        </a:p>
      </dgm:t>
    </dgm:pt>
    <dgm:pt modelId="{E9694E6B-7C6C-4311-A754-3BD307F93DD4}" type="sibTrans" cxnId="{212E9D2C-8C31-4683-A4A3-968849FA7C94}">
      <dgm:prSet/>
      <dgm:spPr/>
      <dgm:t>
        <a:bodyPr/>
        <a:lstStyle/>
        <a:p>
          <a:endParaRPr lang="es-SV"/>
        </a:p>
      </dgm:t>
    </dgm:pt>
    <dgm:pt modelId="{A7A1B26B-3FA4-4622-A24C-9B806D98EB8D}">
      <dgm:prSet/>
      <dgm:spPr/>
      <dgm:t>
        <a:bodyPr/>
        <a:lstStyle/>
        <a:p>
          <a:pPr rtl="0"/>
          <a:r>
            <a:rPr lang="es-ES_tradnl" b="1" smtClean="0"/>
            <a:t>Sistemas de apoyo a decisiones (DSS)</a:t>
          </a:r>
          <a:endParaRPr lang="es-SV"/>
        </a:p>
      </dgm:t>
    </dgm:pt>
    <dgm:pt modelId="{B30D11A3-E440-4BD5-B151-9848F4488398}" type="parTrans" cxnId="{68D0B155-9A71-4A2C-921B-CA994995D1BF}">
      <dgm:prSet/>
      <dgm:spPr/>
      <dgm:t>
        <a:bodyPr/>
        <a:lstStyle/>
        <a:p>
          <a:endParaRPr lang="es-SV"/>
        </a:p>
      </dgm:t>
    </dgm:pt>
    <dgm:pt modelId="{63C292FF-AD88-4F33-A1F9-F19DAC76117F}" type="sibTrans" cxnId="{68D0B155-9A71-4A2C-921B-CA994995D1BF}">
      <dgm:prSet/>
      <dgm:spPr/>
      <dgm:t>
        <a:bodyPr/>
        <a:lstStyle/>
        <a:p>
          <a:endParaRPr lang="es-SV"/>
        </a:p>
      </dgm:t>
    </dgm:pt>
    <dgm:pt modelId="{1AB079CE-F214-4DC3-A005-53202780DB63}">
      <dgm:prSet/>
      <dgm:spPr/>
      <dgm:t>
        <a:bodyPr/>
        <a:lstStyle/>
        <a:p>
          <a:pPr rtl="0"/>
          <a:r>
            <a:rPr lang="es-ES_tradnl" b="1" smtClean="0"/>
            <a:t>Sistemas de trabajo de conocimientos (KWS)</a:t>
          </a:r>
          <a:endParaRPr lang="es-SV"/>
        </a:p>
      </dgm:t>
    </dgm:pt>
    <dgm:pt modelId="{A3D481C5-FC00-488A-8A66-EC84D99B83D6}" type="parTrans" cxnId="{E03A1F63-C693-41C2-B640-4427BC8766FD}">
      <dgm:prSet/>
      <dgm:spPr/>
      <dgm:t>
        <a:bodyPr/>
        <a:lstStyle/>
        <a:p>
          <a:endParaRPr lang="es-SV"/>
        </a:p>
      </dgm:t>
    </dgm:pt>
    <dgm:pt modelId="{960E93B5-0051-4CA5-B5D3-6AB705ABB0FB}" type="sibTrans" cxnId="{E03A1F63-C693-41C2-B640-4427BC8766FD}">
      <dgm:prSet/>
      <dgm:spPr/>
      <dgm:t>
        <a:bodyPr/>
        <a:lstStyle/>
        <a:p>
          <a:endParaRPr lang="es-SV"/>
        </a:p>
      </dgm:t>
    </dgm:pt>
    <dgm:pt modelId="{73D358A3-D9C8-4D7A-9503-274986B6F39C}">
      <dgm:prSet/>
      <dgm:spPr/>
      <dgm:t>
        <a:bodyPr/>
        <a:lstStyle/>
        <a:p>
          <a:pPr rtl="0"/>
          <a:r>
            <a:rPr lang="es-ES_tradnl" b="1" smtClean="0"/>
            <a:t>Sistemas de automatización de oficinas (OAS)</a:t>
          </a:r>
          <a:endParaRPr lang="es-SV"/>
        </a:p>
      </dgm:t>
    </dgm:pt>
    <dgm:pt modelId="{98FDC1DF-3F7C-43E4-A976-BE8F6F886E33}" type="parTrans" cxnId="{138E48EE-F312-4C97-953C-AF60A1862E64}">
      <dgm:prSet/>
      <dgm:spPr/>
      <dgm:t>
        <a:bodyPr/>
        <a:lstStyle/>
        <a:p>
          <a:endParaRPr lang="es-SV"/>
        </a:p>
      </dgm:t>
    </dgm:pt>
    <dgm:pt modelId="{39504284-6568-4795-8C50-E277B7208F75}" type="sibTrans" cxnId="{138E48EE-F312-4C97-953C-AF60A1862E64}">
      <dgm:prSet/>
      <dgm:spPr/>
      <dgm:t>
        <a:bodyPr/>
        <a:lstStyle/>
        <a:p>
          <a:endParaRPr lang="es-SV"/>
        </a:p>
      </dgm:t>
    </dgm:pt>
    <dgm:pt modelId="{D35E9C1A-A6C7-4632-B7F5-CC42C9A8A834}">
      <dgm:prSet/>
      <dgm:spPr/>
      <dgm:t>
        <a:bodyPr/>
        <a:lstStyle/>
        <a:p>
          <a:pPr rtl="0"/>
          <a:r>
            <a:rPr lang="es-ES_tradnl" b="1" smtClean="0"/>
            <a:t>Sistemas de procesamiento de transacciones (TPS)</a:t>
          </a:r>
          <a:endParaRPr lang="es-SV"/>
        </a:p>
      </dgm:t>
    </dgm:pt>
    <dgm:pt modelId="{0F529667-8D00-490C-9EE4-75ABA287D71C}" type="parTrans" cxnId="{9DBE6884-97F1-4B2B-B64D-0435F6EDB838}">
      <dgm:prSet/>
      <dgm:spPr/>
      <dgm:t>
        <a:bodyPr/>
        <a:lstStyle/>
        <a:p>
          <a:endParaRPr lang="es-SV"/>
        </a:p>
      </dgm:t>
    </dgm:pt>
    <dgm:pt modelId="{F847EEC5-F95C-4D7A-9FC0-E7818B1883B4}" type="sibTrans" cxnId="{9DBE6884-97F1-4B2B-B64D-0435F6EDB838}">
      <dgm:prSet/>
      <dgm:spPr/>
      <dgm:t>
        <a:bodyPr/>
        <a:lstStyle/>
        <a:p>
          <a:endParaRPr lang="es-SV"/>
        </a:p>
      </dgm:t>
    </dgm:pt>
    <dgm:pt modelId="{E2D75E6C-5912-4B28-BA4E-CF3341F1EDDC}" type="pres">
      <dgm:prSet presAssocID="{109778BB-1535-43A5-9A2C-79880BE8613F}" presName="compositeShape" presStyleCnt="0">
        <dgm:presLayoutVars>
          <dgm:dir/>
          <dgm:resizeHandles/>
        </dgm:presLayoutVars>
      </dgm:prSet>
      <dgm:spPr/>
      <dgm:t>
        <a:bodyPr/>
        <a:lstStyle/>
        <a:p>
          <a:endParaRPr lang="es-ES"/>
        </a:p>
      </dgm:t>
    </dgm:pt>
    <dgm:pt modelId="{17DD9524-7FE1-4397-851E-F96484487C2F}" type="pres">
      <dgm:prSet presAssocID="{109778BB-1535-43A5-9A2C-79880BE8613F}" presName="pyramid" presStyleLbl="node1" presStyleIdx="0" presStyleCnt="1"/>
      <dgm:spPr/>
    </dgm:pt>
    <dgm:pt modelId="{8734EEB0-F975-4914-83B6-B8502FF45F9C}" type="pres">
      <dgm:prSet presAssocID="{109778BB-1535-43A5-9A2C-79880BE8613F}" presName="theList" presStyleCnt="0"/>
      <dgm:spPr/>
    </dgm:pt>
    <dgm:pt modelId="{18B74C76-78B5-43E4-B3F9-D894359C5915}" type="pres">
      <dgm:prSet presAssocID="{CA37011A-6959-4046-A6CD-7D82F47B719B}" presName="aNode" presStyleLbl="fgAcc1" presStyleIdx="0" presStyleCnt="6">
        <dgm:presLayoutVars>
          <dgm:bulletEnabled val="1"/>
        </dgm:presLayoutVars>
      </dgm:prSet>
      <dgm:spPr/>
      <dgm:t>
        <a:bodyPr/>
        <a:lstStyle/>
        <a:p>
          <a:endParaRPr lang="es-ES"/>
        </a:p>
      </dgm:t>
    </dgm:pt>
    <dgm:pt modelId="{D240A2C1-7EA3-4089-A1AA-589981795BDE}" type="pres">
      <dgm:prSet presAssocID="{CA37011A-6959-4046-A6CD-7D82F47B719B}" presName="aSpace" presStyleCnt="0"/>
      <dgm:spPr/>
    </dgm:pt>
    <dgm:pt modelId="{0F5C1972-0DB3-4FEF-9C97-D343A13598D5}" type="pres">
      <dgm:prSet presAssocID="{7CCD3A24-CF8A-46D0-8882-17411E97B2C7}" presName="aNode" presStyleLbl="fgAcc1" presStyleIdx="1" presStyleCnt="6">
        <dgm:presLayoutVars>
          <dgm:bulletEnabled val="1"/>
        </dgm:presLayoutVars>
      </dgm:prSet>
      <dgm:spPr/>
      <dgm:t>
        <a:bodyPr/>
        <a:lstStyle/>
        <a:p>
          <a:endParaRPr lang="es-ES"/>
        </a:p>
      </dgm:t>
    </dgm:pt>
    <dgm:pt modelId="{748D5503-1816-40E5-A5BC-848E8D979806}" type="pres">
      <dgm:prSet presAssocID="{7CCD3A24-CF8A-46D0-8882-17411E97B2C7}" presName="aSpace" presStyleCnt="0"/>
      <dgm:spPr/>
    </dgm:pt>
    <dgm:pt modelId="{1268B8FD-9151-4F61-84A3-61E16134DEEF}" type="pres">
      <dgm:prSet presAssocID="{A7A1B26B-3FA4-4622-A24C-9B806D98EB8D}" presName="aNode" presStyleLbl="fgAcc1" presStyleIdx="2" presStyleCnt="6">
        <dgm:presLayoutVars>
          <dgm:bulletEnabled val="1"/>
        </dgm:presLayoutVars>
      </dgm:prSet>
      <dgm:spPr/>
      <dgm:t>
        <a:bodyPr/>
        <a:lstStyle/>
        <a:p>
          <a:endParaRPr lang="es-ES"/>
        </a:p>
      </dgm:t>
    </dgm:pt>
    <dgm:pt modelId="{6EAB0AF8-57C6-44F9-A0D6-2F2AD83D71BF}" type="pres">
      <dgm:prSet presAssocID="{A7A1B26B-3FA4-4622-A24C-9B806D98EB8D}" presName="aSpace" presStyleCnt="0"/>
      <dgm:spPr/>
    </dgm:pt>
    <dgm:pt modelId="{FA4D0C0C-D5F8-48CC-BD63-0B4384E847BE}" type="pres">
      <dgm:prSet presAssocID="{1AB079CE-F214-4DC3-A005-53202780DB63}" presName="aNode" presStyleLbl="fgAcc1" presStyleIdx="3" presStyleCnt="6">
        <dgm:presLayoutVars>
          <dgm:bulletEnabled val="1"/>
        </dgm:presLayoutVars>
      </dgm:prSet>
      <dgm:spPr/>
      <dgm:t>
        <a:bodyPr/>
        <a:lstStyle/>
        <a:p>
          <a:endParaRPr lang="es-ES"/>
        </a:p>
      </dgm:t>
    </dgm:pt>
    <dgm:pt modelId="{0C251331-80CB-4173-9D2E-30980E9FFBEA}" type="pres">
      <dgm:prSet presAssocID="{1AB079CE-F214-4DC3-A005-53202780DB63}" presName="aSpace" presStyleCnt="0"/>
      <dgm:spPr/>
    </dgm:pt>
    <dgm:pt modelId="{9F7A5404-2D1E-4CF5-9A5A-5DE7E09E7C5F}" type="pres">
      <dgm:prSet presAssocID="{73D358A3-D9C8-4D7A-9503-274986B6F39C}" presName="aNode" presStyleLbl="fgAcc1" presStyleIdx="4" presStyleCnt="6">
        <dgm:presLayoutVars>
          <dgm:bulletEnabled val="1"/>
        </dgm:presLayoutVars>
      </dgm:prSet>
      <dgm:spPr/>
      <dgm:t>
        <a:bodyPr/>
        <a:lstStyle/>
        <a:p>
          <a:endParaRPr lang="es-ES"/>
        </a:p>
      </dgm:t>
    </dgm:pt>
    <dgm:pt modelId="{296CFECD-EE78-44E8-B685-6C259A42838F}" type="pres">
      <dgm:prSet presAssocID="{73D358A3-D9C8-4D7A-9503-274986B6F39C}" presName="aSpace" presStyleCnt="0"/>
      <dgm:spPr/>
    </dgm:pt>
    <dgm:pt modelId="{3E681248-528C-4D29-9CB5-055E7783517D}" type="pres">
      <dgm:prSet presAssocID="{D35E9C1A-A6C7-4632-B7F5-CC42C9A8A834}" presName="aNode" presStyleLbl="fgAcc1" presStyleIdx="5" presStyleCnt="6">
        <dgm:presLayoutVars>
          <dgm:bulletEnabled val="1"/>
        </dgm:presLayoutVars>
      </dgm:prSet>
      <dgm:spPr/>
      <dgm:t>
        <a:bodyPr/>
        <a:lstStyle/>
        <a:p>
          <a:endParaRPr lang="es-ES"/>
        </a:p>
      </dgm:t>
    </dgm:pt>
    <dgm:pt modelId="{061DE617-81F6-4E31-8F96-EF67128F3A6E}" type="pres">
      <dgm:prSet presAssocID="{D35E9C1A-A6C7-4632-B7F5-CC42C9A8A834}" presName="aSpace" presStyleCnt="0"/>
      <dgm:spPr/>
    </dgm:pt>
  </dgm:ptLst>
  <dgm:cxnLst>
    <dgm:cxn modelId="{1288DAD4-8972-48DC-B768-06FC972F8358}" type="presOf" srcId="{7CCD3A24-CF8A-46D0-8882-17411E97B2C7}" destId="{0F5C1972-0DB3-4FEF-9C97-D343A13598D5}" srcOrd="0" destOrd="0" presId="urn:microsoft.com/office/officeart/2005/8/layout/pyramid2"/>
    <dgm:cxn modelId="{C03E5505-47A5-45AC-B56A-0AE7B0BBA8AC}" type="presOf" srcId="{1AB079CE-F214-4DC3-A005-53202780DB63}" destId="{FA4D0C0C-D5F8-48CC-BD63-0B4384E847BE}" srcOrd="0" destOrd="0" presId="urn:microsoft.com/office/officeart/2005/8/layout/pyramid2"/>
    <dgm:cxn modelId="{5389EA2C-6832-49DB-8FED-D9A39336AB21}" type="presOf" srcId="{109778BB-1535-43A5-9A2C-79880BE8613F}" destId="{E2D75E6C-5912-4B28-BA4E-CF3341F1EDDC}" srcOrd="0" destOrd="0" presId="urn:microsoft.com/office/officeart/2005/8/layout/pyramid2"/>
    <dgm:cxn modelId="{E03A1F63-C693-41C2-B640-4427BC8766FD}" srcId="{109778BB-1535-43A5-9A2C-79880BE8613F}" destId="{1AB079CE-F214-4DC3-A005-53202780DB63}" srcOrd="3" destOrd="0" parTransId="{A3D481C5-FC00-488A-8A66-EC84D99B83D6}" sibTransId="{960E93B5-0051-4CA5-B5D3-6AB705ABB0FB}"/>
    <dgm:cxn modelId="{9DBE6884-97F1-4B2B-B64D-0435F6EDB838}" srcId="{109778BB-1535-43A5-9A2C-79880BE8613F}" destId="{D35E9C1A-A6C7-4632-B7F5-CC42C9A8A834}" srcOrd="5" destOrd="0" parTransId="{0F529667-8D00-490C-9EE4-75ABA287D71C}" sibTransId="{F847EEC5-F95C-4D7A-9FC0-E7818B1883B4}"/>
    <dgm:cxn modelId="{735C9CA4-9A3C-4F2B-81F9-5966CA35F20C}" type="presOf" srcId="{A7A1B26B-3FA4-4622-A24C-9B806D98EB8D}" destId="{1268B8FD-9151-4F61-84A3-61E16134DEEF}" srcOrd="0" destOrd="0" presId="urn:microsoft.com/office/officeart/2005/8/layout/pyramid2"/>
    <dgm:cxn modelId="{C70E586D-BB0D-4EC9-966A-ABF6DA442C46}" type="presOf" srcId="{73D358A3-D9C8-4D7A-9503-274986B6F39C}" destId="{9F7A5404-2D1E-4CF5-9A5A-5DE7E09E7C5F}" srcOrd="0" destOrd="0" presId="urn:microsoft.com/office/officeart/2005/8/layout/pyramid2"/>
    <dgm:cxn modelId="{68D0B155-9A71-4A2C-921B-CA994995D1BF}" srcId="{109778BB-1535-43A5-9A2C-79880BE8613F}" destId="{A7A1B26B-3FA4-4622-A24C-9B806D98EB8D}" srcOrd="2" destOrd="0" parTransId="{B30D11A3-E440-4BD5-B151-9848F4488398}" sibTransId="{63C292FF-AD88-4F33-A1F9-F19DAC76117F}"/>
    <dgm:cxn modelId="{5B327CFA-8567-4D91-8D3B-117ACA1F94AF}" type="presOf" srcId="{CA37011A-6959-4046-A6CD-7D82F47B719B}" destId="{18B74C76-78B5-43E4-B3F9-D894359C5915}" srcOrd="0" destOrd="0" presId="urn:microsoft.com/office/officeart/2005/8/layout/pyramid2"/>
    <dgm:cxn modelId="{200D2AC3-F594-437E-A057-62FC524B7460}" srcId="{109778BB-1535-43A5-9A2C-79880BE8613F}" destId="{CA37011A-6959-4046-A6CD-7D82F47B719B}" srcOrd="0" destOrd="0" parTransId="{018E47A6-F6A4-4310-B5AC-CC7C84149BDF}" sibTransId="{F23D2BD4-46C9-4767-8334-A674B9AB5E7A}"/>
    <dgm:cxn modelId="{138E48EE-F312-4C97-953C-AF60A1862E64}" srcId="{109778BB-1535-43A5-9A2C-79880BE8613F}" destId="{73D358A3-D9C8-4D7A-9503-274986B6F39C}" srcOrd="4" destOrd="0" parTransId="{98FDC1DF-3F7C-43E4-A976-BE8F6F886E33}" sibTransId="{39504284-6568-4795-8C50-E277B7208F75}"/>
    <dgm:cxn modelId="{212E9D2C-8C31-4683-A4A3-968849FA7C94}" srcId="{109778BB-1535-43A5-9A2C-79880BE8613F}" destId="{7CCD3A24-CF8A-46D0-8882-17411E97B2C7}" srcOrd="1" destOrd="0" parTransId="{C0D621B4-1346-4ABF-90F3-128220A2668F}" sibTransId="{E9694E6B-7C6C-4311-A754-3BD307F93DD4}"/>
    <dgm:cxn modelId="{2827A76D-FE52-4D88-8810-9F898FA141FA}" type="presOf" srcId="{D35E9C1A-A6C7-4632-B7F5-CC42C9A8A834}" destId="{3E681248-528C-4D29-9CB5-055E7783517D}" srcOrd="0" destOrd="0" presId="urn:microsoft.com/office/officeart/2005/8/layout/pyramid2"/>
    <dgm:cxn modelId="{7A53C6D6-061D-4035-AFDD-0F0E092CD444}" type="presParOf" srcId="{E2D75E6C-5912-4B28-BA4E-CF3341F1EDDC}" destId="{17DD9524-7FE1-4397-851E-F96484487C2F}" srcOrd="0" destOrd="0" presId="urn:microsoft.com/office/officeart/2005/8/layout/pyramid2"/>
    <dgm:cxn modelId="{7B9945A1-BE40-4A5E-A8AE-CCEBE26BD47F}" type="presParOf" srcId="{E2D75E6C-5912-4B28-BA4E-CF3341F1EDDC}" destId="{8734EEB0-F975-4914-83B6-B8502FF45F9C}" srcOrd="1" destOrd="0" presId="urn:microsoft.com/office/officeart/2005/8/layout/pyramid2"/>
    <dgm:cxn modelId="{23F73AF7-23F5-4FFB-AF45-02286DAC21C0}" type="presParOf" srcId="{8734EEB0-F975-4914-83B6-B8502FF45F9C}" destId="{18B74C76-78B5-43E4-B3F9-D894359C5915}" srcOrd="0" destOrd="0" presId="urn:microsoft.com/office/officeart/2005/8/layout/pyramid2"/>
    <dgm:cxn modelId="{E7EE97EB-A7D8-41D0-B314-231230E5CFE1}" type="presParOf" srcId="{8734EEB0-F975-4914-83B6-B8502FF45F9C}" destId="{D240A2C1-7EA3-4089-A1AA-589981795BDE}" srcOrd="1" destOrd="0" presId="urn:microsoft.com/office/officeart/2005/8/layout/pyramid2"/>
    <dgm:cxn modelId="{7E02C45B-0C55-4234-A28C-DF51B17B079F}" type="presParOf" srcId="{8734EEB0-F975-4914-83B6-B8502FF45F9C}" destId="{0F5C1972-0DB3-4FEF-9C97-D343A13598D5}" srcOrd="2" destOrd="0" presId="urn:microsoft.com/office/officeart/2005/8/layout/pyramid2"/>
    <dgm:cxn modelId="{A9921E22-9500-43A5-B9A2-13D3F3F83C36}" type="presParOf" srcId="{8734EEB0-F975-4914-83B6-B8502FF45F9C}" destId="{748D5503-1816-40E5-A5BC-848E8D979806}" srcOrd="3" destOrd="0" presId="urn:microsoft.com/office/officeart/2005/8/layout/pyramid2"/>
    <dgm:cxn modelId="{040D9ADB-6C0C-4BA6-8542-E30198BE3BCE}" type="presParOf" srcId="{8734EEB0-F975-4914-83B6-B8502FF45F9C}" destId="{1268B8FD-9151-4F61-84A3-61E16134DEEF}" srcOrd="4" destOrd="0" presId="urn:microsoft.com/office/officeart/2005/8/layout/pyramid2"/>
    <dgm:cxn modelId="{4C1C5DA2-587A-4D76-9EC5-7D381F36393B}" type="presParOf" srcId="{8734EEB0-F975-4914-83B6-B8502FF45F9C}" destId="{6EAB0AF8-57C6-44F9-A0D6-2F2AD83D71BF}" srcOrd="5" destOrd="0" presId="urn:microsoft.com/office/officeart/2005/8/layout/pyramid2"/>
    <dgm:cxn modelId="{82FD9B46-8908-4613-90F9-7B5C2505C298}" type="presParOf" srcId="{8734EEB0-F975-4914-83B6-B8502FF45F9C}" destId="{FA4D0C0C-D5F8-48CC-BD63-0B4384E847BE}" srcOrd="6" destOrd="0" presId="urn:microsoft.com/office/officeart/2005/8/layout/pyramid2"/>
    <dgm:cxn modelId="{B963C30D-740E-4F2E-A7D2-9D2CD7CFD290}" type="presParOf" srcId="{8734EEB0-F975-4914-83B6-B8502FF45F9C}" destId="{0C251331-80CB-4173-9D2E-30980E9FFBEA}" srcOrd="7" destOrd="0" presId="urn:microsoft.com/office/officeart/2005/8/layout/pyramid2"/>
    <dgm:cxn modelId="{018B3784-FF35-4322-BB60-FE1C91F3ECAA}" type="presParOf" srcId="{8734EEB0-F975-4914-83B6-B8502FF45F9C}" destId="{9F7A5404-2D1E-4CF5-9A5A-5DE7E09E7C5F}" srcOrd="8" destOrd="0" presId="urn:microsoft.com/office/officeart/2005/8/layout/pyramid2"/>
    <dgm:cxn modelId="{C3F67F42-1608-4031-9183-7BA21C0E1BE2}" type="presParOf" srcId="{8734EEB0-F975-4914-83B6-B8502FF45F9C}" destId="{296CFECD-EE78-44E8-B685-6C259A42838F}" srcOrd="9" destOrd="0" presId="urn:microsoft.com/office/officeart/2005/8/layout/pyramid2"/>
    <dgm:cxn modelId="{FB15B076-A32D-4849-BCA0-53598D4E6613}" type="presParOf" srcId="{8734EEB0-F975-4914-83B6-B8502FF45F9C}" destId="{3E681248-528C-4D29-9CB5-055E7783517D}" srcOrd="10" destOrd="0" presId="urn:microsoft.com/office/officeart/2005/8/layout/pyramid2"/>
    <dgm:cxn modelId="{C01605D9-9ECB-4925-9C42-28DFFD4C9526}" type="presParOf" srcId="{8734EEB0-F975-4914-83B6-B8502FF45F9C}" destId="{061DE617-81F6-4E31-8F96-EF67128F3A6E}"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FB402-04FE-4C82-8903-AACB5D17004D}">
      <dsp:nvSpPr>
        <dsp:cNvPr id="0" name=""/>
        <dsp:cNvSpPr/>
      </dsp:nvSpPr>
      <dsp:spPr>
        <a:xfrm>
          <a:off x="1877379" y="0"/>
          <a:ext cx="1944216" cy="1080120"/>
        </a:xfrm>
        <a:prstGeom prst="roundRect">
          <a:avLst>
            <a:gd name="adj" fmla="val 1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b="1" kern="1200" dirty="0" smtClean="0"/>
            <a:t>Procesos de negocios</a:t>
          </a:r>
          <a:endParaRPr lang="es-ES" sz="2600" b="1" kern="1200" dirty="0"/>
        </a:p>
      </dsp:txBody>
      <dsp:txXfrm>
        <a:off x="1909015" y="31636"/>
        <a:ext cx="1880944" cy="1016848"/>
      </dsp:txXfrm>
    </dsp:sp>
    <dsp:sp modelId="{6D513864-FADF-463F-A9F1-BA9235625174}">
      <dsp:nvSpPr>
        <dsp:cNvPr id="0" name=""/>
        <dsp:cNvSpPr/>
      </dsp:nvSpPr>
      <dsp:spPr>
        <a:xfrm>
          <a:off x="4685692" y="0"/>
          <a:ext cx="1944216" cy="1080120"/>
        </a:xfrm>
        <a:prstGeom prst="roundRect">
          <a:avLst>
            <a:gd name="adj" fmla="val 1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b="1" kern="1200" dirty="0" smtClean="0"/>
            <a:t>Toma de decisiones</a:t>
          </a:r>
          <a:endParaRPr lang="es-ES" sz="2600" b="1" kern="1200" dirty="0"/>
        </a:p>
      </dsp:txBody>
      <dsp:txXfrm>
        <a:off x="4717328" y="31636"/>
        <a:ext cx="1880944" cy="1016848"/>
      </dsp:txXfrm>
    </dsp:sp>
    <dsp:sp modelId="{51A0BDD0-43D0-4348-846A-90C07C66EC8E}">
      <dsp:nvSpPr>
        <dsp:cNvPr id="0" name=""/>
        <dsp:cNvSpPr/>
      </dsp:nvSpPr>
      <dsp:spPr>
        <a:xfrm>
          <a:off x="3848599" y="4590510"/>
          <a:ext cx="810090" cy="810090"/>
        </a:xfrm>
        <a:prstGeom prst="triangle">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1DF5705F-1973-4902-9FA8-2C9EB136703C}">
      <dsp:nvSpPr>
        <dsp:cNvPr id="0" name=""/>
        <dsp:cNvSpPr/>
      </dsp:nvSpPr>
      <dsp:spPr>
        <a:xfrm rot="21360000">
          <a:off x="1822631" y="4243377"/>
          <a:ext cx="4862024" cy="339985"/>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CF948889-0428-431F-BD24-92CE716ADF47}">
      <dsp:nvSpPr>
        <dsp:cNvPr id="0" name=""/>
        <dsp:cNvSpPr/>
      </dsp:nvSpPr>
      <dsp:spPr>
        <a:xfrm rot="21360000">
          <a:off x="1830762" y="3630879"/>
          <a:ext cx="1929438" cy="666321"/>
        </a:xfrm>
        <a:prstGeom prst="round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proveedores</a:t>
          </a:r>
          <a:endParaRPr lang="es-ES" sz="1800" b="1" kern="1200" dirty="0"/>
        </a:p>
      </dsp:txBody>
      <dsp:txXfrm>
        <a:off x="1863289" y="3663406"/>
        <a:ext cx="1864384" cy="601267"/>
      </dsp:txXfrm>
    </dsp:sp>
    <dsp:sp modelId="{33605017-A296-49E5-8CC8-C7363678B8A0}">
      <dsp:nvSpPr>
        <dsp:cNvPr id="0" name=""/>
        <dsp:cNvSpPr/>
      </dsp:nvSpPr>
      <dsp:spPr>
        <a:xfrm rot="21360000">
          <a:off x="1776756" y="2918000"/>
          <a:ext cx="1929438" cy="666321"/>
        </a:xfrm>
        <a:prstGeom prst="roundRect">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Clientes</a:t>
          </a:r>
          <a:endParaRPr lang="es-ES" sz="1800" b="1" kern="1200" dirty="0"/>
        </a:p>
      </dsp:txBody>
      <dsp:txXfrm>
        <a:off x="1809283" y="2950527"/>
        <a:ext cx="1864384" cy="601267"/>
      </dsp:txXfrm>
    </dsp:sp>
    <dsp:sp modelId="{669E0B9B-960A-4180-899B-B7F99004CCB7}">
      <dsp:nvSpPr>
        <dsp:cNvPr id="0" name=""/>
        <dsp:cNvSpPr/>
      </dsp:nvSpPr>
      <dsp:spPr>
        <a:xfrm rot="21360000">
          <a:off x="1722750" y="2205121"/>
          <a:ext cx="1929438" cy="666321"/>
        </a:xfrm>
        <a:prstGeom prst="roundRect">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Empleados</a:t>
          </a:r>
          <a:endParaRPr lang="es-ES" sz="1800" b="1" kern="1200" dirty="0"/>
        </a:p>
      </dsp:txBody>
      <dsp:txXfrm>
        <a:off x="1755277" y="2237648"/>
        <a:ext cx="1864384" cy="601267"/>
      </dsp:txXfrm>
    </dsp:sp>
    <dsp:sp modelId="{DF665121-A180-4BD8-AA64-49A74BADA5D7}">
      <dsp:nvSpPr>
        <dsp:cNvPr id="0" name=""/>
        <dsp:cNvSpPr/>
      </dsp:nvSpPr>
      <dsp:spPr>
        <a:xfrm rot="21360000">
          <a:off x="1668744" y="1492242"/>
          <a:ext cx="1929438" cy="666321"/>
        </a:xfrm>
        <a:prstGeom prst="roundRect">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Facturación </a:t>
          </a:r>
          <a:endParaRPr lang="es-ES" sz="1800" b="1" kern="1200" dirty="0"/>
        </a:p>
      </dsp:txBody>
      <dsp:txXfrm>
        <a:off x="1701271" y="1524769"/>
        <a:ext cx="1864384" cy="601267"/>
      </dsp:txXfrm>
    </dsp:sp>
    <dsp:sp modelId="{6B4188C1-D244-4675-AF98-56A139D6A478}">
      <dsp:nvSpPr>
        <dsp:cNvPr id="0" name=""/>
        <dsp:cNvSpPr/>
      </dsp:nvSpPr>
      <dsp:spPr>
        <a:xfrm rot="21360000">
          <a:off x="4639074" y="3436458"/>
          <a:ext cx="1929438" cy="666321"/>
        </a:xfrm>
        <a:prstGeom prst="round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Ejecución de procesos</a:t>
          </a:r>
          <a:endParaRPr lang="es-ES" sz="1800" b="1" kern="1200" dirty="0"/>
        </a:p>
      </dsp:txBody>
      <dsp:txXfrm>
        <a:off x="4671601" y="3468985"/>
        <a:ext cx="1864384" cy="601267"/>
      </dsp:txXfrm>
    </dsp:sp>
    <dsp:sp modelId="{E36D930F-F50A-4539-B0A8-8AD092A46AA8}">
      <dsp:nvSpPr>
        <dsp:cNvPr id="0" name=""/>
        <dsp:cNvSpPr/>
      </dsp:nvSpPr>
      <dsp:spPr>
        <a:xfrm rot="21360000">
          <a:off x="4585068" y="2723579"/>
          <a:ext cx="1929438" cy="666321"/>
        </a:xfrm>
        <a:prstGeom prst="round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Operar eficientemente</a:t>
          </a:r>
          <a:endParaRPr lang="es-ES" sz="1800" b="1" kern="1200" dirty="0"/>
        </a:p>
      </dsp:txBody>
      <dsp:txXfrm>
        <a:off x="4617595" y="2756106"/>
        <a:ext cx="1864384" cy="601267"/>
      </dsp:txXfrm>
    </dsp:sp>
    <dsp:sp modelId="{974BBCFC-03C4-45D0-A693-1950B3499B18}">
      <dsp:nvSpPr>
        <dsp:cNvPr id="0" name=""/>
        <dsp:cNvSpPr/>
      </dsp:nvSpPr>
      <dsp:spPr>
        <a:xfrm rot="21360000">
          <a:off x="4531062" y="2010699"/>
          <a:ext cx="1929438" cy="666321"/>
        </a:xfrm>
        <a:prstGeom prst="roundRect">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Mejorar desempeño</a:t>
          </a:r>
          <a:endParaRPr lang="es-ES" sz="1800" b="1" kern="1200" dirty="0"/>
        </a:p>
      </dsp:txBody>
      <dsp:txXfrm>
        <a:off x="4563589" y="2043226"/>
        <a:ext cx="1864384" cy="60126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63319-CD3F-4D9D-9DF9-81411B0D07EE}">
      <dsp:nvSpPr>
        <dsp:cNvPr id="0" name=""/>
        <dsp:cNvSpPr/>
      </dsp:nvSpPr>
      <dsp:spPr>
        <a:xfrm>
          <a:off x="5904656" y="2221"/>
          <a:ext cx="2049006" cy="1504046"/>
        </a:xfrm>
        <a:prstGeom prst="ellipse">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s-ES_tradnl" sz="1600" b="1" kern="1200" dirty="0" smtClean="0"/>
            <a:t>Nivel de conocimientos</a:t>
          </a:r>
          <a:endParaRPr lang="es-SV" sz="1600" kern="1200" dirty="0"/>
        </a:p>
      </dsp:txBody>
      <dsp:txXfrm>
        <a:off x="6204726" y="222483"/>
        <a:ext cx="1448866" cy="1063522"/>
      </dsp:txXfrm>
    </dsp:sp>
    <dsp:sp modelId="{B7BB5759-9419-420C-B63D-F17AC204D1C8}">
      <dsp:nvSpPr>
        <dsp:cNvPr id="0" name=""/>
        <dsp:cNvSpPr/>
      </dsp:nvSpPr>
      <dsp:spPr>
        <a:xfrm rot="1800000">
          <a:off x="7790732" y="1053440"/>
          <a:ext cx="192515" cy="507615"/>
        </a:xfrm>
        <a:prstGeom prst="rightArrow">
          <a:avLst>
            <a:gd name="adj1" fmla="val 60000"/>
            <a:gd name="adj2" fmla="val 50000"/>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SV" sz="1100" kern="1200"/>
        </a:p>
      </dsp:txBody>
      <dsp:txXfrm>
        <a:off x="7794601" y="1140525"/>
        <a:ext cx="134761" cy="304569"/>
      </dsp:txXfrm>
    </dsp:sp>
    <dsp:sp modelId="{924FC182-3530-4E1E-8770-035A9C03F4C9}">
      <dsp:nvSpPr>
        <dsp:cNvPr id="0" name=""/>
        <dsp:cNvSpPr/>
      </dsp:nvSpPr>
      <dsp:spPr>
        <a:xfrm>
          <a:off x="7796931" y="1130421"/>
          <a:ext cx="2172654" cy="1504046"/>
        </a:xfrm>
        <a:prstGeom prst="ellipse">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s-ES_tradnl" sz="1600" b="1" kern="1200" dirty="0" smtClean="0">
              <a:solidFill>
                <a:schemeClr val="tx1"/>
              </a:solidFill>
            </a:rPr>
            <a:t>Entradas de información: Especificaciones de diseño, base de conocimientos</a:t>
          </a:r>
          <a:endParaRPr lang="es-SV" sz="1600" kern="1200" dirty="0">
            <a:solidFill>
              <a:schemeClr val="tx1"/>
            </a:solidFill>
          </a:endParaRPr>
        </a:p>
      </dsp:txBody>
      <dsp:txXfrm>
        <a:off x="8115109" y="1350683"/>
        <a:ext cx="1536298" cy="1063522"/>
      </dsp:txXfrm>
    </dsp:sp>
    <dsp:sp modelId="{BC7EE71C-6D57-44A6-A353-0BCEC89831B1}">
      <dsp:nvSpPr>
        <dsp:cNvPr id="0" name=""/>
        <dsp:cNvSpPr/>
      </dsp:nvSpPr>
      <dsp:spPr>
        <a:xfrm rot="5400000">
          <a:off x="8683885" y="2745550"/>
          <a:ext cx="398747" cy="507615"/>
        </a:xfrm>
        <a:prstGeom prst="rightArrow">
          <a:avLst>
            <a:gd name="adj1" fmla="val 60000"/>
            <a:gd name="adj2" fmla="val 50000"/>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SV" sz="1100" kern="1200"/>
        </a:p>
      </dsp:txBody>
      <dsp:txXfrm>
        <a:off x="8743697" y="2787261"/>
        <a:ext cx="279123" cy="304569"/>
      </dsp:txXfrm>
    </dsp:sp>
    <dsp:sp modelId="{FC360EB9-3588-4492-ABA0-9D93A4A65938}">
      <dsp:nvSpPr>
        <dsp:cNvPr id="0" name=""/>
        <dsp:cNvSpPr/>
      </dsp:nvSpPr>
      <dsp:spPr>
        <a:xfrm>
          <a:off x="7920211" y="3386820"/>
          <a:ext cx="1926096" cy="1504046"/>
        </a:xfrm>
        <a:prstGeom prst="ellipse">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s-ES_tradnl" sz="1600" b="1" kern="1200" dirty="0" smtClean="0"/>
            <a:t>Procesamiento: Modelado, simulaciones</a:t>
          </a:r>
          <a:endParaRPr lang="es-SV" sz="1600" kern="1200" dirty="0"/>
        </a:p>
      </dsp:txBody>
      <dsp:txXfrm>
        <a:off x="8202281" y="3607082"/>
        <a:ext cx="1361956" cy="1063522"/>
      </dsp:txXfrm>
    </dsp:sp>
    <dsp:sp modelId="{60462DBD-15C5-45CB-9C8B-23FA5A28C0FA}">
      <dsp:nvSpPr>
        <dsp:cNvPr id="0" name=""/>
        <dsp:cNvSpPr/>
      </dsp:nvSpPr>
      <dsp:spPr>
        <a:xfrm rot="9000000">
          <a:off x="7690880" y="4480096"/>
          <a:ext cx="323408" cy="507615"/>
        </a:xfrm>
        <a:prstGeom prst="rightArrow">
          <a:avLst>
            <a:gd name="adj1" fmla="val 60000"/>
            <a:gd name="adj2" fmla="val 50000"/>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SV" sz="1100" kern="1200"/>
        </a:p>
      </dsp:txBody>
      <dsp:txXfrm rot="10800000">
        <a:off x="7781403" y="4557364"/>
        <a:ext cx="226386" cy="304569"/>
      </dsp:txXfrm>
    </dsp:sp>
    <dsp:sp modelId="{0BDFF165-A2BA-4DD1-98C0-99334336B65A}">
      <dsp:nvSpPr>
        <dsp:cNvPr id="0" name=""/>
        <dsp:cNvSpPr/>
      </dsp:nvSpPr>
      <dsp:spPr>
        <a:xfrm>
          <a:off x="6177137" y="4515020"/>
          <a:ext cx="1504046" cy="1504046"/>
        </a:xfrm>
        <a:prstGeom prst="ellipse">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s-ES_tradnl" sz="1600" b="1" kern="1200" dirty="0" smtClean="0"/>
            <a:t>Salidas de información: Modelos, gráficos</a:t>
          </a:r>
          <a:endParaRPr lang="es-SV" sz="1600" kern="1200" dirty="0"/>
        </a:p>
      </dsp:txBody>
      <dsp:txXfrm>
        <a:off x="6397399" y="4735282"/>
        <a:ext cx="1063522" cy="1063522"/>
      </dsp:txXfrm>
    </dsp:sp>
    <dsp:sp modelId="{821AAFDC-7C20-4B2A-BD74-6BC4E85FA06B}">
      <dsp:nvSpPr>
        <dsp:cNvPr id="0" name=""/>
        <dsp:cNvSpPr/>
      </dsp:nvSpPr>
      <dsp:spPr>
        <a:xfrm rot="12600000">
          <a:off x="5851387" y="4486241"/>
          <a:ext cx="329983" cy="507615"/>
        </a:xfrm>
        <a:prstGeom prst="rightArrow">
          <a:avLst>
            <a:gd name="adj1" fmla="val 60000"/>
            <a:gd name="adj2" fmla="val 50000"/>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SV" sz="1100" kern="1200"/>
        </a:p>
      </dsp:txBody>
      <dsp:txXfrm rot="10800000">
        <a:off x="5943751" y="4612513"/>
        <a:ext cx="230988" cy="304569"/>
      </dsp:txXfrm>
    </dsp:sp>
    <dsp:sp modelId="{05AADCD5-4153-43A7-AB7E-D5795BCF243F}">
      <dsp:nvSpPr>
        <dsp:cNvPr id="0" name=""/>
        <dsp:cNvSpPr/>
      </dsp:nvSpPr>
      <dsp:spPr>
        <a:xfrm>
          <a:off x="4032445" y="3386820"/>
          <a:ext cx="1885231" cy="1504046"/>
        </a:xfrm>
        <a:prstGeom prst="ellipse">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s-ES_tradnl" sz="2000" b="1" kern="1200" dirty="0" smtClean="0"/>
            <a:t>Usuarios: Personal técnico</a:t>
          </a:r>
          <a:endParaRPr lang="es-SV" sz="2000" kern="1200" dirty="0"/>
        </a:p>
      </dsp:txBody>
      <dsp:txXfrm>
        <a:off x="4308531" y="3607082"/>
        <a:ext cx="1333059" cy="1063522"/>
      </dsp:txXfrm>
    </dsp:sp>
    <dsp:sp modelId="{A7016BC3-742F-4249-A244-C9D68CD3DD7C}">
      <dsp:nvSpPr>
        <dsp:cNvPr id="0" name=""/>
        <dsp:cNvSpPr/>
      </dsp:nvSpPr>
      <dsp:spPr>
        <a:xfrm rot="16200000">
          <a:off x="4775687" y="2768121"/>
          <a:ext cx="398747" cy="507615"/>
        </a:xfrm>
        <a:prstGeom prst="rightArrow">
          <a:avLst>
            <a:gd name="adj1" fmla="val 60000"/>
            <a:gd name="adj2" fmla="val 50000"/>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SV" sz="1100" kern="1200"/>
        </a:p>
      </dsp:txBody>
      <dsp:txXfrm>
        <a:off x="4835499" y="2929456"/>
        <a:ext cx="279123" cy="304569"/>
      </dsp:txXfrm>
    </dsp:sp>
    <dsp:sp modelId="{89C37D67-51F5-4A55-A33E-A911279029DB}">
      <dsp:nvSpPr>
        <dsp:cNvPr id="0" name=""/>
        <dsp:cNvSpPr/>
      </dsp:nvSpPr>
      <dsp:spPr>
        <a:xfrm>
          <a:off x="3999965" y="1130421"/>
          <a:ext cx="1950191" cy="1504046"/>
        </a:xfrm>
        <a:prstGeom prst="ellipse">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s-ES_tradnl" sz="1800" b="1" kern="1200" dirty="0" smtClean="0"/>
            <a:t>Ejemplo: Estación de trabajo para ingeniería</a:t>
          </a:r>
          <a:endParaRPr lang="es-SV" sz="1800" kern="1200" dirty="0"/>
        </a:p>
      </dsp:txBody>
      <dsp:txXfrm>
        <a:off x="4285564" y="1350683"/>
        <a:ext cx="1378993" cy="1063522"/>
      </dsp:txXfrm>
    </dsp:sp>
    <dsp:sp modelId="{BCEBBA4C-BEE4-4E6D-94EC-095700CF97F7}">
      <dsp:nvSpPr>
        <dsp:cNvPr id="0" name=""/>
        <dsp:cNvSpPr/>
      </dsp:nvSpPr>
      <dsp:spPr>
        <a:xfrm rot="19800000">
          <a:off x="5821574" y="1074846"/>
          <a:ext cx="225359" cy="507615"/>
        </a:xfrm>
        <a:prstGeom prst="rightArrow">
          <a:avLst>
            <a:gd name="adj1" fmla="val 60000"/>
            <a:gd name="adj2" fmla="val 50000"/>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SV" sz="1100" kern="1200"/>
        </a:p>
      </dsp:txBody>
      <dsp:txXfrm>
        <a:off x="5826103" y="1193271"/>
        <a:ext cx="157751" cy="30456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33CB5-2BFF-487E-AFFD-EC9F64FE0994}">
      <dsp:nvSpPr>
        <dsp:cNvPr id="0" name=""/>
        <dsp:cNvSpPr/>
      </dsp:nvSpPr>
      <dsp:spPr>
        <a:xfrm>
          <a:off x="605789" y="0"/>
          <a:ext cx="6865620" cy="4648200"/>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EB5735A-9F1D-4B3B-BAE4-6B09D2DFBC3C}">
      <dsp:nvSpPr>
        <dsp:cNvPr id="0" name=""/>
        <dsp:cNvSpPr/>
      </dsp:nvSpPr>
      <dsp:spPr>
        <a:xfrm>
          <a:off x="2218" y="1394460"/>
          <a:ext cx="1291642" cy="1859280"/>
        </a:xfrm>
        <a:prstGeom prst="roundRect">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ES_tradnl" sz="1300" b="1" kern="1200" smtClean="0"/>
            <a:t>Hacia una oficina “sin papeles”</a:t>
          </a:r>
          <a:endParaRPr lang="es-SV" sz="1300" kern="1200"/>
        </a:p>
      </dsp:txBody>
      <dsp:txXfrm>
        <a:off x="65271" y="1457513"/>
        <a:ext cx="1165536" cy="1733174"/>
      </dsp:txXfrm>
    </dsp:sp>
    <dsp:sp modelId="{CA3C4211-80E4-47E7-BB89-45506B67ACB9}">
      <dsp:nvSpPr>
        <dsp:cNvPr id="0" name=""/>
        <dsp:cNvSpPr/>
      </dsp:nvSpPr>
      <dsp:spPr>
        <a:xfrm>
          <a:off x="1358442" y="1394460"/>
          <a:ext cx="1291642" cy="1859280"/>
        </a:xfrm>
        <a:prstGeom prst="roundRect">
          <a:avLst/>
        </a:prstGeom>
        <a:gradFill rotWithShape="0">
          <a:gsLst>
            <a:gs pos="0">
              <a:schemeClr val="accent4">
                <a:hueOff val="-945106"/>
                <a:satOff val="-1514"/>
                <a:lumOff val="157"/>
                <a:alphaOff val="0"/>
                <a:tint val="94000"/>
                <a:satMod val="105000"/>
                <a:lumMod val="102000"/>
              </a:schemeClr>
            </a:gs>
            <a:gs pos="100000">
              <a:schemeClr val="accent4">
                <a:hueOff val="-945106"/>
                <a:satOff val="-1514"/>
                <a:lumOff val="157"/>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ES_tradnl" sz="1300" b="1" kern="1200" dirty="0" smtClean="0"/>
            <a:t>Rediseño del flujo de trabajo</a:t>
          </a:r>
          <a:endParaRPr lang="es-SV" sz="1300" kern="1200" dirty="0"/>
        </a:p>
      </dsp:txBody>
      <dsp:txXfrm>
        <a:off x="1421495" y="1457513"/>
        <a:ext cx="1165536" cy="1733174"/>
      </dsp:txXfrm>
    </dsp:sp>
    <dsp:sp modelId="{F6FECB93-7CA1-4561-A814-AB97C600EA46}">
      <dsp:nvSpPr>
        <dsp:cNvPr id="0" name=""/>
        <dsp:cNvSpPr/>
      </dsp:nvSpPr>
      <dsp:spPr>
        <a:xfrm>
          <a:off x="2714666" y="1394460"/>
          <a:ext cx="1291642" cy="1859280"/>
        </a:xfrm>
        <a:prstGeom prst="roundRect">
          <a:avLst/>
        </a:prstGeom>
        <a:gradFill rotWithShape="0">
          <a:gsLst>
            <a:gs pos="0">
              <a:schemeClr val="accent4">
                <a:hueOff val="-1890212"/>
                <a:satOff val="-3028"/>
                <a:lumOff val="314"/>
                <a:alphaOff val="0"/>
                <a:tint val="94000"/>
                <a:satMod val="105000"/>
                <a:lumMod val="102000"/>
              </a:schemeClr>
            </a:gs>
            <a:gs pos="100000">
              <a:schemeClr val="accent4">
                <a:hueOff val="-1890212"/>
                <a:satOff val="-3028"/>
                <a:lumOff val="314"/>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ES_tradnl" sz="1300" b="1" kern="1200" dirty="0" smtClean="0"/>
            <a:t>Software integrado</a:t>
          </a:r>
          <a:endParaRPr lang="es-SV" sz="1300" kern="1200" dirty="0"/>
        </a:p>
      </dsp:txBody>
      <dsp:txXfrm>
        <a:off x="2777719" y="1457513"/>
        <a:ext cx="1165536" cy="1733174"/>
      </dsp:txXfrm>
    </dsp:sp>
    <dsp:sp modelId="{4BB38B22-B783-4793-BCAB-841F93739F63}">
      <dsp:nvSpPr>
        <dsp:cNvPr id="0" name=""/>
        <dsp:cNvSpPr/>
      </dsp:nvSpPr>
      <dsp:spPr>
        <a:xfrm>
          <a:off x="4070891" y="1394460"/>
          <a:ext cx="1291642" cy="1859280"/>
        </a:xfrm>
        <a:prstGeom prst="roundRect">
          <a:avLst/>
        </a:prstGeom>
        <a:gradFill rotWithShape="0">
          <a:gsLst>
            <a:gs pos="0">
              <a:schemeClr val="accent4">
                <a:hueOff val="-2835319"/>
                <a:satOff val="-4541"/>
                <a:lumOff val="470"/>
                <a:alphaOff val="0"/>
                <a:tint val="94000"/>
                <a:satMod val="105000"/>
                <a:lumMod val="102000"/>
              </a:schemeClr>
            </a:gs>
            <a:gs pos="100000">
              <a:schemeClr val="accent4">
                <a:hueOff val="-2835319"/>
                <a:satOff val="-4541"/>
                <a:lumOff val="47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ES_tradnl" sz="1300" b="1" kern="1200" dirty="0" smtClean="0"/>
            <a:t>Diseño ergonómico</a:t>
          </a:r>
          <a:endParaRPr lang="es-SV" sz="1300" kern="1200" dirty="0"/>
        </a:p>
      </dsp:txBody>
      <dsp:txXfrm>
        <a:off x="4133944" y="1457513"/>
        <a:ext cx="1165536" cy="1733174"/>
      </dsp:txXfrm>
    </dsp:sp>
    <dsp:sp modelId="{831302D1-B8DD-49DB-A6D5-C81234C5C083}">
      <dsp:nvSpPr>
        <dsp:cNvPr id="0" name=""/>
        <dsp:cNvSpPr/>
      </dsp:nvSpPr>
      <dsp:spPr>
        <a:xfrm>
          <a:off x="5427115" y="1394460"/>
          <a:ext cx="1291642" cy="1859280"/>
        </a:xfrm>
        <a:prstGeom prst="roundRect">
          <a:avLst/>
        </a:prstGeom>
        <a:gradFill rotWithShape="0">
          <a:gsLst>
            <a:gs pos="0">
              <a:schemeClr val="accent4">
                <a:hueOff val="-3780425"/>
                <a:satOff val="-6055"/>
                <a:lumOff val="627"/>
                <a:alphaOff val="0"/>
                <a:tint val="94000"/>
                <a:satMod val="105000"/>
                <a:lumMod val="102000"/>
              </a:schemeClr>
            </a:gs>
            <a:gs pos="100000">
              <a:schemeClr val="accent4">
                <a:hueOff val="-3780425"/>
                <a:satOff val="-6055"/>
                <a:lumOff val="627"/>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ES_tradnl" sz="1300" b="1" kern="1200" dirty="0" smtClean="0"/>
            <a:t>Un espacio de trabajo agradable</a:t>
          </a:r>
          <a:endParaRPr lang="es-SV" sz="1300" kern="1200" dirty="0"/>
        </a:p>
      </dsp:txBody>
      <dsp:txXfrm>
        <a:off x="5490168" y="1457513"/>
        <a:ext cx="1165536" cy="1733174"/>
      </dsp:txXfrm>
    </dsp:sp>
    <dsp:sp modelId="{32C9EACA-1CDF-4240-AED1-3B829872F746}">
      <dsp:nvSpPr>
        <dsp:cNvPr id="0" name=""/>
        <dsp:cNvSpPr/>
      </dsp:nvSpPr>
      <dsp:spPr>
        <a:xfrm>
          <a:off x="6783339" y="1394460"/>
          <a:ext cx="1291642" cy="1859280"/>
        </a:xfrm>
        <a:prstGeom prst="roundRect">
          <a:avLst/>
        </a:prstGeom>
        <a:gradFill rotWithShape="0">
          <a:gsLst>
            <a:gs pos="0">
              <a:schemeClr val="accent4">
                <a:hueOff val="-4725531"/>
                <a:satOff val="-7569"/>
                <a:lumOff val="784"/>
                <a:alphaOff val="0"/>
                <a:tint val="94000"/>
                <a:satMod val="105000"/>
                <a:lumMod val="102000"/>
              </a:schemeClr>
            </a:gs>
            <a:gs pos="100000">
              <a:schemeClr val="accent4">
                <a:hueOff val="-4725531"/>
                <a:satOff val="-7569"/>
                <a:lumOff val="784"/>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ES_tradnl" sz="1300" b="1" kern="1200" dirty="0" smtClean="0"/>
            <a:t>Ejemplo: Gráficos para presentaciones</a:t>
          </a:r>
          <a:endParaRPr lang="es-SV" sz="1300" kern="1200" dirty="0"/>
        </a:p>
      </dsp:txBody>
      <dsp:txXfrm>
        <a:off x="6846392" y="1457513"/>
        <a:ext cx="1165536" cy="173317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C0476-0100-46A2-A747-B37247ABAAE5}">
      <dsp:nvSpPr>
        <dsp:cNvPr id="0" name=""/>
        <dsp:cNvSpPr/>
      </dsp:nvSpPr>
      <dsp:spPr>
        <a:xfrm>
          <a:off x="624774" y="0"/>
          <a:ext cx="6995160" cy="4964126"/>
        </a:xfrm>
        <a:prstGeom prst="rightArrow">
          <a:avLst/>
        </a:prstGeom>
        <a:gradFill rotWithShape="0">
          <a:gsLst>
            <a:gs pos="0">
              <a:schemeClr val="accent2">
                <a:tint val="40000"/>
                <a:hueOff val="0"/>
                <a:satOff val="0"/>
                <a:lumOff val="0"/>
                <a:alphaOff val="0"/>
                <a:tint val="94000"/>
                <a:satMod val="105000"/>
                <a:lumMod val="102000"/>
              </a:schemeClr>
            </a:gs>
            <a:gs pos="100000">
              <a:schemeClr val="accent2">
                <a:tint val="40000"/>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7D5DC4B-90E3-47F7-AE51-D685CFF3C1EB}">
      <dsp:nvSpPr>
        <dsp:cNvPr id="0" name=""/>
        <dsp:cNvSpPr/>
      </dsp:nvSpPr>
      <dsp:spPr>
        <a:xfrm>
          <a:off x="2260" y="1489237"/>
          <a:ext cx="1316012" cy="1985650"/>
        </a:xfrm>
        <a:prstGeom prst="round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ES_tradnl" sz="1200" b="1" kern="1200" smtClean="0"/>
            <a:t>Nivel administración</a:t>
          </a:r>
          <a:endParaRPr lang="es-SV" sz="1200" kern="1200"/>
        </a:p>
      </dsp:txBody>
      <dsp:txXfrm>
        <a:off x="66502" y="1553479"/>
        <a:ext cx="1187528" cy="1857166"/>
      </dsp:txXfrm>
    </dsp:sp>
    <dsp:sp modelId="{35EA5AAB-355F-40F0-B842-541091BA1372}">
      <dsp:nvSpPr>
        <dsp:cNvPr id="0" name=""/>
        <dsp:cNvSpPr/>
      </dsp:nvSpPr>
      <dsp:spPr>
        <a:xfrm>
          <a:off x="1384073" y="1489237"/>
          <a:ext cx="1316012" cy="1985650"/>
        </a:xfrm>
        <a:prstGeom prst="roundRect">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ES_tradnl" sz="1200" b="1" kern="1200" dirty="0" smtClean="0"/>
            <a:t>Entradas de información: Datos de alto volumen</a:t>
          </a:r>
          <a:endParaRPr lang="es-SV" sz="1200" kern="1200" dirty="0"/>
        </a:p>
      </dsp:txBody>
      <dsp:txXfrm>
        <a:off x="1448315" y="1553479"/>
        <a:ext cx="1187528" cy="1857166"/>
      </dsp:txXfrm>
    </dsp:sp>
    <dsp:sp modelId="{598E4249-E608-4DF0-B290-93ECE5D1693C}">
      <dsp:nvSpPr>
        <dsp:cNvPr id="0" name=""/>
        <dsp:cNvSpPr/>
      </dsp:nvSpPr>
      <dsp:spPr>
        <a:xfrm>
          <a:off x="2765886" y="1489237"/>
          <a:ext cx="1316012" cy="1985650"/>
        </a:xfrm>
        <a:prstGeom prst="roundRect">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ES_tradnl" sz="1200" b="1" kern="1200" dirty="0" smtClean="0"/>
            <a:t>Procesamiento: Modelos simples</a:t>
          </a:r>
          <a:endParaRPr lang="es-SV" sz="1200" kern="1200" dirty="0"/>
        </a:p>
      </dsp:txBody>
      <dsp:txXfrm>
        <a:off x="2830128" y="1553479"/>
        <a:ext cx="1187528" cy="1857166"/>
      </dsp:txXfrm>
    </dsp:sp>
    <dsp:sp modelId="{DB2799F3-88E0-4B88-9EF5-4060230D26A7}">
      <dsp:nvSpPr>
        <dsp:cNvPr id="0" name=""/>
        <dsp:cNvSpPr/>
      </dsp:nvSpPr>
      <dsp:spPr>
        <a:xfrm>
          <a:off x="4147700" y="1489237"/>
          <a:ext cx="1316012" cy="1985650"/>
        </a:xfrm>
        <a:prstGeom prst="roundRect">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ES_tradnl" sz="1200" b="1" kern="1200" dirty="0" smtClean="0"/>
            <a:t>Salidas de información: Informes sinópticos y de excepciones</a:t>
          </a:r>
          <a:endParaRPr lang="es-SV" sz="1200" kern="1200" dirty="0"/>
        </a:p>
      </dsp:txBody>
      <dsp:txXfrm>
        <a:off x="4211942" y="1553479"/>
        <a:ext cx="1187528" cy="1857166"/>
      </dsp:txXfrm>
    </dsp:sp>
    <dsp:sp modelId="{CDB1EF8C-81E2-455B-8E8A-AACDD212B9FE}">
      <dsp:nvSpPr>
        <dsp:cNvPr id="0" name=""/>
        <dsp:cNvSpPr/>
      </dsp:nvSpPr>
      <dsp:spPr>
        <a:xfrm>
          <a:off x="5529513" y="1489237"/>
          <a:ext cx="1316012" cy="1985650"/>
        </a:xfrm>
        <a:prstGeom prst="round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ES_tradnl" sz="1200" b="1" kern="1200" dirty="0" smtClean="0"/>
            <a:t>Usuarios: Administradores de nivel medio </a:t>
          </a:r>
          <a:endParaRPr lang="es-SV" sz="1200" kern="1200" dirty="0"/>
        </a:p>
      </dsp:txBody>
      <dsp:txXfrm>
        <a:off x="5593755" y="1553479"/>
        <a:ext cx="1187528" cy="1857166"/>
      </dsp:txXfrm>
    </dsp:sp>
    <dsp:sp modelId="{6B6A815B-B3A5-482F-826F-7B62D2F763DF}">
      <dsp:nvSpPr>
        <dsp:cNvPr id="0" name=""/>
        <dsp:cNvSpPr/>
      </dsp:nvSpPr>
      <dsp:spPr>
        <a:xfrm>
          <a:off x="6911326" y="1489237"/>
          <a:ext cx="1316012" cy="1985650"/>
        </a:xfrm>
        <a:prstGeom prst="round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s-ES_tradnl" sz="1200" b="1" kern="1200" dirty="0" smtClean="0"/>
            <a:t>Ejemplo: Presupuesto anual</a:t>
          </a:r>
          <a:endParaRPr lang="es-SV" sz="1200" kern="1200" dirty="0"/>
        </a:p>
      </dsp:txBody>
      <dsp:txXfrm>
        <a:off x="6975568" y="1553479"/>
        <a:ext cx="1187528" cy="185716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5DD41-71CC-49C0-8EC4-07B5E7FED057}">
      <dsp:nvSpPr>
        <dsp:cNvPr id="0" name=""/>
        <dsp:cNvSpPr/>
      </dsp:nvSpPr>
      <dsp:spPr>
        <a:xfrm>
          <a:off x="2296814" y="346864"/>
          <a:ext cx="4876421" cy="4876421"/>
        </a:xfrm>
        <a:prstGeom prst="pie">
          <a:avLst>
            <a:gd name="adj1" fmla="val 16200000"/>
            <a:gd name="adj2" fmla="val 20520000"/>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s-ES_tradnl" sz="1600" b="1" kern="1200" dirty="0" smtClean="0"/>
            <a:t>Decisiones estructuradas y </a:t>
          </a:r>
          <a:r>
            <a:rPr lang="es-ES_tradnl" sz="1600" b="1" kern="1200" dirty="0" err="1" smtClean="0"/>
            <a:t>semiestructuradas</a:t>
          </a:r>
          <a:endParaRPr lang="es-SV" sz="1600" kern="1200" dirty="0"/>
        </a:p>
      </dsp:txBody>
      <dsp:txXfrm>
        <a:off x="4796561" y="1075425"/>
        <a:ext cx="1654500" cy="1132026"/>
      </dsp:txXfrm>
    </dsp:sp>
    <dsp:sp modelId="{5DB1DF68-5908-4C67-BBCC-DEA9E64D6A9F}">
      <dsp:nvSpPr>
        <dsp:cNvPr id="0" name=""/>
        <dsp:cNvSpPr/>
      </dsp:nvSpPr>
      <dsp:spPr>
        <a:xfrm>
          <a:off x="2126139" y="581977"/>
          <a:ext cx="4876421" cy="4876421"/>
        </a:xfrm>
        <a:prstGeom prst="pie">
          <a:avLst>
            <a:gd name="adj1" fmla="val 20520000"/>
            <a:gd name="adj2" fmla="val 3240000"/>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s-ES_tradnl" sz="1600" b="1" kern="1200" dirty="0" smtClean="0"/>
            <a:t>Orientados al control de informes</a:t>
          </a:r>
          <a:endParaRPr lang="es-SV" sz="1600" kern="1200" dirty="0"/>
        </a:p>
      </dsp:txBody>
      <dsp:txXfrm>
        <a:off x="5313229" y="2787978"/>
        <a:ext cx="1451315" cy="1224910"/>
      </dsp:txXfrm>
    </dsp:sp>
    <dsp:sp modelId="{E9AFE190-18CD-437A-840F-30491AF63DC7}">
      <dsp:nvSpPr>
        <dsp:cNvPr id="0" name=""/>
        <dsp:cNvSpPr/>
      </dsp:nvSpPr>
      <dsp:spPr>
        <a:xfrm>
          <a:off x="2126139" y="581977"/>
          <a:ext cx="4876421" cy="4876421"/>
        </a:xfrm>
        <a:prstGeom prst="pie">
          <a:avLst>
            <a:gd name="adj1" fmla="val 3240000"/>
            <a:gd name="adj2" fmla="val 7560000"/>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s-ES_tradnl" sz="1600" b="1" kern="1200" dirty="0" smtClean="0"/>
            <a:t>Información actual y pasada</a:t>
          </a:r>
          <a:endParaRPr lang="es-SV" sz="1600" kern="1200" dirty="0"/>
        </a:p>
      </dsp:txBody>
      <dsp:txXfrm>
        <a:off x="3693561" y="4239294"/>
        <a:ext cx="1741579" cy="1044947"/>
      </dsp:txXfrm>
    </dsp:sp>
    <dsp:sp modelId="{27D9A286-C010-43CC-8379-A552982B5FF9}">
      <dsp:nvSpPr>
        <dsp:cNvPr id="0" name=""/>
        <dsp:cNvSpPr/>
      </dsp:nvSpPr>
      <dsp:spPr>
        <a:xfrm>
          <a:off x="2126139" y="581977"/>
          <a:ext cx="4876421" cy="4876421"/>
        </a:xfrm>
        <a:prstGeom prst="pie">
          <a:avLst>
            <a:gd name="adj1" fmla="val 7560000"/>
            <a:gd name="adj2" fmla="val 11880000"/>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s-ES_tradnl" sz="1600" b="1" kern="1200" dirty="0" smtClean="0"/>
            <a:t>Orientación interna</a:t>
          </a:r>
          <a:endParaRPr lang="es-SV" sz="1600" kern="1200" dirty="0"/>
        </a:p>
      </dsp:txBody>
      <dsp:txXfrm>
        <a:off x="2358350" y="2787978"/>
        <a:ext cx="1451315" cy="1224910"/>
      </dsp:txXfrm>
    </dsp:sp>
    <dsp:sp modelId="{5450DA68-F101-4283-A911-5214F4B20A2C}">
      <dsp:nvSpPr>
        <dsp:cNvPr id="0" name=""/>
        <dsp:cNvSpPr/>
      </dsp:nvSpPr>
      <dsp:spPr>
        <a:xfrm>
          <a:off x="2126139" y="581977"/>
          <a:ext cx="4876421" cy="4876421"/>
        </a:xfrm>
        <a:prstGeom prst="pie">
          <a:avLst>
            <a:gd name="adj1" fmla="val 11880000"/>
            <a:gd name="adj2" fmla="val 16200000"/>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s-ES_tradnl" sz="1600" b="1" kern="1200" dirty="0" smtClean="0"/>
            <a:t>Proceso de diseño largo</a:t>
          </a:r>
          <a:endParaRPr lang="es-SV" sz="1600" kern="1200" dirty="0"/>
        </a:p>
      </dsp:txBody>
      <dsp:txXfrm>
        <a:off x="2837284" y="1325051"/>
        <a:ext cx="1654500" cy="113202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4D9DC-8E2F-496A-8F9D-E8666F8D0F5A}">
      <dsp:nvSpPr>
        <dsp:cNvPr id="0" name=""/>
        <dsp:cNvSpPr/>
      </dsp:nvSpPr>
      <dsp:spPr>
        <a:xfrm rot="5400000">
          <a:off x="517828" y="665040"/>
          <a:ext cx="831474" cy="946604"/>
        </a:xfrm>
        <a:prstGeom prst="bentUpArrow">
          <a:avLst>
            <a:gd name="adj1" fmla="val 32840"/>
            <a:gd name="adj2" fmla="val 25000"/>
            <a:gd name="adj3" fmla="val 35780"/>
          </a:avLst>
        </a:prstGeom>
        <a:solidFill>
          <a:schemeClr val="accent2">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EAE4BC8-3982-4898-BD5E-3691CC008382}">
      <dsp:nvSpPr>
        <dsp:cNvPr id="0" name=""/>
        <dsp:cNvSpPr/>
      </dsp:nvSpPr>
      <dsp:spPr>
        <a:xfrm>
          <a:off x="6561" y="86215"/>
          <a:ext cx="1633143" cy="979753"/>
        </a:xfrm>
        <a:prstGeom prst="roundRect">
          <a:avLst>
            <a:gd name="adj" fmla="val 16670"/>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S_tradnl" sz="1400" b="1" kern="1200" smtClean="0"/>
            <a:t>Nivel de administración</a:t>
          </a:r>
          <a:endParaRPr lang="es-SV" sz="1400" kern="1200"/>
        </a:p>
      </dsp:txBody>
      <dsp:txXfrm>
        <a:off x="54397" y="134051"/>
        <a:ext cx="1537471" cy="884081"/>
      </dsp:txXfrm>
    </dsp:sp>
    <dsp:sp modelId="{6ABA8D99-2438-4BE9-ACB9-B3D110E835E0}">
      <dsp:nvSpPr>
        <dsp:cNvPr id="0" name=""/>
        <dsp:cNvSpPr/>
      </dsp:nvSpPr>
      <dsp:spPr>
        <a:xfrm>
          <a:off x="2766004" y="137694"/>
          <a:ext cx="1018017" cy="791880"/>
        </a:xfrm>
        <a:prstGeom prst="rect">
          <a:avLst/>
        </a:prstGeom>
        <a:noFill/>
        <a:ln>
          <a:noFill/>
        </a:ln>
        <a:effectLst/>
      </dsp:spPr>
      <dsp:style>
        <a:lnRef idx="0">
          <a:scrgbClr r="0" g="0" b="0"/>
        </a:lnRef>
        <a:fillRef idx="0">
          <a:scrgbClr r="0" g="0" b="0"/>
        </a:fillRef>
        <a:effectRef idx="0">
          <a:scrgbClr r="0" g="0" b="0"/>
        </a:effectRef>
        <a:fontRef idx="minor"/>
      </dsp:style>
    </dsp:sp>
    <dsp:sp modelId="{FF73EB2D-5E75-400D-B469-C1791A0FBC4D}">
      <dsp:nvSpPr>
        <dsp:cNvPr id="0" name=""/>
        <dsp:cNvSpPr/>
      </dsp:nvSpPr>
      <dsp:spPr>
        <a:xfrm rot="5400000">
          <a:off x="1921580" y="1522894"/>
          <a:ext cx="831474" cy="946604"/>
        </a:xfrm>
        <a:prstGeom prst="bentUpArrow">
          <a:avLst>
            <a:gd name="adj1" fmla="val 32840"/>
            <a:gd name="adj2" fmla="val 25000"/>
            <a:gd name="adj3" fmla="val 35780"/>
          </a:avLst>
        </a:prstGeom>
        <a:solidFill>
          <a:schemeClr val="accent2">
            <a:tint val="50000"/>
            <a:hueOff val="-313564"/>
            <a:satOff val="-11188"/>
            <a:lumOff val="1759"/>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A5B342E-8838-4A25-ACED-272418F5E2C3}">
      <dsp:nvSpPr>
        <dsp:cNvPr id="0" name=""/>
        <dsp:cNvSpPr/>
      </dsp:nvSpPr>
      <dsp:spPr>
        <a:xfrm>
          <a:off x="1410517" y="919888"/>
          <a:ext cx="1801220" cy="979753"/>
        </a:xfrm>
        <a:prstGeom prst="roundRect">
          <a:avLst>
            <a:gd name="adj" fmla="val 16670"/>
          </a:avLst>
        </a:prstGeom>
        <a:gradFill rotWithShape="0">
          <a:gsLst>
            <a:gs pos="0">
              <a:schemeClr val="accent2">
                <a:hueOff val="-293806"/>
                <a:satOff val="-6499"/>
                <a:lumOff val="-1294"/>
                <a:alphaOff val="0"/>
                <a:tint val="94000"/>
                <a:satMod val="105000"/>
                <a:lumMod val="102000"/>
              </a:schemeClr>
            </a:gs>
            <a:gs pos="100000">
              <a:schemeClr val="accent2">
                <a:hueOff val="-293806"/>
                <a:satOff val="-6499"/>
                <a:lumOff val="-1294"/>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S_tradnl" sz="1400" b="1" kern="1200" dirty="0" smtClean="0"/>
            <a:t>Entradas de datos: Datos de bajo volumen</a:t>
          </a:r>
          <a:endParaRPr lang="es-SV" sz="1400" kern="1200" dirty="0"/>
        </a:p>
      </dsp:txBody>
      <dsp:txXfrm>
        <a:off x="1458353" y="967724"/>
        <a:ext cx="1705548" cy="884081"/>
      </dsp:txXfrm>
    </dsp:sp>
    <dsp:sp modelId="{2D8F1BAD-3594-4477-B03B-6EA892950692}">
      <dsp:nvSpPr>
        <dsp:cNvPr id="0" name=""/>
        <dsp:cNvSpPr/>
      </dsp:nvSpPr>
      <dsp:spPr>
        <a:xfrm>
          <a:off x="4066577" y="1238281"/>
          <a:ext cx="1018017" cy="791880"/>
        </a:xfrm>
        <a:prstGeom prst="rect">
          <a:avLst/>
        </a:prstGeom>
        <a:noFill/>
        <a:ln>
          <a:noFill/>
        </a:ln>
        <a:effectLst/>
      </dsp:spPr>
      <dsp:style>
        <a:lnRef idx="0">
          <a:scrgbClr r="0" g="0" b="0"/>
        </a:lnRef>
        <a:fillRef idx="0">
          <a:scrgbClr r="0" g="0" b="0"/>
        </a:fillRef>
        <a:effectRef idx="0">
          <a:scrgbClr r="0" g="0" b="0"/>
        </a:effectRef>
        <a:fontRef idx="minor"/>
      </dsp:style>
    </dsp:sp>
    <dsp:sp modelId="{FC73ACD2-08EF-4FA6-BF15-CA876ACF8981}">
      <dsp:nvSpPr>
        <dsp:cNvPr id="0" name=""/>
        <dsp:cNvSpPr/>
      </dsp:nvSpPr>
      <dsp:spPr>
        <a:xfrm rot="5400000">
          <a:off x="3269513" y="2226926"/>
          <a:ext cx="831474" cy="946604"/>
        </a:xfrm>
        <a:prstGeom prst="bentUpArrow">
          <a:avLst>
            <a:gd name="adj1" fmla="val 32840"/>
            <a:gd name="adj2" fmla="val 25000"/>
            <a:gd name="adj3" fmla="val 35780"/>
          </a:avLst>
        </a:prstGeom>
        <a:solidFill>
          <a:schemeClr val="accent2">
            <a:tint val="50000"/>
            <a:hueOff val="-627128"/>
            <a:satOff val="-22375"/>
            <a:lumOff val="3519"/>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A19592C-439C-495B-9D10-244E8A0C29C7}">
      <dsp:nvSpPr>
        <dsp:cNvPr id="0" name=""/>
        <dsp:cNvSpPr/>
      </dsp:nvSpPr>
      <dsp:spPr>
        <a:xfrm>
          <a:off x="2982550" y="1671212"/>
          <a:ext cx="1857657" cy="979753"/>
        </a:xfrm>
        <a:prstGeom prst="roundRect">
          <a:avLst>
            <a:gd name="adj" fmla="val 16670"/>
          </a:avLst>
        </a:prstGeom>
        <a:gradFill rotWithShape="0">
          <a:gsLst>
            <a:gs pos="0">
              <a:schemeClr val="accent2">
                <a:hueOff val="-587612"/>
                <a:satOff val="-12998"/>
                <a:lumOff val="-2588"/>
                <a:alphaOff val="0"/>
                <a:tint val="94000"/>
                <a:satMod val="105000"/>
                <a:lumMod val="102000"/>
              </a:schemeClr>
            </a:gs>
            <a:gs pos="100000">
              <a:schemeClr val="accent2">
                <a:hueOff val="-587612"/>
                <a:satOff val="-12998"/>
                <a:lumOff val="-2588"/>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S_tradnl" sz="1400" b="1" kern="1200" dirty="0" smtClean="0"/>
            <a:t>Procesamiento: Interactivo</a:t>
          </a:r>
          <a:endParaRPr lang="es-SV" sz="1400" kern="1200" dirty="0"/>
        </a:p>
      </dsp:txBody>
      <dsp:txXfrm>
        <a:off x="3030386" y="1719048"/>
        <a:ext cx="1761985" cy="884081"/>
      </dsp:txXfrm>
    </dsp:sp>
    <dsp:sp modelId="{FA39ED73-F984-4FED-B53B-5F23E4BA9D2C}">
      <dsp:nvSpPr>
        <dsp:cNvPr id="0" name=""/>
        <dsp:cNvSpPr/>
      </dsp:nvSpPr>
      <dsp:spPr>
        <a:xfrm>
          <a:off x="5311330" y="2338868"/>
          <a:ext cx="1018017" cy="791880"/>
        </a:xfrm>
        <a:prstGeom prst="rect">
          <a:avLst/>
        </a:prstGeom>
        <a:noFill/>
        <a:ln>
          <a:noFill/>
        </a:ln>
        <a:effectLst/>
      </dsp:spPr>
      <dsp:style>
        <a:lnRef idx="0">
          <a:scrgbClr r="0" g="0" b="0"/>
        </a:lnRef>
        <a:fillRef idx="0">
          <a:scrgbClr r="0" g="0" b="0"/>
        </a:fillRef>
        <a:effectRef idx="0">
          <a:scrgbClr r="0" g="0" b="0"/>
        </a:effectRef>
        <a:fontRef idx="minor"/>
      </dsp:style>
    </dsp:sp>
    <dsp:sp modelId="{8D9AC36B-22D0-4846-B334-9181F4FAEC80}">
      <dsp:nvSpPr>
        <dsp:cNvPr id="0" name=""/>
        <dsp:cNvSpPr/>
      </dsp:nvSpPr>
      <dsp:spPr>
        <a:xfrm rot="5400000">
          <a:off x="4785948" y="3107322"/>
          <a:ext cx="831474" cy="946604"/>
        </a:xfrm>
        <a:prstGeom prst="bentUpArrow">
          <a:avLst>
            <a:gd name="adj1" fmla="val 32840"/>
            <a:gd name="adj2" fmla="val 25000"/>
            <a:gd name="adj3" fmla="val 35780"/>
          </a:avLst>
        </a:prstGeom>
        <a:solidFill>
          <a:schemeClr val="accent2">
            <a:tint val="50000"/>
            <a:hueOff val="-940692"/>
            <a:satOff val="-33563"/>
            <a:lumOff val="5278"/>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DC633AA-0B46-4A35-A7B9-1236CE72B5BF}">
      <dsp:nvSpPr>
        <dsp:cNvPr id="0" name=""/>
        <dsp:cNvSpPr/>
      </dsp:nvSpPr>
      <dsp:spPr>
        <a:xfrm>
          <a:off x="4134193" y="2534003"/>
          <a:ext cx="2082605" cy="979753"/>
        </a:xfrm>
        <a:prstGeom prst="roundRect">
          <a:avLst>
            <a:gd name="adj" fmla="val 16670"/>
          </a:avLst>
        </a:prstGeom>
        <a:gradFill rotWithShape="0">
          <a:gsLst>
            <a:gs pos="0">
              <a:schemeClr val="accent2">
                <a:hueOff val="-881419"/>
                <a:satOff val="-19497"/>
                <a:lumOff val="-3882"/>
                <a:alphaOff val="0"/>
                <a:tint val="94000"/>
                <a:satMod val="105000"/>
                <a:lumMod val="102000"/>
              </a:schemeClr>
            </a:gs>
            <a:gs pos="100000">
              <a:schemeClr val="accent2">
                <a:hueOff val="-881419"/>
                <a:satOff val="-19497"/>
                <a:lumOff val="-3882"/>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S_tradnl" sz="1400" b="1" kern="1200" dirty="0" smtClean="0"/>
            <a:t>Salidas de datos: Análisis de decisiones</a:t>
          </a:r>
          <a:endParaRPr lang="es-SV" sz="1400" kern="1200" dirty="0"/>
        </a:p>
      </dsp:txBody>
      <dsp:txXfrm>
        <a:off x="4182029" y="2581839"/>
        <a:ext cx="1986933" cy="884081"/>
      </dsp:txXfrm>
    </dsp:sp>
    <dsp:sp modelId="{69B7146B-B4ED-47B7-833D-81A99526A823}">
      <dsp:nvSpPr>
        <dsp:cNvPr id="0" name=""/>
        <dsp:cNvSpPr/>
      </dsp:nvSpPr>
      <dsp:spPr>
        <a:xfrm>
          <a:off x="6640338" y="3439455"/>
          <a:ext cx="1018017" cy="791880"/>
        </a:xfrm>
        <a:prstGeom prst="rect">
          <a:avLst/>
        </a:prstGeom>
        <a:noFill/>
        <a:ln>
          <a:noFill/>
        </a:ln>
        <a:effectLst/>
      </dsp:spPr>
      <dsp:style>
        <a:lnRef idx="0">
          <a:scrgbClr r="0" g="0" b="0"/>
        </a:lnRef>
        <a:fillRef idx="0">
          <a:scrgbClr r="0" g="0" b="0"/>
        </a:fillRef>
        <a:effectRef idx="0">
          <a:scrgbClr r="0" g="0" b="0"/>
        </a:effectRef>
        <a:fontRef idx="minor"/>
      </dsp:style>
    </dsp:sp>
    <dsp:sp modelId="{FC87B552-3F0E-4C75-9C5F-414490AA9BEC}">
      <dsp:nvSpPr>
        <dsp:cNvPr id="0" name=""/>
        <dsp:cNvSpPr/>
      </dsp:nvSpPr>
      <dsp:spPr>
        <a:xfrm rot="5400000">
          <a:off x="5965383" y="3817756"/>
          <a:ext cx="831474" cy="946604"/>
        </a:xfrm>
        <a:prstGeom prst="bentUpArrow">
          <a:avLst>
            <a:gd name="adj1" fmla="val 32840"/>
            <a:gd name="adj2" fmla="val 25000"/>
            <a:gd name="adj3" fmla="val 35780"/>
          </a:avLst>
        </a:prstGeom>
        <a:solidFill>
          <a:schemeClr val="accent2">
            <a:tint val="50000"/>
            <a:hueOff val="-1254256"/>
            <a:satOff val="-44750"/>
            <a:lumOff val="7038"/>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98A2C64-39B8-4825-8474-644D2A2893F2}">
      <dsp:nvSpPr>
        <dsp:cNvPr id="0" name=""/>
        <dsp:cNvSpPr/>
      </dsp:nvSpPr>
      <dsp:spPr>
        <a:xfrm>
          <a:off x="5594180" y="3237466"/>
          <a:ext cx="1802046" cy="979753"/>
        </a:xfrm>
        <a:prstGeom prst="roundRect">
          <a:avLst>
            <a:gd name="adj" fmla="val 16670"/>
          </a:avLst>
        </a:prstGeom>
        <a:gradFill rotWithShape="0">
          <a:gsLst>
            <a:gs pos="0">
              <a:schemeClr val="accent2">
                <a:hueOff val="-1175225"/>
                <a:satOff val="-25996"/>
                <a:lumOff val="-5176"/>
                <a:alphaOff val="0"/>
                <a:tint val="94000"/>
                <a:satMod val="105000"/>
                <a:lumMod val="102000"/>
              </a:schemeClr>
            </a:gs>
            <a:gs pos="100000">
              <a:schemeClr val="accent2">
                <a:hueOff val="-1175225"/>
                <a:satOff val="-25996"/>
                <a:lumOff val="-5176"/>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S_tradnl" sz="1400" b="1" kern="1200" dirty="0" smtClean="0"/>
            <a:t>Usuarios: Profesionales, administradores adjuntos</a:t>
          </a:r>
          <a:endParaRPr lang="es-SV" sz="1400" kern="1200" dirty="0"/>
        </a:p>
      </dsp:txBody>
      <dsp:txXfrm>
        <a:off x="5642016" y="3285302"/>
        <a:ext cx="1706374" cy="884081"/>
      </dsp:txXfrm>
    </dsp:sp>
    <dsp:sp modelId="{F5FF2A49-DA7E-45D5-8D89-831AA26B2375}">
      <dsp:nvSpPr>
        <dsp:cNvPr id="0" name=""/>
        <dsp:cNvSpPr/>
      </dsp:nvSpPr>
      <dsp:spPr>
        <a:xfrm>
          <a:off x="7716593" y="4540042"/>
          <a:ext cx="1018017" cy="791880"/>
        </a:xfrm>
        <a:prstGeom prst="rect">
          <a:avLst/>
        </a:prstGeom>
        <a:noFill/>
        <a:ln>
          <a:noFill/>
        </a:ln>
        <a:effectLst/>
      </dsp:spPr>
      <dsp:style>
        <a:lnRef idx="0">
          <a:scrgbClr r="0" g="0" b="0"/>
        </a:lnRef>
        <a:fillRef idx="0">
          <a:scrgbClr r="0" g="0" b="0"/>
        </a:fillRef>
        <a:effectRef idx="0">
          <a:scrgbClr r="0" g="0" b="0"/>
        </a:effectRef>
        <a:fontRef idx="minor"/>
      </dsp:style>
    </dsp:sp>
    <dsp:sp modelId="{EB11DDAE-9A79-428E-AD18-12C882A6F170}">
      <dsp:nvSpPr>
        <dsp:cNvPr id="0" name=""/>
        <dsp:cNvSpPr/>
      </dsp:nvSpPr>
      <dsp:spPr>
        <a:xfrm>
          <a:off x="6942063" y="4128062"/>
          <a:ext cx="1679823" cy="979753"/>
        </a:xfrm>
        <a:prstGeom prst="roundRect">
          <a:avLst>
            <a:gd name="adj" fmla="val 16670"/>
          </a:avLst>
        </a:prstGeom>
        <a:gradFill rotWithShape="0">
          <a:gsLst>
            <a:gs pos="0">
              <a:schemeClr val="accent2">
                <a:hueOff val="-1469031"/>
                <a:satOff val="-32495"/>
                <a:lumOff val="-6470"/>
                <a:alphaOff val="0"/>
                <a:tint val="94000"/>
                <a:satMod val="105000"/>
                <a:lumMod val="102000"/>
              </a:schemeClr>
            </a:gs>
            <a:gs pos="100000">
              <a:schemeClr val="accent2">
                <a:hueOff val="-1469031"/>
                <a:satOff val="-32495"/>
                <a:lumOff val="-647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S_tradnl" sz="1400" b="1" kern="1200" dirty="0" smtClean="0"/>
            <a:t>Ejemplo: Análisis de costos de contratación</a:t>
          </a:r>
          <a:endParaRPr lang="es-SV" sz="1400" kern="1200" dirty="0"/>
        </a:p>
      </dsp:txBody>
      <dsp:txXfrm>
        <a:off x="6989899" y="4175898"/>
        <a:ext cx="1584151" cy="88408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B954A-22EF-4AC6-A3D6-E2A5E3055E3B}">
      <dsp:nvSpPr>
        <dsp:cNvPr id="0" name=""/>
        <dsp:cNvSpPr/>
      </dsp:nvSpPr>
      <dsp:spPr>
        <a:xfrm>
          <a:off x="199564" y="2784"/>
          <a:ext cx="3453195" cy="1726597"/>
        </a:xfrm>
        <a:prstGeom prst="roundRect">
          <a:avLst>
            <a:gd name="adj" fmla="val 10000"/>
          </a:avLst>
        </a:prstGeom>
        <a:solidFill>
          <a:schemeClr val="accent3">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0955" tIns="20955" rIns="20955" bIns="20955" numCol="1" spcCol="1270" anchor="ctr" anchorCtr="0">
          <a:noAutofit/>
          <a:sp3d extrusionH="28000" prstMaterial="matte"/>
        </a:bodyPr>
        <a:lstStyle/>
        <a:p>
          <a:pPr lvl="0" algn="ctr" defTabSz="1466850" rtl="0">
            <a:lnSpc>
              <a:spcPct val="90000"/>
            </a:lnSpc>
            <a:spcBef>
              <a:spcPct val="0"/>
            </a:spcBef>
            <a:spcAft>
              <a:spcPct val="35000"/>
            </a:spcAft>
          </a:pPr>
          <a:r>
            <a:rPr lang="es-ES_tradnl" sz="3300" b="1" kern="1200" smtClean="0"/>
            <a:t>Flexibles, adaptables, rápidos</a:t>
          </a:r>
          <a:endParaRPr lang="es-SV" sz="3300" kern="1200"/>
        </a:p>
      </dsp:txBody>
      <dsp:txXfrm>
        <a:off x="250134" y="53354"/>
        <a:ext cx="3352055" cy="1625457"/>
      </dsp:txXfrm>
    </dsp:sp>
    <dsp:sp modelId="{2757354B-A88D-49E9-86ED-28849167818C}">
      <dsp:nvSpPr>
        <dsp:cNvPr id="0" name=""/>
        <dsp:cNvSpPr/>
      </dsp:nvSpPr>
      <dsp:spPr>
        <a:xfrm rot="21548019">
          <a:off x="3652750" y="837445"/>
          <a:ext cx="184179" cy="54492"/>
        </a:xfrm>
        <a:custGeom>
          <a:avLst/>
          <a:gdLst/>
          <a:ahLst/>
          <a:cxnLst/>
          <a:rect l="0" t="0" r="0" b="0"/>
          <a:pathLst>
            <a:path>
              <a:moveTo>
                <a:pt x="0" y="27246"/>
              </a:moveTo>
              <a:lnTo>
                <a:pt x="184179" y="27246"/>
              </a:lnTo>
            </a:path>
          </a:pathLst>
        </a:custGeom>
        <a:noFill/>
        <a:ln w="15875" cap="flat" cmpd="sng" algn="ctr">
          <a:solidFill>
            <a:schemeClr val="accent5">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SV" sz="500" kern="1200"/>
        </a:p>
      </dsp:txBody>
      <dsp:txXfrm>
        <a:off x="3740235" y="860086"/>
        <a:ext cx="9208" cy="9208"/>
      </dsp:txXfrm>
    </dsp:sp>
    <dsp:sp modelId="{510B4784-9AB2-4AD6-8660-7F1965F12091}">
      <dsp:nvSpPr>
        <dsp:cNvPr id="0" name=""/>
        <dsp:cNvSpPr/>
      </dsp:nvSpPr>
      <dsp:spPr>
        <a:xfrm>
          <a:off x="3836919" y="0"/>
          <a:ext cx="3453195" cy="1726597"/>
        </a:xfrm>
        <a:prstGeom prst="roundRect">
          <a:avLst>
            <a:gd name="adj" fmla="val 10000"/>
          </a:avLst>
        </a:prstGeom>
        <a:solidFill>
          <a:schemeClr val="accent5">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0955" tIns="20955" rIns="20955" bIns="20955" numCol="1" spcCol="1270" anchor="ctr" anchorCtr="0">
          <a:noAutofit/>
          <a:sp3d extrusionH="28000" prstMaterial="matte"/>
        </a:bodyPr>
        <a:lstStyle/>
        <a:p>
          <a:pPr lvl="0" algn="ctr" defTabSz="1466850" rtl="0">
            <a:lnSpc>
              <a:spcPct val="90000"/>
            </a:lnSpc>
            <a:spcBef>
              <a:spcPct val="0"/>
            </a:spcBef>
            <a:spcAft>
              <a:spcPct val="35000"/>
            </a:spcAft>
          </a:pPr>
          <a:r>
            <a:rPr lang="es-ES_tradnl" sz="3300" b="1" kern="1200" dirty="0" smtClean="0"/>
            <a:t>El usuario controla la entrada/salida de datos</a:t>
          </a:r>
          <a:endParaRPr lang="es-SV" sz="3300" kern="1200" dirty="0"/>
        </a:p>
      </dsp:txBody>
      <dsp:txXfrm>
        <a:off x="3887489" y="50570"/>
        <a:ext cx="3352055" cy="1625457"/>
      </dsp:txXfrm>
    </dsp:sp>
    <dsp:sp modelId="{4C64A9E5-1654-4EF6-944B-BE7F7A1E9E39}">
      <dsp:nvSpPr>
        <dsp:cNvPr id="0" name=""/>
        <dsp:cNvSpPr/>
      </dsp:nvSpPr>
      <dsp:spPr>
        <a:xfrm>
          <a:off x="199564" y="1988372"/>
          <a:ext cx="3453195" cy="1726597"/>
        </a:xfrm>
        <a:prstGeom prst="roundRect">
          <a:avLst>
            <a:gd name="adj" fmla="val 10000"/>
          </a:avLst>
        </a:prstGeom>
        <a:solidFill>
          <a:schemeClr val="accent3">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0955" tIns="20955" rIns="20955" bIns="20955" numCol="1" spcCol="1270" anchor="ctr" anchorCtr="0">
          <a:noAutofit/>
          <a:sp3d extrusionH="28000" prstMaterial="matte"/>
        </a:bodyPr>
        <a:lstStyle/>
        <a:p>
          <a:pPr lvl="0" algn="ctr" defTabSz="1466850" rtl="0">
            <a:lnSpc>
              <a:spcPct val="90000"/>
            </a:lnSpc>
            <a:spcBef>
              <a:spcPct val="0"/>
            </a:spcBef>
            <a:spcAft>
              <a:spcPct val="35000"/>
            </a:spcAft>
          </a:pPr>
          <a:r>
            <a:rPr lang="es-ES_tradnl" sz="3300" b="1" kern="1200" dirty="0" smtClean="0"/>
            <a:t>Programación no profesional</a:t>
          </a:r>
          <a:endParaRPr lang="es-SV" sz="3300" kern="1200" dirty="0"/>
        </a:p>
      </dsp:txBody>
      <dsp:txXfrm>
        <a:off x="250134" y="2038942"/>
        <a:ext cx="3352055" cy="1625457"/>
      </dsp:txXfrm>
    </dsp:sp>
    <dsp:sp modelId="{9090EFE9-E7B9-4A17-A72D-A4B9E8A45EE8}">
      <dsp:nvSpPr>
        <dsp:cNvPr id="0" name=""/>
        <dsp:cNvSpPr/>
      </dsp:nvSpPr>
      <dsp:spPr>
        <a:xfrm rot="21035655">
          <a:off x="3650983" y="2802817"/>
          <a:ext cx="264444" cy="54492"/>
        </a:xfrm>
        <a:custGeom>
          <a:avLst/>
          <a:gdLst/>
          <a:ahLst/>
          <a:cxnLst/>
          <a:rect l="0" t="0" r="0" b="0"/>
          <a:pathLst>
            <a:path>
              <a:moveTo>
                <a:pt x="0" y="27246"/>
              </a:moveTo>
              <a:lnTo>
                <a:pt x="264444" y="27246"/>
              </a:lnTo>
            </a:path>
          </a:pathLst>
        </a:custGeom>
        <a:noFill/>
        <a:ln w="15875" cap="flat" cmpd="sng" algn="ctr">
          <a:solidFill>
            <a:schemeClr val="accent5">
              <a:hueOff val="0"/>
              <a:satOff val="0"/>
              <a:lumOff val="0"/>
              <a:alphaOff val="0"/>
            </a:schemeClr>
          </a:solidFill>
          <a:prstDash val="solid"/>
        </a:ln>
        <a:effectLst/>
        <a:sp3d z="-22735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SV" sz="500" kern="1200"/>
        </a:p>
      </dsp:txBody>
      <dsp:txXfrm>
        <a:off x="3776594" y="2823452"/>
        <a:ext cx="13222" cy="13222"/>
      </dsp:txXfrm>
    </dsp:sp>
    <dsp:sp modelId="{057012EE-C656-48B7-A68A-44BBC97D0A49}">
      <dsp:nvSpPr>
        <dsp:cNvPr id="0" name=""/>
        <dsp:cNvSpPr/>
      </dsp:nvSpPr>
      <dsp:spPr>
        <a:xfrm>
          <a:off x="3913649" y="1945155"/>
          <a:ext cx="3453195" cy="1726597"/>
        </a:xfrm>
        <a:prstGeom prst="roundRect">
          <a:avLst>
            <a:gd name="adj" fmla="val 10000"/>
          </a:avLst>
        </a:prstGeom>
        <a:solidFill>
          <a:schemeClr val="accent5">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0955" tIns="20955" rIns="20955" bIns="20955" numCol="1" spcCol="1270" anchor="ctr" anchorCtr="0">
          <a:noAutofit/>
          <a:sp3d extrusionH="28000" prstMaterial="matte"/>
        </a:bodyPr>
        <a:lstStyle/>
        <a:p>
          <a:pPr lvl="0" algn="ctr" defTabSz="1466850" rtl="0">
            <a:lnSpc>
              <a:spcPct val="90000"/>
            </a:lnSpc>
            <a:spcBef>
              <a:spcPct val="0"/>
            </a:spcBef>
            <a:spcAft>
              <a:spcPct val="35000"/>
            </a:spcAft>
          </a:pPr>
          <a:r>
            <a:rPr lang="es-ES_tradnl" sz="3300" b="1" kern="1200" dirty="0" smtClean="0"/>
            <a:t>Proceso de apoyo a decisiones</a:t>
          </a:r>
          <a:endParaRPr lang="es-SV" sz="3300" kern="1200" dirty="0"/>
        </a:p>
      </dsp:txBody>
      <dsp:txXfrm>
        <a:off x="3964219" y="1995725"/>
        <a:ext cx="3352055" cy="1625457"/>
      </dsp:txXfrm>
    </dsp:sp>
    <dsp:sp modelId="{3C5137F3-192C-47D1-908B-B8F82067C230}">
      <dsp:nvSpPr>
        <dsp:cNvPr id="0" name=""/>
        <dsp:cNvSpPr/>
      </dsp:nvSpPr>
      <dsp:spPr>
        <a:xfrm>
          <a:off x="199564" y="3973960"/>
          <a:ext cx="3453195" cy="1726597"/>
        </a:xfrm>
        <a:prstGeom prst="roundRect">
          <a:avLst>
            <a:gd name="adj" fmla="val 10000"/>
          </a:avLst>
        </a:prstGeom>
        <a:solidFill>
          <a:schemeClr val="accent3">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0955" tIns="20955" rIns="20955" bIns="20955" numCol="1" spcCol="1270" anchor="ctr" anchorCtr="0">
          <a:noAutofit/>
          <a:sp3d extrusionH="28000" prstMaterial="matte"/>
        </a:bodyPr>
        <a:lstStyle/>
        <a:p>
          <a:pPr lvl="0" algn="ctr" defTabSz="1466850" rtl="0">
            <a:lnSpc>
              <a:spcPct val="90000"/>
            </a:lnSpc>
            <a:spcBef>
              <a:spcPct val="0"/>
            </a:spcBef>
            <a:spcAft>
              <a:spcPct val="35000"/>
            </a:spcAft>
          </a:pPr>
          <a:r>
            <a:rPr lang="es-ES_tradnl" sz="3300" b="1" kern="1200" dirty="0" smtClean="0"/>
            <a:t>Herramientas de modelado sofisticadas</a:t>
          </a:r>
          <a:endParaRPr lang="es-SV" sz="3300" kern="1200" dirty="0"/>
        </a:p>
      </dsp:txBody>
      <dsp:txXfrm>
        <a:off x="250134" y="4024530"/>
        <a:ext cx="3352055" cy="162545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33101-684E-4F59-A8BA-9F031AA1DB0D}">
      <dsp:nvSpPr>
        <dsp:cNvPr id="0" name=""/>
        <dsp:cNvSpPr/>
      </dsp:nvSpPr>
      <dsp:spPr>
        <a:xfrm>
          <a:off x="660115" y="0"/>
          <a:ext cx="7481314" cy="5805263"/>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68E95FC-3115-4520-9F86-A233B49F983E}">
      <dsp:nvSpPr>
        <dsp:cNvPr id="0" name=""/>
        <dsp:cNvSpPr/>
      </dsp:nvSpPr>
      <dsp:spPr>
        <a:xfrm>
          <a:off x="107" y="1741579"/>
          <a:ext cx="1287999" cy="2322105"/>
        </a:xfrm>
        <a:prstGeom prst="roundRect">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S_tradnl" sz="1400" b="1" kern="1200" smtClean="0"/>
            <a:t>Nivel estratégico</a:t>
          </a:r>
          <a:endParaRPr lang="es-SV" sz="1400" kern="1200"/>
        </a:p>
      </dsp:txBody>
      <dsp:txXfrm>
        <a:off x="62982" y="1804454"/>
        <a:ext cx="1162249" cy="2196355"/>
      </dsp:txXfrm>
    </dsp:sp>
    <dsp:sp modelId="{7CF45795-094A-424C-A8E7-C3A976C4814F}">
      <dsp:nvSpPr>
        <dsp:cNvPr id="0" name=""/>
        <dsp:cNvSpPr/>
      </dsp:nvSpPr>
      <dsp:spPr>
        <a:xfrm>
          <a:off x="1502773" y="1741579"/>
          <a:ext cx="1287999" cy="2322105"/>
        </a:xfrm>
        <a:prstGeom prst="roundRect">
          <a:avLst/>
        </a:prstGeom>
        <a:gradFill rotWithShape="0">
          <a:gsLst>
            <a:gs pos="0">
              <a:schemeClr val="accent4">
                <a:hueOff val="-945106"/>
                <a:satOff val="-1514"/>
                <a:lumOff val="157"/>
                <a:alphaOff val="0"/>
                <a:tint val="94000"/>
                <a:satMod val="105000"/>
                <a:lumMod val="102000"/>
              </a:schemeClr>
            </a:gs>
            <a:gs pos="100000">
              <a:schemeClr val="accent4">
                <a:hueOff val="-945106"/>
                <a:satOff val="-1514"/>
                <a:lumOff val="157"/>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S_tradnl" sz="1400" b="1" kern="1200" smtClean="0"/>
            <a:t>Entradas de datos: Datos acumulados</a:t>
          </a:r>
          <a:endParaRPr lang="es-SV" sz="1400" kern="1200"/>
        </a:p>
      </dsp:txBody>
      <dsp:txXfrm>
        <a:off x="1565648" y="1804454"/>
        <a:ext cx="1162249" cy="2196355"/>
      </dsp:txXfrm>
    </dsp:sp>
    <dsp:sp modelId="{CF7D9F5F-DEAE-432E-BE00-DA9732097764}">
      <dsp:nvSpPr>
        <dsp:cNvPr id="0" name=""/>
        <dsp:cNvSpPr/>
      </dsp:nvSpPr>
      <dsp:spPr>
        <a:xfrm>
          <a:off x="3005440" y="1741579"/>
          <a:ext cx="1287999" cy="2322105"/>
        </a:xfrm>
        <a:prstGeom prst="roundRect">
          <a:avLst/>
        </a:prstGeom>
        <a:gradFill rotWithShape="0">
          <a:gsLst>
            <a:gs pos="0">
              <a:schemeClr val="accent4">
                <a:hueOff val="-1890212"/>
                <a:satOff val="-3028"/>
                <a:lumOff val="314"/>
                <a:alphaOff val="0"/>
                <a:tint val="94000"/>
                <a:satMod val="105000"/>
                <a:lumMod val="102000"/>
              </a:schemeClr>
            </a:gs>
            <a:gs pos="100000">
              <a:schemeClr val="accent4">
                <a:hueOff val="-1890212"/>
                <a:satOff val="-3028"/>
                <a:lumOff val="314"/>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ES_tradnl" sz="1300" b="1" kern="1200" dirty="0" smtClean="0"/>
            <a:t>Procesamiento</a:t>
          </a:r>
          <a:r>
            <a:rPr lang="es-ES_tradnl" sz="1400" b="1" kern="1200" dirty="0" smtClean="0"/>
            <a:t>: Interactivo</a:t>
          </a:r>
          <a:endParaRPr lang="es-SV" sz="1400" kern="1200" dirty="0"/>
        </a:p>
      </dsp:txBody>
      <dsp:txXfrm>
        <a:off x="3068315" y="1804454"/>
        <a:ext cx="1162249" cy="2196355"/>
      </dsp:txXfrm>
    </dsp:sp>
    <dsp:sp modelId="{8E89DF7A-D6EF-4B0F-A2E5-732983359B79}">
      <dsp:nvSpPr>
        <dsp:cNvPr id="0" name=""/>
        <dsp:cNvSpPr/>
      </dsp:nvSpPr>
      <dsp:spPr>
        <a:xfrm>
          <a:off x="4508106" y="1741579"/>
          <a:ext cx="1287999" cy="2322105"/>
        </a:xfrm>
        <a:prstGeom prst="roundRect">
          <a:avLst/>
        </a:prstGeom>
        <a:gradFill rotWithShape="0">
          <a:gsLst>
            <a:gs pos="0">
              <a:schemeClr val="accent4">
                <a:hueOff val="-2835319"/>
                <a:satOff val="-4541"/>
                <a:lumOff val="470"/>
                <a:alphaOff val="0"/>
                <a:tint val="94000"/>
                <a:satMod val="105000"/>
                <a:lumMod val="102000"/>
              </a:schemeClr>
            </a:gs>
            <a:gs pos="100000">
              <a:schemeClr val="accent4">
                <a:hueOff val="-2835319"/>
                <a:satOff val="-4541"/>
                <a:lumOff val="47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S_tradnl" sz="1400" b="1" kern="1200" smtClean="0"/>
            <a:t>Salidas de datos: Proyecciones</a:t>
          </a:r>
          <a:endParaRPr lang="es-SV" sz="1400" kern="1200"/>
        </a:p>
      </dsp:txBody>
      <dsp:txXfrm>
        <a:off x="4570981" y="1804454"/>
        <a:ext cx="1162249" cy="2196355"/>
      </dsp:txXfrm>
    </dsp:sp>
    <dsp:sp modelId="{A9EA1833-C567-4A75-A3EF-8328695041C3}">
      <dsp:nvSpPr>
        <dsp:cNvPr id="0" name=""/>
        <dsp:cNvSpPr/>
      </dsp:nvSpPr>
      <dsp:spPr>
        <a:xfrm>
          <a:off x="6010772" y="1741579"/>
          <a:ext cx="1287999" cy="2322105"/>
        </a:xfrm>
        <a:prstGeom prst="roundRect">
          <a:avLst/>
        </a:prstGeom>
        <a:gradFill rotWithShape="0">
          <a:gsLst>
            <a:gs pos="0">
              <a:schemeClr val="accent4">
                <a:hueOff val="-3780425"/>
                <a:satOff val="-6055"/>
                <a:lumOff val="627"/>
                <a:alphaOff val="0"/>
                <a:tint val="94000"/>
                <a:satMod val="105000"/>
                <a:lumMod val="102000"/>
              </a:schemeClr>
            </a:gs>
            <a:gs pos="100000">
              <a:schemeClr val="accent4">
                <a:hueOff val="-3780425"/>
                <a:satOff val="-6055"/>
                <a:lumOff val="627"/>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S_tradnl" sz="1400" b="1" kern="1200" smtClean="0"/>
            <a:t>Usuarios: Administradores de nivel superior</a:t>
          </a:r>
          <a:endParaRPr lang="es-SV" sz="1400" kern="1200"/>
        </a:p>
      </dsp:txBody>
      <dsp:txXfrm>
        <a:off x="6073647" y="1804454"/>
        <a:ext cx="1162249" cy="2196355"/>
      </dsp:txXfrm>
    </dsp:sp>
    <dsp:sp modelId="{8F7A5F47-787B-46C4-A7BF-1EF09B8A81BC}">
      <dsp:nvSpPr>
        <dsp:cNvPr id="0" name=""/>
        <dsp:cNvSpPr/>
      </dsp:nvSpPr>
      <dsp:spPr>
        <a:xfrm>
          <a:off x="7513438" y="1741579"/>
          <a:ext cx="1287999" cy="2322105"/>
        </a:xfrm>
        <a:prstGeom prst="roundRect">
          <a:avLst/>
        </a:prstGeom>
        <a:gradFill rotWithShape="0">
          <a:gsLst>
            <a:gs pos="0">
              <a:schemeClr val="accent4">
                <a:hueOff val="-4725531"/>
                <a:satOff val="-7569"/>
                <a:lumOff val="784"/>
                <a:alphaOff val="0"/>
                <a:tint val="94000"/>
                <a:satMod val="105000"/>
                <a:lumMod val="102000"/>
              </a:schemeClr>
            </a:gs>
            <a:gs pos="100000">
              <a:schemeClr val="accent4">
                <a:hueOff val="-4725531"/>
                <a:satOff val="-7569"/>
                <a:lumOff val="784"/>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S_tradnl" sz="1400" b="1" kern="1200" smtClean="0"/>
            <a:t>Ejemplo: Plan operativo de 5 años</a:t>
          </a:r>
          <a:endParaRPr lang="es-SV" sz="1400" kern="1200"/>
        </a:p>
      </dsp:txBody>
      <dsp:txXfrm>
        <a:off x="7576313" y="1804454"/>
        <a:ext cx="1162249" cy="219635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C7671-78F2-44B8-8021-CC148011F881}">
      <dsp:nvSpPr>
        <dsp:cNvPr id="0" name=""/>
        <dsp:cNvSpPr/>
      </dsp:nvSpPr>
      <dsp:spPr>
        <a:xfrm>
          <a:off x="1475952" y="0"/>
          <a:ext cx="4824958" cy="4824958"/>
        </a:xfrm>
        <a:prstGeom prst="diamond">
          <a:avLst/>
        </a:prstGeom>
        <a:gradFill rotWithShape="0">
          <a:gsLst>
            <a:gs pos="0">
              <a:schemeClr val="accent3">
                <a:tint val="40000"/>
                <a:hueOff val="0"/>
                <a:satOff val="0"/>
                <a:lumOff val="0"/>
                <a:alphaOff val="0"/>
                <a:tint val="94000"/>
                <a:satMod val="105000"/>
                <a:lumMod val="102000"/>
              </a:schemeClr>
            </a:gs>
            <a:gs pos="100000">
              <a:schemeClr val="accent3">
                <a:tint val="40000"/>
                <a:hueOff val="0"/>
                <a:satOff val="0"/>
                <a:lumOff val="0"/>
                <a:alphaOff val="0"/>
                <a:shade val="74000"/>
                <a:satMod val="128000"/>
                <a:lumMod val="100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AD10C1BC-EB42-44D1-9D8A-05CB9F3CD56A}">
      <dsp:nvSpPr>
        <dsp:cNvPr id="0" name=""/>
        <dsp:cNvSpPr/>
      </dsp:nvSpPr>
      <dsp:spPr>
        <a:xfrm>
          <a:off x="1934323" y="458371"/>
          <a:ext cx="1881733" cy="1881733"/>
        </a:xfrm>
        <a:prstGeom prst="roundRect">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ES_tradnl" sz="1900" b="1" kern="1200" dirty="0" smtClean="0"/>
            <a:t>Diferenciación de productos</a:t>
          </a:r>
          <a:endParaRPr lang="es-SV" sz="1900" kern="1200" dirty="0"/>
        </a:p>
      </dsp:txBody>
      <dsp:txXfrm>
        <a:off x="2026182" y="550230"/>
        <a:ext cx="1698015" cy="1698015"/>
      </dsp:txXfrm>
    </dsp:sp>
    <dsp:sp modelId="{92FE154C-6820-4905-9EE4-27F24C028698}">
      <dsp:nvSpPr>
        <dsp:cNvPr id="0" name=""/>
        <dsp:cNvSpPr/>
      </dsp:nvSpPr>
      <dsp:spPr>
        <a:xfrm>
          <a:off x="3960805" y="458371"/>
          <a:ext cx="1881733" cy="1881733"/>
        </a:xfrm>
        <a:prstGeom prst="roundRect">
          <a:avLst/>
        </a:prstGeom>
        <a:gradFill rotWithShape="0">
          <a:gsLst>
            <a:gs pos="0">
              <a:schemeClr val="accent3">
                <a:hueOff val="5473956"/>
                <a:satOff val="-1420"/>
                <a:lumOff val="1569"/>
                <a:alphaOff val="0"/>
                <a:tint val="94000"/>
                <a:satMod val="105000"/>
                <a:lumMod val="102000"/>
              </a:schemeClr>
            </a:gs>
            <a:gs pos="100000">
              <a:schemeClr val="accent3">
                <a:hueOff val="5473956"/>
                <a:satOff val="-1420"/>
                <a:lumOff val="1569"/>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ES_tradnl" sz="1900" b="1" kern="1200" dirty="0" smtClean="0"/>
            <a:t>Diferenciación dirigida</a:t>
          </a:r>
          <a:endParaRPr lang="es-SV" sz="1900" kern="1200" dirty="0"/>
        </a:p>
      </dsp:txBody>
      <dsp:txXfrm>
        <a:off x="4052664" y="550230"/>
        <a:ext cx="1698015" cy="1698015"/>
      </dsp:txXfrm>
    </dsp:sp>
    <dsp:sp modelId="{0B87C86D-5B7D-4CC9-BAB9-B075D00C8C03}">
      <dsp:nvSpPr>
        <dsp:cNvPr id="0" name=""/>
        <dsp:cNvSpPr/>
      </dsp:nvSpPr>
      <dsp:spPr>
        <a:xfrm>
          <a:off x="1934323" y="2484853"/>
          <a:ext cx="1881733" cy="1881733"/>
        </a:xfrm>
        <a:prstGeom prst="roundRect">
          <a:avLst/>
        </a:prstGeom>
        <a:gradFill rotWithShape="0">
          <a:gsLst>
            <a:gs pos="0">
              <a:schemeClr val="accent3">
                <a:hueOff val="10947913"/>
                <a:satOff val="-2840"/>
                <a:lumOff val="3137"/>
                <a:alphaOff val="0"/>
                <a:tint val="94000"/>
                <a:satMod val="105000"/>
                <a:lumMod val="102000"/>
              </a:schemeClr>
            </a:gs>
            <a:gs pos="100000">
              <a:schemeClr val="accent3">
                <a:hueOff val="10947913"/>
                <a:satOff val="-2840"/>
                <a:lumOff val="3137"/>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ES_tradnl" sz="1900" b="1" kern="1200" dirty="0" smtClean="0"/>
            <a:t>Extracción de datos</a:t>
          </a:r>
          <a:endParaRPr lang="es-SV" sz="1900" kern="1200" dirty="0"/>
        </a:p>
      </dsp:txBody>
      <dsp:txXfrm>
        <a:off x="2026182" y="2576712"/>
        <a:ext cx="1698015" cy="1698015"/>
      </dsp:txXfrm>
    </dsp:sp>
    <dsp:sp modelId="{BA86FF8B-65FF-41CE-A71A-FF6FAF13BA45}">
      <dsp:nvSpPr>
        <dsp:cNvPr id="0" name=""/>
        <dsp:cNvSpPr/>
      </dsp:nvSpPr>
      <dsp:spPr>
        <a:xfrm>
          <a:off x="3960805" y="2484853"/>
          <a:ext cx="1881733" cy="1881733"/>
        </a:xfrm>
        <a:prstGeom prst="roundRect">
          <a:avLst/>
        </a:prstGeom>
        <a:gradFill rotWithShape="0">
          <a:gsLst>
            <a:gs pos="0">
              <a:schemeClr val="accent3">
                <a:hueOff val="16421869"/>
                <a:satOff val="-4260"/>
                <a:lumOff val="4706"/>
                <a:alphaOff val="0"/>
                <a:tint val="94000"/>
                <a:satMod val="105000"/>
                <a:lumMod val="102000"/>
              </a:schemeClr>
            </a:gs>
            <a:gs pos="100000">
              <a:schemeClr val="accent3">
                <a:hueOff val="16421869"/>
                <a:satOff val="-4260"/>
                <a:lumOff val="4706"/>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s-ES_tradnl" sz="1900" b="1" kern="1200" dirty="0" smtClean="0"/>
            <a:t>Administración de la cadena de abasto</a:t>
          </a:r>
          <a:endParaRPr lang="es-SV" sz="1900" kern="1200" dirty="0"/>
        </a:p>
      </dsp:txBody>
      <dsp:txXfrm>
        <a:off x="4052664" y="2576712"/>
        <a:ext cx="1698015" cy="169801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AF349-1BC5-4BB5-80B5-5854D41CB713}">
      <dsp:nvSpPr>
        <dsp:cNvPr id="0" name=""/>
        <dsp:cNvSpPr/>
      </dsp:nvSpPr>
      <dsp:spPr>
        <a:xfrm>
          <a:off x="1247257" y="255894"/>
          <a:ext cx="3777532" cy="3777957"/>
        </a:xfrm>
        <a:prstGeom prst="ellipse">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smtClean="0"/>
            <a:t>Procesos de negocios</a:t>
          </a:r>
          <a:endParaRPr lang="es-ES" sz="3200" kern="1200" dirty="0"/>
        </a:p>
      </dsp:txBody>
      <dsp:txXfrm>
        <a:off x="1800464" y="809163"/>
        <a:ext cx="2671118" cy="2671419"/>
      </dsp:txXfrm>
    </dsp:sp>
    <dsp:sp modelId="{508A2308-0508-49BF-B330-484037E4FC1E}">
      <dsp:nvSpPr>
        <dsp:cNvPr id="0" name=""/>
        <dsp:cNvSpPr/>
      </dsp:nvSpPr>
      <dsp:spPr>
        <a:xfrm>
          <a:off x="3402969" y="83767"/>
          <a:ext cx="419984" cy="420165"/>
        </a:xfrm>
        <a:prstGeom prst="ellipse">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C390BAE-FB16-4E25-8AD4-01015CBAC6C9}">
      <dsp:nvSpPr>
        <dsp:cNvPr id="0" name=""/>
        <dsp:cNvSpPr/>
      </dsp:nvSpPr>
      <dsp:spPr>
        <a:xfrm>
          <a:off x="2408800" y="3753152"/>
          <a:ext cx="304527" cy="304531"/>
        </a:xfrm>
        <a:prstGeom prst="ellipse">
          <a:avLst/>
        </a:prstGeom>
        <a:gradFill rotWithShape="0">
          <a:gsLst>
            <a:gs pos="0">
              <a:schemeClr val="accent2">
                <a:hueOff val="-104931"/>
                <a:satOff val="-2321"/>
                <a:lumOff val="-462"/>
                <a:alphaOff val="0"/>
                <a:tint val="94000"/>
                <a:satMod val="105000"/>
                <a:lumMod val="102000"/>
              </a:schemeClr>
            </a:gs>
            <a:gs pos="100000">
              <a:schemeClr val="accent2">
                <a:hueOff val="-104931"/>
                <a:satOff val="-2321"/>
                <a:lumOff val="-462"/>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06744D5-E093-44A3-91DA-858694D97560}">
      <dsp:nvSpPr>
        <dsp:cNvPr id="0" name=""/>
        <dsp:cNvSpPr/>
      </dsp:nvSpPr>
      <dsp:spPr>
        <a:xfrm>
          <a:off x="5268102" y="1789144"/>
          <a:ext cx="304527" cy="304531"/>
        </a:xfrm>
        <a:prstGeom prst="ellipse">
          <a:avLst/>
        </a:prstGeom>
        <a:gradFill rotWithShape="0">
          <a:gsLst>
            <a:gs pos="0">
              <a:schemeClr val="accent2">
                <a:hueOff val="-209862"/>
                <a:satOff val="-4642"/>
                <a:lumOff val="-924"/>
                <a:alphaOff val="0"/>
                <a:tint val="94000"/>
                <a:satMod val="105000"/>
                <a:lumMod val="102000"/>
              </a:schemeClr>
            </a:gs>
            <a:gs pos="100000">
              <a:schemeClr val="accent2">
                <a:hueOff val="-209862"/>
                <a:satOff val="-4642"/>
                <a:lumOff val="-924"/>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F44ACDF-5617-4CFA-9B15-310FCB422020}">
      <dsp:nvSpPr>
        <dsp:cNvPr id="0" name=""/>
        <dsp:cNvSpPr/>
      </dsp:nvSpPr>
      <dsp:spPr>
        <a:xfrm>
          <a:off x="3812880" y="4077103"/>
          <a:ext cx="419984" cy="420165"/>
        </a:xfrm>
        <a:prstGeom prst="ellipse">
          <a:avLst/>
        </a:prstGeom>
        <a:gradFill rotWithShape="0">
          <a:gsLst>
            <a:gs pos="0">
              <a:schemeClr val="accent2">
                <a:hueOff val="-314792"/>
                <a:satOff val="-6963"/>
                <a:lumOff val="-1386"/>
                <a:alphaOff val="0"/>
                <a:tint val="94000"/>
                <a:satMod val="105000"/>
                <a:lumMod val="102000"/>
              </a:schemeClr>
            </a:gs>
            <a:gs pos="100000">
              <a:schemeClr val="accent2">
                <a:hueOff val="-314792"/>
                <a:satOff val="-6963"/>
                <a:lumOff val="-1386"/>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DFE34AE-9B96-477B-BCF9-3006EEF58BC0}">
      <dsp:nvSpPr>
        <dsp:cNvPr id="0" name=""/>
        <dsp:cNvSpPr/>
      </dsp:nvSpPr>
      <dsp:spPr>
        <a:xfrm>
          <a:off x="2494037" y="680914"/>
          <a:ext cx="304527" cy="304531"/>
        </a:xfrm>
        <a:prstGeom prst="ellipse">
          <a:avLst/>
        </a:prstGeom>
        <a:gradFill rotWithShape="0">
          <a:gsLst>
            <a:gs pos="0">
              <a:schemeClr val="accent2">
                <a:hueOff val="-419723"/>
                <a:satOff val="-9284"/>
                <a:lumOff val="-1849"/>
                <a:alphaOff val="0"/>
                <a:tint val="94000"/>
                <a:satMod val="105000"/>
                <a:lumMod val="102000"/>
              </a:schemeClr>
            </a:gs>
            <a:gs pos="100000">
              <a:schemeClr val="accent2">
                <a:hueOff val="-419723"/>
                <a:satOff val="-9284"/>
                <a:lumOff val="-1849"/>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2B680A8-ECB2-4FF2-A4CB-4F0C65FD3782}">
      <dsp:nvSpPr>
        <dsp:cNvPr id="0" name=""/>
        <dsp:cNvSpPr/>
      </dsp:nvSpPr>
      <dsp:spPr>
        <a:xfrm>
          <a:off x="1535512" y="2422923"/>
          <a:ext cx="304527" cy="304531"/>
        </a:xfrm>
        <a:prstGeom prst="ellipse">
          <a:avLst/>
        </a:prstGeom>
        <a:gradFill rotWithShape="0">
          <a:gsLst>
            <a:gs pos="0">
              <a:schemeClr val="accent2">
                <a:hueOff val="-524654"/>
                <a:satOff val="-11605"/>
                <a:lumOff val="-2311"/>
                <a:alphaOff val="0"/>
                <a:tint val="94000"/>
                <a:satMod val="105000"/>
                <a:lumMod val="102000"/>
              </a:schemeClr>
            </a:gs>
            <a:gs pos="100000">
              <a:schemeClr val="accent2">
                <a:hueOff val="-524654"/>
                <a:satOff val="-11605"/>
                <a:lumOff val="-2311"/>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BAD1B9F-4485-4975-B109-2AB75E1E194A}">
      <dsp:nvSpPr>
        <dsp:cNvPr id="0" name=""/>
        <dsp:cNvSpPr/>
      </dsp:nvSpPr>
      <dsp:spPr>
        <a:xfrm>
          <a:off x="-166616" y="937780"/>
          <a:ext cx="2001727" cy="1535457"/>
        </a:xfrm>
        <a:prstGeom prst="ellipse">
          <a:avLst/>
        </a:prstGeom>
        <a:gradFill rotWithShape="0">
          <a:gsLst>
            <a:gs pos="0">
              <a:schemeClr val="accent2">
                <a:hueOff val="-629585"/>
                <a:satOff val="-13926"/>
                <a:lumOff val="-2773"/>
                <a:alphaOff val="0"/>
                <a:tint val="94000"/>
                <a:satMod val="105000"/>
                <a:lumMod val="102000"/>
              </a:schemeClr>
            </a:gs>
            <a:gs pos="100000">
              <a:schemeClr val="accent2">
                <a:hueOff val="-629585"/>
                <a:satOff val="-13926"/>
                <a:lumOff val="-2773"/>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Flujos de material</a:t>
          </a:r>
          <a:endParaRPr lang="es-ES" sz="2000" kern="1200" dirty="0"/>
        </a:p>
      </dsp:txBody>
      <dsp:txXfrm>
        <a:off x="126530" y="1162642"/>
        <a:ext cx="1415435" cy="1085733"/>
      </dsp:txXfrm>
    </dsp:sp>
    <dsp:sp modelId="{7E128EF6-A389-413B-AF04-A2C7AE8E8870}">
      <dsp:nvSpPr>
        <dsp:cNvPr id="0" name=""/>
        <dsp:cNvSpPr/>
      </dsp:nvSpPr>
      <dsp:spPr>
        <a:xfrm>
          <a:off x="2978336" y="694154"/>
          <a:ext cx="419984" cy="420165"/>
        </a:xfrm>
        <a:prstGeom prst="ellipse">
          <a:avLst/>
        </a:prstGeom>
        <a:gradFill rotWithShape="0">
          <a:gsLst>
            <a:gs pos="0">
              <a:schemeClr val="accent2">
                <a:hueOff val="-734515"/>
                <a:satOff val="-16247"/>
                <a:lumOff val="-3235"/>
                <a:alphaOff val="0"/>
                <a:tint val="94000"/>
                <a:satMod val="105000"/>
                <a:lumMod val="102000"/>
              </a:schemeClr>
            </a:gs>
            <a:gs pos="100000">
              <a:schemeClr val="accent2">
                <a:hueOff val="-734515"/>
                <a:satOff val="-16247"/>
                <a:lumOff val="-3235"/>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0002687-6DAD-47AD-9E24-E2BFAC5E0262}">
      <dsp:nvSpPr>
        <dsp:cNvPr id="0" name=""/>
        <dsp:cNvSpPr/>
      </dsp:nvSpPr>
      <dsp:spPr>
        <a:xfrm>
          <a:off x="211245" y="2923414"/>
          <a:ext cx="759380" cy="759563"/>
        </a:xfrm>
        <a:prstGeom prst="ellipse">
          <a:avLst/>
        </a:prstGeom>
        <a:gradFill rotWithShape="0">
          <a:gsLst>
            <a:gs pos="0">
              <a:schemeClr val="accent2">
                <a:hueOff val="-839446"/>
                <a:satOff val="-18569"/>
                <a:lumOff val="-3697"/>
                <a:alphaOff val="0"/>
                <a:tint val="94000"/>
                <a:satMod val="105000"/>
                <a:lumMod val="102000"/>
              </a:schemeClr>
            </a:gs>
            <a:gs pos="100000">
              <a:schemeClr val="accent2">
                <a:hueOff val="-839446"/>
                <a:satOff val="-18569"/>
                <a:lumOff val="-3697"/>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833CF78-C671-4970-BFC1-BEAD16AC453E}">
      <dsp:nvSpPr>
        <dsp:cNvPr id="0" name=""/>
        <dsp:cNvSpPr/>
      </dsp:nvSpPr>
      <dsp:spPr>
        <a:xfrm>
          <a:off x="5117084" y="27925"/>
          <a:ext cx="2127648" cy="1910185"/>
        </a:xfrm>
        <a:prstGeom prst="ellipse">
          <a:avLst/>
        </a:prstGeom>
        <a:gradFill rotWithShape="0">
          <a:gsLst>
            <a:gs pos="0">
              <a:schemeClr val="accent2">
                <a:hueOff val="-944377"/>
                <a:satOff val="-20890"/>
                <a:lumOff val="-4159"/>
                <a:alphaOff val="0"/>
                <a:tint val="94000"/>
                <a:satMod val="105000"/>
                <a:lumMod val="102000"/>
              </a:schemeClr>
            </a:gs>
            <a:gs pos="100000">
              <a:schemeClr val="accent2">
                <a:hueOff val="-944377"/>
                <a:satOff val="-20890"/>
                <a:lumOff val="-4159"/>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Información</a:t>
          </a:r>
          <a:endParaRPr lang="es-ES" sz="2000" kern="1200" dirty="0"/>
        </a:p>
      </dsp:txBody>
      <dsp:txXfrm>
        <a:off x="5428671" y="307665"/>
        <a:ext cx="1504474" cy="1350705"/>
      </dsp:txXfrm>
    </dsp:sp>
    <dsp:sp modelId="{CAD97723-539C-4E00-BFD0-8F535A91B2C4}">
      <dsp:nvSpPr>
        <dsp:cNvPr id="0" name=""/>
        <dsp:cNvSpPr/>
      </dsp:nvSpPr>
      <dsp:spPr>
        <a:xfrm>
          <a:off x="4727236" y="1275412"/>
          <a:ext cx="419984" cy="420165"/>
        </a:xfrm>
        <a:prstGeom prst="ellipse">
          <a:avLst/>
        </a:prstGeom>
        <a:gradFill rotWithShape="0">
          <a:gsLst>
            <a:gs pos="0">
              <a:schemeClr val="accent2">
                <a:hueOff val="-1049308"/>
                <a:satOff val="-23211"/>
                <a:lumOff val="-4621"/>
                <a:alphaOff val="0"/>
                <a:tint val="94000"/>
                <a:satMod val="105000"/>
                <a:lumMod val="102000"/>
              </a:schemeClr>
            </a:gs>
            <a:gs pos="100000">
              <a:schemeClr val="accent2">
                <a:hueOff val="-1049308"/>
                <a:satOff val="-23211"/>
                <a:lumOff val="-4621"/>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6900A8B-5395-452C-970F-D739C4762A52}">
      <dsp:nvSpPr>
        <dsp:cNvPr id="0" name=""/>
        <dsp:cNvSpPr/>
      </dsp:nvSpPr>
      <dsp:spPr>
        <a:xfrm>
          <a:off x="-77784" y="3827299"/>
          <a:ext cx="304527" cy="304531"/>
        </a:xfrm>
        <a:prstGeom prst="ellipse">
          <a:avLst/>
        </a:prstGeom>
        <a:gradFill rotWithShape="0">
          <a:gsLst>
            <a:gs pos="0">
              <a:schemeClr val="accent2">
                <a:hueOff val="-1154239"/>
                <a:satOff val="-25532"/>
                <a:lumOff val="-5084"/>
                <a:alphaOff val="0"/>
                <a:tint val="94000"/>
                <a:satMod val="105000"/>
                <a:lumMod val="102000"/>
              </a:schemeClr>
            </a:gs>
            <a:gs pos="100000">
              <a:schemeClr val="accent2">
                <a:hueOff val="-1154239"/>
                <a:satOff val="-25532"/>
                <a:lumOff val="-5084"/>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F8887FB-0D99-4A54-8DBE-1C771CF87EB9}">
      <dsp:nvSpPr>
        <dsp:cNvPr id="0" name=""/>
        <dsp:cNvSpPr/>
      </dsp:nvSpPr>
      <dsp:spPr>
        <a:xfrm>
          <a:off x="2956639" y="3393893"/>
          <a:ext cx="304527" cy="304531"/>
        </a:xfrm>
        <a:prstGeom prst="ellipse">
          <a:avLst/>
        </a:prstGeom>
        <a:gradFill rotWithShape="0">
          <a:gsLst>
            <a:gs pos="0">
              <a:schemeClr val="accent2">
                <a:hueOff val="-1259169"/>
                <a:satOff val="-27853"/>
                <a:lumOff val="-5546"/>
                <a:alphaOff val="0"/>
                <a:tint val="94000"/>
                <a:satMod val="105000"/>
                <a:lumMod val="102000"/>
              </a:schemeClr>
            </a:gs>
            <a:gs pos="100000">
              <a:schemeClr val="accent2">
                <a:hueOff val="-1259169"/>
                <a:satOff val="-27853"/>
                <a:lumOff val="-5546"/>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8A9F0AC-2CE7-4903-AD85-D5614C678C41}">
      <dsp:nvSpPr>
        <dsp:cNvPr id="0" name=""/>
        <dsp:cNvSpPr/>
      </dsp:nvSpPr>
      <dsp:spPr>
        <a:xfrm>
          <a:off x="5890790" y="2766018"/>
          <a:ext cx="2024611" cy="1742559"/>
        </a:xfrm>
        <a:prstGeom prst="ellipse">
          <a:avLst/>
        </a:prstGeom>
        <a:gradFill rotWithShape="0">
          <a:gsLst>
            <a:gs pos="0">
              <a:schemeClr val="accent2">
                <a:hueOff val="-1364100"/>
                <a:satOff val="-30174"/>
                <a:lumOff val="-6008"/>
                <a:alphaOff val="0"/>
                <a:tint val="94000"/>
                <a:satMod val="105000"/>
                <a:lumMod val="102000"/>
              </a:schemeClr>
            </a:gs>
            <a:gs pos="100000">
              <a:schemeClr val="accent2">
                <a:hueOff val="-1364100"/>
                <a:satOff val="-30174"/>
                <a:lumOff val="-6008"/>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Conocimiento</a:t>
          </a:r>
          <a:endParaRPr lang="es-ES" sz="1600" kern="1200" dirty="0"/>
        </a:p>
      </dsp:txBody>
      <dsp:txXfrm>
        <a:off x="6187287" y="3021210"/>
        <a:ext cx="1431617" cy="1232175"/>
      </dsp:txXfrm>
    </dsp:sp>
    <dsp:sp modelId="{288089E5-6B83-41E3-9F2B-6854F3A229B0}">
      <dsp:nvSpPr>
        <dsp:cNvPr id="0" name=""/>
        <dsp:cNvSpPr/>
      </dsp:nvSpPr>
      <dsp:spPr>
        <a:xfrm>
          <a:off x="5702034" y="2815725"/>
          <a:ext cx="304527" cy="304531"/>
        </a:xfrm>
        <a:prstGeom prst="ellipse">
          <a:avLst/>
        </a:prstGeom>
        <a:gradFill rotWithShape="0">
          <a:gsLst>
            <a:gs pos="0">
              <a:schemeClr val="accent2">
                <a:hueOff val="-1469031"/>
                <a:satOff val="-32495"/>
                <a:lumOff val="-6470"/>
                <a:alphaOff val="0"/>
                <a:tint val="94000"/>
                <a:satMod val="105000"/>
                <a:lumMod val="102000"/>
              </a:schemeClr>
            </a:gs>
            <a:gs pos="100000">
              <a:schemeClr val="accent2">
                <a:hueOff val="-1469031"/>
                <a:satOff val="-32495"/>
                <a:lumOff val="-647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A5B02-4819-400B-A5E3-295523094054}">
      <dsp:nvSpPr>
        <dsp:cNvPr id="0" name=""/>
        <dsp:cNvSpPr/>
      </dsp:nvSpPr>
      <dsp:spPr>
        <a:xfrm>
          <a:off x="2003120" y="1441565"/>
          <a:ext cx="1217303" cy="121745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A05539F-4B0B-4C3C-9F1D-C462268844F1}">
      <dsp:nvSpPr>
        <dsp:cNvPr id="0" name=""/>
        <dsp:cNvSpPr/>
      </dsp:nvSpPr>
      <dsp:spPr>
        <a:xfrm>
          <a:off x="1290167" y="491339"/>
          <a:ext cx="2643211" cy="74644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s-ES_tradnl" sz="2400" b="1" kern="1200" dirty="0" smtClean="0">
              <a:solidFill>
                <a:srgbClr val="C00000"/>
              </a:solidFill>
              <a:effectLst>
                <a:outerShdw blurRad="38100" dist="38100" dir="2700000" algn="tl">
                  <a:srgbClr val="000000">
                    <a:alpha val="43137"/>
                  </a:srgbClr>
                </a:outerShdw>
              </a:effectLst>
            </a:rPr>
            <a:t>Factores Mediadores</a:t>
          </a:r>
          <a:endParaRPr lang="es-ES" sz="2400" b="1" kern="1200" dirty="0">
            <a:solidFill>
              <a:srgbClr val="C00000"/>
            </a:solidFill>
            <a:effectLst>
              <a:outerShdw blurRad="38100" dist="38100" dir="2700000" algn="tl">
                <a:srgbClr val="000000">
                  <a:alpha val="43137"/>
                </a:srgbClr>
              </a:outerShdw>
            </a:effectLst>
          </a:endParaRPr>
        </a:p>
      </dsp:txBody>
      <dsp:txXfrm>
        <a:off x="1290167" y="491339"/>
        <a:ext cx="2643211" cy="746445"/>
      </dsp:txXfrm>
    </dsp:sp>
    <dsp:sp modelId="{8D6A3C42-945D-4CC9-BA53-C619B09E8705}">
      <dsp:nvSpPr>
        <dsp:cNvPr id="0" name=""/>
        <dsp:cNvSpPr/>
      </dsp:nvSpPr>
      <dsp:spPr>
        <a:xfrm>
          <a:off x="2360196" y="1613247"/>
          <a:ext cx="1217303" cy="121745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CE21D08-C5DB-4963-A294-1A16AC0C99D4}">
      <dsp:nvSpPr>
        <dsp:cNvPr id="0" name=""/>
        <dsp:cNvSpPr/>
      </dsp:nvSpPr>
      <dsp:spPr>
        <a:xfrm>
          <a:off x="3727634" y="1200463"/>
          <a:ext cx="1318745" cy="82109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22350" rtl="0">
            <a:lnSpc>
              <a:spcPct val="90000"/>
            </a:lnSpc>
            <a:spcBef>
              <a:spcPct val="0"/>
            </a:spcBef>
            <a:spcAft>
              <a:spcPct val="35000"/>
            </a:spcAft>
          </a:pPr>
          <a:r>
            <a:rPr lang="es-ES_tradnl" sz="2300" kern="1200" dirty="0" smtClean="0"/>
            <a:t>Entorno</a:t>
          </a:r>
          <a:endParaRPr lang="es-ES" sz="2300" kern="1200" dirty="0"/>
        </a:p>
      </dsp:txBody>
      <dsp:txXfrm>
        <a:off x="3727634" y="1200463"/>
        <a:ext cx="1318745" cy="821090"/>
      </dsp:txXfrm>
    </dsp:sp>
    <dsp:sp modelId="{A2E3C853-F9B2-4FDC-9701-1DAE299B03C8}">
      <dsp:nvSpPr>
        <dsp:cNvPr id="0" name=""/>
        <dsp:cNvSpPr/>
      </dsp:nvSpPr>
      <dsp:spPr>
        <a:xfrm>
          <a:off x="2447943" y="1999533"/>
          <a:ext cx="1217303" cy="121745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5790966-B985-4405-A097-2015BD0A3900}">
      <dsp:nvSpPr>
        <dsp:cNvPr id="0" name=""/>
        <dsp:cNvSpPr/>
      </dsp:nvSpPr>
      <dsp:spPr>
        <a:xfrm>
          <a:off x="3854436" y="2245487"/>
          <a:ext cx="1293384" cy="87707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22350" rtl="0">
            <a:lnSpc>
              <a:spcPct val="90000"/>
            </a:lnSpc>
            <a:spcBef>
              <a:spcPct val="0"/>
            </a:spcBef>
            <a:spcAft>
              <a:spcPct val="35000"/>
            </a:spcAft>
          </a:pPr>
          <a:r>
            <a:rPr lang="es-ES_tradnl" sz="2300" kern="1200" dirty="0" smtClean="0"/>
            <a:t>Cultura</a:t>
          </a:r>
          <a:endParaRPr lang="es-ES" sz="2300" kern="1200" dirty="0"/>
        </a:p>
      </dsp:txBody>
      <dsp:txXfrm>
        <a:off x="3854436" y="2245487"/>
        <a:ext cx="1293384" cy="877073"/>
      </dsp:txXfrm>
    </dsp:sp>
    <dsp:sp modelId="{28263ECF-D2A4-4EBF-9780-EFD57B2CA5AD}">
      <dsp:nvSpPr>
        <dsp:cNvPr id="0" name=""/>
        <dsp:cNvSpPr/>
      </dsp:nvSpPr>
      <dsp:spPr>
        <a:xfrm>
          <a:off x="2200932" y="2309308"/>
          <a:ext cx="1217303" cy="121745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FF11A15-A7B4-4BFD-B76E-006E5CE5FA52}">
      <dsp:nvSpPr>
        <dsp:cNvPr id="0" name=""/>
        <dsp:cNvSpPr/>
      </dsp:nvSpPr>
      <dsp:spPr>
        <a:xfrm>
          <a:off x="2857525" y="3429026"/>
          <a:ext cx="1394826" cy="80242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22350" rtl="0">
            <a:lnSpc>
              <a:spcPct val="90000"/>
            </a:lnSpc>
            <a:spcBef>
              <a:spcPct val="0"/>
            </a:spcBef>
            <a:spcAft>
              <a:spcPct val="35000"/>
            </a:spcAft>
          </a:pPr>
          <a:r>
            <a:rPr lang="es-ES_tradnl" sz="2300" kern="1200" dirty="0" smtClean="0"/>
            <a:t>Estructura</a:t>
          </a:r>
          <a:endParaRPr lang="es-ES" sz="2300" kern="1200" dirty="0"/>
        </a:p>
      </dsp:txBody>
      <dsp:txXfrm>
        <a:off x="2857525" y="3429026"/>
        <a:ext cx="1394826" cy="802429"/>
      </dsp:txXfrm>
    </dsp:sp>
    <dsp:sp modelId="{0775EEC4-7E56-435D-B065-D8735D57AE8C}">
      <dsp:nvSpPr>
        <dsp:cNvPr id="0" name=""/>
        <dsp:cNvSpPr/>
      </dsp:nvSpPr>
      <dsp:spPr>
        <a:xfrm>
          <a:off x="1805309" y="2309308"/>
          <a:ext cx="1217303" cy="121745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5DA7ED3-FB86-46E3-BFB4-4390D39051CB}">
      <dsp:nvSpPr>
        <dsp:cNvPr id="0" name=""/>
        <dsp:cNvSpPr/>
      </dsp:nvSpPr>
      <dsp:spPr>
        <a:xfrm>
          <a:off x="785819" y="3357586"/>
          <a:ext cx="1394826" cy="80242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22350" rtl="0">
            <a:lnSpc>
              <a:spcPct val="90000"/>
            </a:lnSpc>
            <a:spcBef>
              <a:spcPct val="0"/>
            </a:spcBef>
            <a:spcAft>
              <a:spcPct val="35000"/>
            </a:spcAft>
          </a:pPr>
          <a:r>
            <a:rPr lang="es-ES_tradnl" sz="2300" kern="1200" dirty="0" smtClean="0"/>
            <a:t>Procesos de negocios</a:t>
          </a:r>
          <a:endParaRPr lang="es-ES" sz="2300" kern="1200" dirty="0"/>
        </a:p>
      </dsp:txBody>
      <dsp:txXfrm>
        <a:off x="785819" y="3357586"/>
        <a:ext cx="1394826" cy="802429"/>
      </dsp:txXfrm>
    </dsp:sp>
    <dsp:sp modelId="{533D33F2-7FC4-4556-A45D-9E35BDBDB8BA}">
      <dsp:nvSpPr>
        <dsp:cNvPr id="0" name=""/>
        <dsp:cNvSpPr/>
      </dsp:nvSpPr>
      <dsp:spPr>
        <a:xfrm>
          <a:off x="1558297" y="1999533"/>
          <a:ext cx="1217303" cy="121745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D15CF13-EFF2-442E-9CC6-709C811CED4B}">
      <dsp:nvSpPr>
        <dsp:cNvPr id="0" name=""/>
        <dsp:cNvSpPr/>
      </dsp:nvSpPr>
      <dsp:spPr>
        <a:xfrm>
          <a:off x="75723" y="2245487"/>
          <a:ext cx="1293384" cy="87707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22350" rtl="0">
            <a:lnSpc>
              <a:spcPct val="90000"/>
            </a:lnSpc>
            <a:spcBef>
              <a:spcPct val="0"/>
            </a:spcBef>
            <a:spcAft>
              <a:spcPct val="35000"/>
            </a:spcAft>
          </a:pPr>
          <a:r>
            <a:rPr lang="es-ES_tradnl" sz="2300" kern="1200" dirty="0" smtClean="0"/>
            <a:t>Políticas</a:t>
          </a:r>
          <a:endParaRPr lang="es-ES" sz="2300" kern="1200" dirty="0"/>
        </a:p>
      </dsp:txBody>
      <dsp:txXfrm>
        <a:off x="75723" y="2245487"/>
        <a:ext cx="1293384" cy="877073"/>
      </dsp:txXfrm>
    </dsp:sp>
    <dsp:sp modelId="{9BFA8593-A95E-4911-8FBC-33650B4D5286}">
      <dsp:nvSpPr>
        <dsp:cNvPr id="0" name=""/>
        <dsp:cNvSpPr/>
      </dsp:nvSpPr>
      <dsp:spPr>
        <a:xfrm>
          <a:off x="1646045" y="1613247"/>
          <a:ext cx="1217303" cy="1217452"/>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E34FA10-9F3C-4AF1-B122-9F3870ADAC2B}">
      <dsp:nvSpPr>
        <dsp:cNvPr id="0" name=""/>
        <dsp:cNvSpPr/>
      </dsp:nvSpPr>
      <dsp:spPr>
        <a:xfrm>
          <a:off x="37147" y="1428759"/>
          <a:ext cx="1824523" cy="82109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s-ES_tradnl" sz="1800" kern="1200" dirty="0" smtClean="0"/>
            <a:t>Decisiones administrativa</a:t>
          </a:r>
          <a:endParaRPr lang="es-ES" sz="1800" kern="1200" dirty="0"/>
        </a:p>
      </dsp:txBody>
      <dsp:txXfrm>
        <a:off x="37147" y="1428759"/>
        <a:ext cx="1824523" cy="8210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3F062-5532-43C0-BBF7-E484FC8C7F14}">
      <dsp:nvSpPr>
        <dsp:cNvPr id="0" name=""/>
        <dsp:cNvSpPr/>
      </dsp:nvSpPr>
      <dsp:spPr>
        <a:xfrm>
          <a:off x="3990" y="0"/>
          <a:ext cx="1400286" cy="3541712"/>
        </a:xfrm>
        <a:prstGeom prst="roundRect">
          <a:avLst>
            <a:gd name="adj" fmla="val 10000"/>
          </a:avLst>
        </a:prstGeom>
        <a:gradFill rotWithShape="0">
          <a:gsLst>
            <a:gs pos="0">
              <a:schemeClr val="accent2">
                <a:tint val="40000"/>
                <a:hueOff val="0"/>
                <a:satOff val="0"/>
                <a:lumOff val="0"/>
                <a:alphaOff val="0"/>
                <a:tint val="94000"/>
                <a:satMod val="105000"/>
                <a:lumMod val="102000"/>
              </a:schemeClr>
            </a:gs>
            <a:gs pos="100000">
              <a:schemeClr val="accent2">
                <a:tint val="40000"/>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Manufactura producción</a:t>
          </a:r>
          <a:endParaRPr lang="es-ES" sz="1800" kern="1200" dirty="0"/>
        </a:p>
      </dsp:txBody>
      <dsp:txXfrm>
        <a:off x="3990" y="0"/>
        <a:ext cx="1400286" cy="1062513"/>
      </dsp:txXfrm>
    </dsp:sp>
    <dsp:sp modelId="{60022D62-8C60-4E6E-B1C9-555A0AFECE1D}">
      <dsp:nvSpPr>
        <dsp:cNvPr id="0" name=""/>
        <dsp:cNvSpPr/>
      </dsp:nvSpPr>
      <dsp:spPr>
        <a:xfrm>
          <a:off x="144019" y="1062816"/>
          <a:ext cx="1120229" cy="695804"/>
        </a:xfrm>
        <a:prstGeom prst="roundRect">
          <a:avLst>
            <a:gd name="adj" fmla="val 10000"/>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S" sz="1200" kern="1200" dirty="0" smtClean="0"/>
            <a:t>Ensamblar producto</a:t>
          </a:r>
          <a:endParaRPr lang="es-ES" sz="1200" kern="1200" dirty="0"/>
        </a:p>
      </dsp:txBody>
      <dsp:txXfrm>
        <a:off x="164398" y="1083195"/>
        <a:ext cx="1079471" cy="655046"/>
      </dsp:txXfrm>
    </dsp:sp>
    <dsp:sp modelId="{ADBA3643-02D9-4C12-808A-DD888BE1E2F3}">
      <dsp:nvSpPr>
        <dsp:cNvPr id="0" name=""/>
        <dsp:cNvSpPr/>
      </dsp:nvSpPr>
      <dsp:spPr>
        <a:xfrm>
          <a:off x="144019" y="1865667"/>
          <a:ext cx="1120229" cy="695804"/>
        </a:xfrm>
        <a:prstGeom prst="roundRect">
          <a:avLst>
            <a:gd name="adj" fmla="val 10000"/>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S" sz="1200" kern="1200" dirty="0" smtClean="0"/>
            <a:t>Verificación de calidad</a:t>
          </a:r>
          <a:endParaRPr lang="es-ES" sz="1200" kern="1200" dirty="0"/>
        </a:p>
      </dsp:txBody>
      <dsp:txXfrm>
        <a:off x="164398" y="1886046"/>
        <a:ext cx="1079471" cy="655046"/>
      </dsp:txXfrm>
    </dsp:sp>
    <dsp:sp modelId="{EB9B1844-7FE4-4FFB-BEF6-D6F9D6CEE17D}">
      <dsp:nvSpPr>
        <dsp:cNvPr id="0" name=""/>
        <dsp:cNvSpPr/>
      </dsp:nvSpPr>
      <dsp:spPr>
        <a:xfrm>
          <a:off x="144019" y="2668519"/>
          <a:ext cx="1120229" cy="695804"/>
        </a:xfrm>
        <a:prstGeom prst="roundRect">
          <a:avLst>
            <a:gd name="adj" fmla="val 10000"/>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S" sz="1200" kern="1200" dirty="0" smtClean="0"/>
            <a:t>Listados de materiales</a:t>
          </a:r>
          <a:endParaRPr lang="es-ES" sz="1200" kern="1200" dirty="0"/>
        </a:p>
      </dsp:txBody>
      <dsp:txXfrm>
        <a:off x="164398" y="2688898"/>
        <a:ext cx="1079471" cy="655046"/>
      </dsp:txXfrm>
    </dsp:sp>
    <dsp:sp modelId="{BB3DAD0F-4777-475F-8154-3F7231F7B934}">
      <dsp:nvSpPr>
        <dsp:cNvPr id="0" name=""/>
        <dsp:cNvSpPr/>
      </dsp:nvSpPr>
      <dsp:spPr>
        <a:xfrm>
          <a:off x="1509298" y="0"/>
          <a:ext cx="1400286" cy="3541712"/>
        </a:xfrm>
        <a:prstGeom prst="roundRect">
          <a:avLst>
            <a:gd name="adj" fmla="val 10000"/>
          </a:avLst>
        </a:prstGeom>
        <a:gradFill rotWithShape="0">
          <a:gsLst>
            <a:gs pos="0">
              <a:schemeClr val="accent2">
                <a:tint val="40000"/>
                <a:hueOff val="0"/>
                <a:satOff val="0"/>
                <a:lumOff val="0"/>
                <a:alphaOff val="0"/>
                <a:tint val="94000"/>
                <a:satMod val="105000"/>
                <a:lumMod val="102000"/>
              </a:schemeClr>
            </a:gs>
            <a:gs pos="100000">
              <a:schemeClr val="accent2">
                <a:tint val="40000"/>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Ventas y marketing</a:t>
          </a:r>
          <a:endParaRPr lang="es-ES" sz="1800" kern="1200" dirty="0"/>
        </a:p>
      </dsp:txBody>
      <dsp:txXfrm>
        <a:off x="1509298" y="0"/>
        <a:ext cx="1400286" cy="1062513"/>
      </dsp:txXfrm>
    </dsp:sp>
    <dsp:sp modelId="{C6E667DA-8FF4-43D8-BDC2-02071B75518D}">
      <dsp:nvSpPr>
        <dsp:cNvPr id="0" name=""/>
        <dsp:cNvSpPr/>
      </dsp:nvSpPr>
      <dsp:spPr>
        <a:xfrm>
          <a:off x="1649327" y="1062816"/>
          <a:ext cx="1120229" cy="695804"/>
        </a:xfrm>
        <a:prstGeom prst="roundRect">
          <a:avLst>
            <a:gd name="adj" fmla="val 10000"/>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S" sz="1200" kern="1200" dirty="0" smtClean="0"/>
            <a:t>Identificación de clientes</a:t>
          </a:r>
        </a:p>
      </dsp:txBody>
      <dsp:txXfrm>
        <a:off x="1669706" y="1083195"/>
        <a:ext cx="1079471" cy="655046"/>
      </dsp:txXfrm>
    </dsp:sp>
    <dsp:sp modelId="{6FA194F1-F6DF-412F-BB8E-8830F0C31A6B}">
      <dsp:nvSpPr>
        <dsp:cNvPr id="0" name=""/>
        <dsp:cNvSpPr/>
      </dsp:nvSpPr>
      <dsp:spPr>
        <a:xfrm>
          <a:off x="1649327" y="1865667"/>
          <a:ext cx="1120229" cy="695804"/>
        </a:xfrm>
        <a:prstGeom prst="roundRect">
          <a:avLst>
            <a:gd name="adj" fmla="val 10000"/>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S" sz="1200" kern="1200" dirty="0" smtClean="0"/>
            <a:t>Conocimiento del producto</a:t>
          </a:r>
          <a:endParaRPr lang="es-ES" sz="1200" kern="1200" dirty="0"/>
        </a:p>
      </dsp:txBody>
      <dsp:txXfrm>
        <a:off x="1669706" y="1886046"/>
        <a:ext cx="1079471" cy="655046"/>
      </dsp:txXfrm>
    </dsp:sp>
    <dsp:sp modelId="{CA06EE89-E30E-4C44-B844-4AC71B8C98B2}">
      <dsp:nvSpPr>
        <dsp:cNvPr id="0" name=""/>
        <dsp:cNvSpPr/>
      </dsp:nvSpPr>
      <dsp:spPr>
        <a:xfrm>
          <a:off x="1649327" y="2668519"/>
          <a:ext cx="1120229" cy="695804"/>
        </a:xfrm>
        <a:prstGeom prst="roundRect">
          <a:avLst>
            <a:gd name="adj" fmla="val 10000"/>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S" sz="1200" kern="1200" dirty="0" smtClean="0"/>
            <a:t>Vender el producto</a:t>
          </a:r>
          <a:endParaRPr lang="es-ES" sz="1200" kern="1200" dirty="0"/>
        </a:p>
      </dsp:txBody>
      <dsp:txXfrm>
        <a:off x="1669706" y="2688898"/>
        <a:ext cx="1079471" cy="655046"/>
      </dsp:txXfrm>
    </dsp:sp>
    <dsp:sp modelId="{D7A4AC54-6EB2-4957-93DC-CE4D16647578}">
      <dsp:nvSpPr>
        <dsp:cNvPr id="0" name=""/>
        <dsp:cNvSpPr/>
      </dsp:nvSpPr>
      <dsp:spPr>
        <a:xfrm>
          <a:off x="3014606" y="0"/>
          <a:ext cx="1400286" cy="3541712"/>
        </a:xfrm>
        <a:prstGeom prst="roundRect">
          <a:avLst>
            <a:gd name="adj" fmla="val 10000"/>
          </a:avLst>
        </a:prstGeom>
        <a:gradFill rotWithShape="0">
          <a:gsLst>
            <a:gs pos="0">
              <a:schemeClr val="accent2">
                <a:tint val="40000"/>
                <a:hueOff val="0"/>
                <a:satOff val="0"/>
                <a:lumOff val="0"/>
                <a:alphaOff val="0"/>
                <a:tint val="94000"/>
                <a:satMod val="105000"/>
                <a:lumMod val="102000"/>
              </a:schemeClr>
            </a:gs>
            <a:gs pos="100000">
              <a:schemeClr val="accent2">
                <a:tint val="40000"/>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Finanzas y Contabilidad</a:t>
          </a:r>
          <a:endParaRPr lang="es-ES" sz="1800" kern="1200" dirty="0"/>
        </a:p>
      </dsp:txBody>
      <dsp:txXfrm>
        <a:off x="3014606" y="0"/>
        <a:ext cx="1400286" cy="1062513"/>
      </dsp:txXfrm>
    </dsp:sp>
    <dsp:sp modelId="{434702C0-4144-4294-B137-ADF10E9F60AA}">
      <dsp:nvSpPr>
        <dsp:cNvPr id="0" name=""/>
        <dsp:cNvSpPr/>
      </dsp:nvSpPr>
      <dsp:spPr>
        <a:xfrm>
          <a:off x="3154635" y="1062816"/>
          <a:ext cx="1120229" cy="695804"/>
        </a:xfrm>
        <a:prstGeom prst="roundRect">
          <a:avLst>
            <a:gd name="adj" fmla="val 10000"/>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S" sz="1200" kern="1200" dirty="0" smtClean="0"/>
            <a:t>Pagar acreedores</a:t>
          </a:r>
          <a:endParaRPr lang="es-ES" sz="1200" kern="1200" dirty="0"/>
        </a:p>
      </dsp:txBody>
      <dsp:txXfrm>
        <a:off x="3175014" y="1083195"/>
        <a:ext cx="1079471" cy="655046"/>
      </dsp:txXfrm>
    </dsp:sp>
    <dsp:sp modelId="{D9E372BC-6F90-4E79-95DD-2D28B4D61763}">
      <dsp:nvSpPr>
        <dsp:cNvPr id="0" name=""/>
        <dsp:cNvSpPr/>
      </dsp:nvSpPr>
      <dsp:spPr>
        <a:xfrm>
          <a:off x="3154635" y="1865667"/>
          <a:ext cx="1120229" cy="695804"/>
        </a:xfrm>
        <a:prstGeom prst="roundRect">
          <a:avLst>
            <a:gd name="adj" fmla="val 10000"/>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S" sz="1200" kern="1200" dirty="0" smtClean="0"/>
            <a:t>Crear estados financieros</a:t>
          </a:r>
          <a:endParaRPr lang="es-ES" sz="1200" kern="1200" dirty="0"/>
        </a:p>
      </dsp:txBody>
      <dsp:txXfrm>
        <a:off x="3175014" y="1886046"/>
        <a:ext cx="1079471" cy="655046"/>
      </dsp:txXfrm>
    </dsp:sp>
    <dsp:sp modelId="{A0E352FC-73FB-43AC-BC59-E3866B32175E}">
      <dsp:nvSpPr>
        <dsp:cNvPr id="0" name=""/>
        <dsp:cNvSpPr/>
      </dsp:nvSpPr>
      <dsp:spPr>
        <a:xfrm>
          <a:off x="3154635" y="2668519"/>
          <a:ext cx="1120229" cy="695804"/>
        </a:xfrm>
        <a:prstGeom prst="roundRect">
          <a:avLst>
            <a:gd name="adj" fmla="val 10000"/>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S" sz="1200" kern="1200" dirty="0" smtClean="0"/>
            <a:t>Administrar cuentas de efectivo</a:t>
          </a:r>
          <a:endParaRPr lang="es-ES" sz="1200" kern="1200" dirty="0"/>
        </a:p>
      </dsp:txBody>
      <dsp:txXfrm>
        <a:off x="3175014" y="2688898"/>
        <a:ext cx="1079471" cy="655046"/>
      </dsp:txXfrm>
    </dsp:sp>
    <dsp:sp modelId="{74710AE4-DA4E-40E9-BD03-576C8C9B454C}">
      <dsp:nvSpPr>
        <dsp:cNvPr id="0" name=""/>
        <dsp:cNvSpPr/>
      </dsp:nvSpPr>
      <dsp:spPr>
        <a:xfrm>
          <a:off x="4519914" y="0"/>
          <a:ext cx="1400286" cy="3541712"/>
        </a:xfrm>
        <a:prstGeom prst="roundRect">
          <a:avLst>
            <a:gd name="adj" fmla="val 10000"/>
          </a:avLst>
        </a:prstGeom>
        <a:gradFill rotWithShape="0">
          <a:gsLst>
            <a:gs pos="0">
              <a:schemeClr val="accent2">
                <a:tint val="40000"/>
                <a:hueOff val="0"/>
                <a:satOff val="0"/>
                <a:lumOff val="0"/>
                <a:alphaOff val="0"/>
                <a:tint val="94000"/>
                <a:satMod val="105000"/>
                <a:lumMod val="102000"/>
              </a:schemeClr>
            </a:gs>
            <a:gs pos="100000">
              <a:schemeClr val="accent2">
                <a:tint val="40000"/>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Tecnología</a:t>
          </a:r>
          <a:endParaRPr lang="es-ES" sz="1800" kern="1200" dirty="0"/>
        </a:p>
      </dsp:txBody>
      <dsp:txXfrm>
        <a:off x="4519914" y="0"/>
        <a:ext cx="1400286" cy="1062513"/>
      </dsp:txXfrm>
    </dsp:sp>
    <dsp:sp modelId="{8209C6AE-0453-4935-BA26-E2C990A1FFDA}">
      <dsp:nvSpPr>
        <dsp:cNvPr id="0" name=""/>
        <dsp:cNvSpPr/>
      </dsp:nvSpPr>
      <dsp:spPr>
        <a:xfrm>
          <a:off x="4659943" y="1062600"/>
          <a:ext cx="1120229" cy="515952"/>
        </a:xfrm>
        <a:prstGeom prst="roundRect">
          <a:avLst>
            <a:gd name="adj" fmla="val 10000"/>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S" sz="1200" kern="1200" dirty="0" smtClean="0"/>
            <a:t>Soporte técnico</a:t>
          </a:r>
          <a:endParaRPr lang="es-ES" sz="1200" kern="1200" dirty="0"/>
        </a:p>
      </dsp:txBody>
      <dsp:txXfrm>
        <a:off x="4675055" y="1077712"/>
        <a:ext cx="1090005" cy="485728"/>
      </dsp:txXfrm>
    </dsp:sp>
    <dsp:sp modelId="{DAFEE45E-EC80-4F3F-A0AB-72328740E61B}">
      <dsp:nvSpPr>
        <dsp:cNvPr id="0" name=""/>
        <dsp:cNvSpPr/>
      </dsp:nvSpPr>
      <dsp:spPr>
        <a:xfrm>
          <a:off x="4659943" y="1657929"/>
          <a:ext cx="1120229" cy="515952"/>
        </a:xfrm>
        <a:prstGeom prst="roundRect">
          <a:avLst>
            <a:gd name="adj" fmla="val 10000"/>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S" sz="1200" kern="1200" dirty="0" smtClean="0"/>
            <a:t>Soporte de redes</a:t>
          </a:r>
          <a:endParaRPr lang="es-ES" sz="1200" kern="1200" dirty="0"/>
        </a:p>
      </dsp:txBody>
      <dsp:txXfrm>
        <a:off x="4675055" y="1673041"/>
        <a:ext cx="1090005" cy="485728"/>
      </dsp:txXfrm>
    </dsp:sp>
    <dsp:sp modelId="{90015C42-5CAA-43B6-89AA-53E4BCA0E0E3}">
      <dsp:nvSpPr>
        <dsp:cNvPr id="0" name=""/>
        <dsp:cNvSpPr/>
      </dsp:nvSpPr>
      <dsp:spPr>
        <a:xfrm>
          <a:off x="4659943" y="2253258"/>
          <a:ext cx="1120229" cy="515952"/>
        </a:xfrm>
        <a:prstGeom prst="roundRect">
          <a:avLst>
            <a:gd name="adj" fmla="val 10000"/>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S" sz="1200" kern="1200" dirty="0" smtClean="0"/>
            <a:t>Bases de datos</a:t>
          </a:r>
          <a:endParaRPr lang="es-ES" sz="1200" kern="1200" dirty="0"/>
        </a:p>
      </dsp:txBody>
      <dsp:txXfrm>
        <a:off x="4675055" y="2268370"/>
        <a:ext cx="1090005" cy="485728"/>
      </dsp:txXfrm>
    </dsp:sp>
    <dsp:sp modelId="{680909D3-7FDA-425D-A9DD-84FB17063C35}">
      <dsp:nvSpPr>
        <dsp:cNvPr id="0" name=""/>
        <dsp:cNvSpPr/>
      </dsp:nvSpPr>
      <dsp:spPr>
        <a:xfrm>
          <a:off x="4659943" y="2848587"/>
          <a:ext cx="1120229" cy="515952"/>
        </a:xfrm>
        <a:prstGeom prst="roundRect">
          <a:avLst>
            <a:gd name="adj" fmla="val 10000"/>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S" sz="1200" kern="1200" dirty="0" smtClean="0"/>
            <a:t>Soporte tecnológico </a:t>
          </a:r>
          <a:endParaRPr lang="es-ES" sz="1200" kern="1200" dirty="0"/>
        </a:p>
      </dsp:txBody>
      <dsp:txXfrm>
        <a:off x="4675055" y="2863699"/>
        <a:ext cx="1090005" cy="485728"/>
      </dsp:txXfrm>
    </dsp:sp>
    <dsp:sp modelId="{F01B42AF-B44F-4907-AA71-76DF581E5579}">
      <dsp:nvSpPr>
        <dsp:cNvPr id="0" name=""/>
        <dsp:cNvSpPr/>
      </dsp:nvSpPr>
      <dsp:spPr>
        <a:xfrm>
          <a:off x="6025222" y="0"/>
          <a:ext cx="1400286" cy="3541712"/>
        </a:xfrm>
        <a:prstGeom prst="roundRect">
          <a:avLst>
            <a:gd name="adj" fmla="val 10000"/>
          </a:avLst>
        </a:prstGeom>
        <a:gradFill rotWithShape="0">
          <a:gsLst>
            <a:gs pos="0">
              <a:schemeClr val="accent2">
                <a:tint val="40000"/>
                <a:hueOff val="0"/>
                <a:satOff val="0"/>
                <a:lumOff val="0"/>
                <a:alphaOff val="0"/>
                <a:tint val="94000"/>
                <a:satMod val="105000"/>
                <a:lumMod val="102000"/>
              </a:schemeClr>
            </a:gs>
            <a:gs pos="100000">
              <a:schemeClr val="accent2">
                <a:tint val="40000"/>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Recursos Humanos</a:t>
          </a:r>
          <a:endParaRPr lang="es-ES" sz="1800" kern="1200" dirty="0"/>
        </a:p>
      </dsp:txBody>
      <dsp:txXfrm>
        <a:off x="6025222" y="0"/>
        <a:ext cx="1400286" cy="1062513"/>
      </dsp:txXfrm>
    </dsp:sp>
    <dsp:sp modelId="{3596D16F-1283-4D34-8010-8B735A1C3D85}">
      <dsp:nvSpPr>
        <dsp:cNvPr id="0" name=""/>
        <dsp:cNvSpPr/>
      </dsp:nvSpPr>
      <dsp:spPr>
        <a:xfrm>
          <a:off x="6165251" y="1062816"/>
          <a:ext cx="1120229" cy="695804"/>
        </a:xfrm>
        <a:prstGeom prst="roundRect">
          <a:avLst>
            <a:gd name="adj" fmla="val 10000"/>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S" sz="1200" kern="1200" dirty="0" smtClean="0"/>
            <a:t>Contratación de empleados</a:t>
          </a:r>
          <a:endParaRPr lang="es-ES" sz="1200" kern="1200" dirty="0"/>
        </a:p>
      </dsp:txBody>
      <dsp:txXfrm>
        <a:off x="6185630" y="1083195"/>
        <a:ext cx="1079471" cy="655046"/>
      </dsp:txXfrm>
    </dsp:sp>
    <dsp:sp modelId="{891E6BD9-932D-4C99-B31A-8A187C89392B}">
      <dsp:nvSpPr>
        <dsp:cNvPr id="0" name=""/>
        <dsp:cNvSpPr/>
      </dsp:nvSpPr>
      <dsp:spPr>
        <a:xfrm>
          <a:off x="6165251" y="1865667"/>
          <a:ext cx="1120229" cy="695804"/>
        </a:xfrm>
        <a:prstGeom prst="roundRect">
          <a:avLst>
            <a:gd name="adj" fmla="val 10000"/>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S" sz="1200" kern="1200" dirty="0" smtClean="0"/>
            <a:t>Evaluar desempeño laboral</a:t>
          </a:r>
          <a:endParaRPr lang="es-ES" sz="1200" kern="1200" dirty="0"/>
        </a:p>
      </dsp:txBody>
      <dsp:txXfrm>
        <a:off x="6185630" y="1886046"/>
        <a:ext cx="1079471" cy="655046"/>
      </dsp:txXfrm>
    </dsp:sp>
    <dsp:sp modelId="{06832242-E240-415D-BAA4-0AF50EB08ABA}">
      <dsp:nvSpPr>
        <dsp:cNvPr id="0" name=""/>
        <dsp:cNvSpPr/>
      </dsp:nvSpPr>
      <dsp:spPr>
        <a:xfrm>
          <a:off x="6165251" y="2668519"/>
          <a:ext cx="1120229" cy="695804"/>
        </a:xfrm>
        <a:prstGeom prst="roundRect">
          <a:avLst>
            <a:gd name="adj" fmla="val 10000"/>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S" sz="1200" kern="1200" dirty="0" smtClean="0"/>
            <a:t>Inscribir a empleados en planes de beneficios</a:t>
          </a:r>
          <a:endParaRPr lang="es-ES" sz="1200" kern="1200" dirty="0"/>
        </a:p>
      </dsp:txBody>
      <dsp:txXfrm>
        <a:off x="6185630" y="2688898"/>
        <a:ext cx="1079471" cy="6550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81A84-40BA-4FC2-90B2-62F24A1D78A6}">
      <dsp:nvSpPr>
        <dsp:cNvPr id="0" name=""/>
        <dsp:cNvSpPr/>
      </dsp:nvSpPr>
      <dsp:spPr>
        <a:xfrm>
          <a:off x="4069" y="3237776"/>
          <a:ext cx="1182232" cy="1182232"/>
        </a:xfrm>
        <a:prstGeom prst="donut">
          <a:avLst>
            <a:gd name="adj" fmla="val 2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44F9890-2E08-4B7D-A5DA-DCC9DAC28521}">
      <dsp:nvSpPr>
        <dsp:cNvPr id="0" name=""/>
        <dsp:cNvSpPr/>
      </dsp:nvSpPr>
      <dsp:spPr>
        <a:xfrm rot="17700000">
          <a:off x="420634" y="2274015"/>
          <a:ext cx="1469646" cy="708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lvl="0" algn="l" defTabSz="1244600">
            <a:lnSpc>
              <a:spcPct val="90000"/>
            </a:lnSpc>
            <a:spcBef>
              <a:spcPct val="0"/>
            </a:spcBef>
            <a:spcAft>
              <a:spcPct val="35000"/>
            </a:spcAft>
          </a:pPr>
          <a:r>
            <a:rPr lang="es-ES" sz="2800" b="1" kern="1200" dirty="0" smtClean="0">
              <a:solidFill>
                <a:srgbClr val="FF0000"/>
              </a:solidFill>
            </a:rPr>
            <a:t>Ventas</a:t>
          </a:r>
          <a:endParaRPr lang="es-ES" sz="2800" b="1" kern="1200" dirty="0">
            <a:solidFill>
              <a:srgbClr val="FF0000"/>
            </a:solidFill>
          </a:endParaRPr>
        </a:p>
      </dsp:txBody>
      <dsp:txXfrm>
        <a:off x="420634" y="2274015"/>
        <a:ext cx="1469646" cy="708256"/>
      </dsp:txXfrm>
    </dsp:sp>
    <dsp:sp modelId="{513199D6-8AC1-4A8C-9B07-D76701378CE9}">
      <dsp:nvSpPr>
        <dsp:cNvPr id="0" name=""/>
        <dsp:cNvSpPr/>
      </dsp:nvSpPr>
      <dsp:spPr>
        <a:xfrm>
          <a:off x="1275352" y="3522065"/>
          <a:ext cx="613653" cy="613653"/>
        </a:xfrm>
        <a:prstGeom prst="ellipse">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312E63F-6C76-48CF-9A45-624E22D797D1}">
      <dsp:nvSpPr>
        <dsp:cNvPr id="0" name=""/>
        <dsp:cNvSpPr/>
      </dsp:nvSpPr>
      <dsp:spPr>
        <a:xfrm rot="17700000">
          <a:off x="548563" y="4376175"/>
          <a:ext cx="1271313" cy="612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0800" bIns="0" numCol="1" spcCol="1270" anchor="ctr" anchorCtr="0">
          <a:noAutofit/>
        </a:bodyPr>
        <a:lstStyle/>
        <a:p>
          <a:pPr lvl="0" algn="r" defTabSz="889000">
            <a:lnSpc>
              <a:spcPct val="90000"/>
            </a:lnSpc>
            <a:spcBef>
              <a:spcPct val="0"/>
            </a:spcBef>
            <a:spcAft>
              <a:spcPct val="35000"/>
            </a:spcAft>
          </a:pPr>
          <a:r>
            <a:rPr lang="es-ES" sz="2000" kern="1200" dirty="0" smtClean="0">
              <a:solidFill>
                <a:schemeClr val="accent2">
                  <a:lumMod val="60000"/>
                  <a:lumOff val="40000"/>
                </a:schemeClr>
              </a:solidFill>
            </a:rPr>
            <a:t>Generar Pedido</a:t>
          </a:r>
          <a:endParaRPr lang="es-ES" sz="2000" kern="1200" dirty="0">
            <a:solidFill>
              <a:schemeClr val="accent2">
                <a:lumMod val="60000"/>
                <a:lumOff val="40000"/>
              </a:schemeClr>
            </a:solidFill>
          </a:endParaRPr>
        </a:p>
      </dsp:txBody>
      <dsp:txXfrm>
        <a:off x="548563" y="4376175"/>
        <a:ext cx="1271313" cy="612979"/>
      </dsp:txXfrm>
    </dsp:sp>
    <dsp:sp modelId="{0DCBC9CB-DE95-4454-84DE-EB99F4D437E5}">
      <dsp:nvSpPr>
        <dsp:cNvPr id="0" name=""/>
        <dsp:cNvSpPr/>
      </dsp:nvSpPr>
      <dsp:spPr>
        <a:xfrm rot="17700000">
          <a:off x="1344481" y="2668630"/>
          <a:ext cx="1271313" cy="612979"/>
        </a:xfrm>
        <a:prstGeom prst="rect">
          <a:avLst/>
        </a:prstGeom>
        <a:noFill/>
        <a:ln>
          <a:noFill/>
        </a:ln>
        <a:effectLst/>
      </dsp:spPr>
      <dsp:style>
        <a:lnRef idx="0">
          <a:scrgbClr r="0" g="0" b="0"/>
        </a:lnRef>
        <a:fillRef idx="0">
          <a:scrgbClr r="0" g="0" b="0"/>
        </a:fillRef>
        <a:effectRef idx="0">
          <a:scrgbClr r="0" g="0" b="0"/>
        </a:effectRef>
        <a:fontRef idx="minor"/>
      </dsp:style>
    </dsp:sp>
    <dsp:sp modelId="{C1A59A58-4D25-4818-AB26-27A7C3B046D0}">
      <dsp:nvSpPr>
        <dsp:cNvPr id="0" name=""/>
        <dsp:cNvSpPr/>
      </dsp:nvSpPr>
      <dsp:spPr>
        <a:xfrm>
          <a:off x="1977961" y="3522065"/>
          <a:ext cx="613653" cy="613653"/>
        </a:xfrm>
        <a:prstGeom prst="ellipse">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FBC9143-C9A2-4987-82A2-CFC30E78CCE9}">
      <dsp:nvSpPr>
        <dsp:cNvPr id="0" name=""/>
        <dsp:cNvSpPr/>
      </dsp:nvSpPr>
      <dsp:spPr>
        <a:xfrm rot="17700000">
          <a:off x="1251172" y="4376175"/>
          <a:ext cx="1271313" cy="612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0800" bIns="0" numCol="1" spcCol="1270" anchor="ctr" anchorCtr="0">
          <a:noAutofit/>
        </a:bodyPr>
        <a:lstStyle/>
        <a:p>
          <a:pPr lvl="0" algn="r" defTabSz="889000">
            <a:lnSpc>
              <a:spcPct val="90000"/>
            </a:lnSpc>
            <a:spcBef>
              <a:spcPct val="0"/>
            </a:spcBef>
            <a:spcAft>
              <a:spcPct val="35000"/>
            </a:spcAft>
          </a:pPr>
          <a:r>
            <a:rPr lang="es-ES" sz="2000" kern="1200" dirty="0" smtClean="0">
              <a:solidFill>
                <a:srgbClr val="FFFF00"/>
              </a:solidFill>
            </a:rPr>
            <a:t>Envío de pedido </a:t>
          </a:r>
          <a:endParaRPr lang="es-ES" sz="2000" kern="1200" dirty="0">
            <a:solidFill>
              <a:srgbClr val="FFFF00"/>
            </a:solidFill>
          </a:endParaRPr>
        </a:p>
      </dsp:txBody>
      <dsp:txXfrm>
        <a:off x="1251172" y="4376175"/>
        <a:ext cx="1271313" cy="612979"/>
      </dsp:txXfrm>
    </dsp:sp>
    <dsp:sp modelId="{963EBDE4-3D04-4C75-93C2-0DE2219AC94B}">
      <dsp:nvSpPr>
        <dsp:cNvPr id="0" name=""/>
        <dsp:cNvSpPr/>
      </dsp:nvSpPr>
      <dsp:spPr>
        <a:xfrm rot="17700000">
          <a:off x="2047090" y="2668630"/>
          <a:ext cx="1271313" cy="612979"/>
        </a:xfrm>
        <a:prstGeom prst="rect">
          <a:avLst/>
        </a:prstGeom>
        <a:noFill/>
        <a:ln>
          <a:noFill/>
        </a:ln>
        <a:effectLst/>
      </dsp:spPr>
      <dsp:style>
        <a:lnRef idx="0">
          <a:scrgbClr r="0" g="0" b="0"/>
        </a:lnRef>
        <a:fillRef idx="0">
          <a:scrgbClr r="0" g="0" b="0"/>
        </a:fillRef>
        <a:effectRef idx="0">
          <a:scrgbClr r="0" g="0" b="0"/>
        </a:effectRef>
        <a:fontRef idx="minor"/>
      </dsp:style>
    </dsp:sp>
    <dsp:sp modelId="{6D71843B-112C-454B-8526-87B2FD8CC967}">
      <dsp:nvSpPr>
        <dsp:cNvPr id="0" name=""/>
        <dsp:cNvSpPr/>
      </dsp:nvSpPr>
      <dsp:spPr>
        <a:xfrm>
          <a:off x="2680665" y="3237776"/>
          <a:ext cx="1182232" cy="1182232"/>
        </a:xfrm>
        <a:prstGeom prst="donut">
          <a:avLst>
            <a:gd name="adj" fmla="val 2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6BF2358-BC60-459E-9F90-3F9BB33C949A}">
      <dsp:nvSpPr>
        <dsp:cNvPr id="0" name=""/>
        <dsp:cNvSpPr/>
      </dsp:nvSpPr>
      <dsp:spPr>
        <a:xfrm rot="17700000">
          <a:off x="3097230" y="2274015"/>
          <a:ext cx="1469646" cy="708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0" rIns="0" bIns="0" numCol="1" spcCol="1270" anchor="ctr" anchorCtr="0">
          <a:noAutofit/>
        </a:bodyPr>
        <a:lstStyle/>
        <a:p>
          <a:pPr lvl="0" algn="l" defTabSz="889000">
            <a:lnSpc>
              <a:spcPct val="90000"/>
            </a:lnSpc>
            <a:spcBef>
              <a:spcPct val="0"/>
            </a:spcBef>
            <a:spcAft>
              <a:spcPct val="35000"/>
            </a:spcAft>
          </a:pPr>
          <a:r>
            <a:rPr lang="es-ES" sz="2000" b="1" kern="1200" dirty="0" smtClean="0">
              <a:solidFill>
                <a:srgbClr val="FF0000"/>
              </a:solidFill>
            </a:rPr>
            <a:t>Contabilidad</a:t>
          </a:r>
          <a:endParaRPr lang="es-ES" sz="2000" b="1" kern="1200" dirty="0">
            <a:solidFill>
              <a:srgbClr val="FF0000"/>
            </a:solidFill>
          </a:endParaRPr>
        </a:p>
      </dsp:txBody>
      <dsp:txXfrm>
        <a:off x="3097230" y="2274015"/>
        <a:ext cx="1469646" cy="708256"/>
      </dsp:txXfrm>
    </dsp:sp>
    <dsp:sp modelId="{68971019-C726-4E6F-874D-42F077FD5A0C}">
      <dsp:nvSpPr>
        <dsp:cNvPr id="0" name=""/>
        <dsp:cNvSpPr/>
      </dsp:nvSpPr>
      <dsp:spPr>
        <a:xfrm>
          <a:off x="3951948" y="3522065"/>
          <a:ext cx="613653" cy="613653"/>
        </a:xfrm>
        <a:prstGeom prst="ellipse">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21B3BFE-9EA4-407A-B8DC-D488CCB2EE4A}">
      <dsp:nvSpPr>
        <dsp:cNvPr id="0" name=""/>
        <dsp:cNvSpPr/>
      </dsp:nvSpPr>
      <dsp:spPr>
        <a:xfrm rot="17700000">
          <a:off x="3225159" y="4376175"/>
          <a:ext cx="1271313" cy="612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0800" bIns="0" numCol="1" spcCol="1270" anchor="ctr" anchorCtr="0">
          <a:noAutofit/>
        </a:bodyPr>
        <a:lstStyle/>
        <a:p>
          <a:pPr lvl="0" algn="r" defTabSz="889000">
            <a:lnSpc>
              <a:spcPct val="90000"/>
            </a:lnSpc>
            <a:spcBef>
              <a:spcPct val="0"/>
            </a:spcBef>
            <a:spcAft>
              <a:spcPct val="35000"/>
            </a:spcAft>
          </a:pPr>
          <a:r>
            <a:rPr lang="es-ES" sz="2000" kern="1200" dirty="0" smtClean="0">
              <a:solidFill>
                <a:srgbClr val="FFFF00"/>
              </a:solidFill>
            </a:rPr>
            <a:t>Verificar crédito</a:t>
          </a:r>
          <a:endParaRPr lang="es-ES" sz="2000" kern="1200" dirty="0">
            <a:solidFill>
              <a:srgbClr val="FFFF00"/>
            </a:solidFill>
          </a:endParaRPr>
        </a:p>
      </dsp:txBody>
      <dsp:txXfrm>
        <a:off x="3225159" y="4376175"/>
        <a:ext cx="1271313" cy="612979"/>
      </dsp:txXfrm>
    </dsp:sp>
    <dsp:sp modelId="{B49411AB-09A2-4E4D-B90D-348EE9F92965}">
      <dsp:nvSpPr>
        <dsp:cNvPr id="0" name=""/>
        <dsp:cNvSpPr/>
      </dsp:nvSpPr>
      <dsp:spPr>
        <a:xfrm rot="17700000">
          <a:off x="4021076" y="2668630"/>
          <a:ext cx="1271313" cy="612979"/>
        </a:xfrm>
        <a:prstGeom prst="rect">
          <a:avLst/>
        </a:prstGeom>
        <a:noFill/>
        <a:ln>
          <a:noFill/>
        </a:ln>
        <a:effectLst/>
      </dsp:spPr>
      <dsp:style>
        <a:lnRef idx="0">
          <a:scrgbClr r="0" g="0" b="0"/>
        </a:lnRef>
        <a:fillRef idx="0">
          <a:scrgbClr r="0" g="0" b="0"/>
        </a:fillRef>
        <a:effectRef idx="0">
          <a:scrgbClr r="0" g="0" b="0"/>
        </a:effectRef>
        <a:fontRef idx="minor"/>
      </dsp:style>
    </dsp:sp>
    <dsp:sp modelId="{945A2265-465C-479F-93BD-93F52D23F1D7}">
      <dsp:nvSpPr>
        <dsp:cNvPr id="0" name=""/>
        <dsp:cNvSpPr/>
      </dsp:nvSpPr>
      <dsp:spPr>
        <a:xfrm>
          <a:off x="4654557" y="3522065"/>
          <a:ext cx="613653" cy="613653"/>
        </a:xfrm>
        <a:prstGeom prst="ellipse">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37028EF-DDE8-49FC-BE78-1D108FBE6AAE}">
      <dsp:nvSpPr>
        <dsp:cNvPr id="0" name=""/>
        <dsp:cNvSpPr/>
      </dsp:nvSpPr>
      <dsp:spPr>
        <a:xfrm rot="17700000">
          <a:off x="3927768" y="4376175"/>
          <a:ext cx="1271313" cy="612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0800" bIns="0" numCol="1" spcCol="1270" anchor="ctr" anchorCtr="0">
          <a:noAutofit/>
        </a:bodyPr>
        <a:lstStyle/>
        <a:p>
          <a:pPr lvl="0" algn="r" defTabSz="889000">
            <a:lnSpc>
              <a:spcPct val="90000"/>
            </a:lnSpc>
            <a:spcBef>
              <a:spcPct val="0"/>
            </a:spcBef>
            <a:spcAft>
              <a:spcPct val="35000"/>
            </a:spcAft>
          </a:pPr>
          <a:r>
            <a:rPr lang="es-ES" sz="2000" kern="1200" dirty="0" smtClean="0">
              <a:solidFill>
                <a:schemeClr val="tx2">
                  <a:lumMod val="40000"/>
                  <a:lumOff val="60000"/>
                </a:schemeClr>
              </a:solidFill>
            </a:rPr>
            <a:t>Aprobar crédito</a:t>
          </a:r>
          <a:endParaRPr lang="es-ES" sz="2000" kern="1200" dirty="0">
            <a:solidFill>
              <a:schemeClr val="tx2">
                <a:lumMod val="40000"/>
                <a:lumOff val="60000"/>
              </a:schemeClr>
            </a:solidFill>
          </a:endParaRPr>
        </a:p>
      </dsp:txBody>
      <dsp:txXfrm>
        <a:off x="3927768" y="4376175"/>
        <a:ext cx="1271313" cy="612979"/>
      </dsp:txXfrm>
    </dsp:sp>
    <dsp:sp modelId="{1875789B-1408-42B2-9526-B9C02B8BDDCE}">
      <dsp:nvSpPr>
        <dsp:cNvPr id="0" name=""/>
        <dsp:cNvSpPr/>
      </dsp:nvSpPr>
      <dsp:spPr>
        <a:xfrm rot="17700000">
          <a:off x="4723686" y="2668630"/>
          <a:ext cx="1271313" cy="612979"/>
        </a:xfrm>
        <a:prstGeom prst="rect">
          <a:avLst/>
        </a:prstGeom>
        <a:noFill/>
        <a:ln>
          <a:noFill/>
        </a:ln>
        <a:effectLst/>
      </dsp:spPr>
      <dsp:style>
        <a:lnRef idx="0">
          <a:scrgbClr r="0" g="0" b="0"/>
        </a:lnRef>
        <a:fillRef idx="0">
          <a:scrgbClr r="0" g="0" b="0"/>
        </a:fillRef>
        <a:effectRef idx="0">
          <a:scrgbClr r="0" g="0" b="0"/>
        </a:effectRef>
        <a:fontRef idx="minor"/>
      </dsp:style>
    </dsp:sp>
    <dsp:sp modelId="{400FB819-8059-48A2-BC8A-D1FBECAE6912}">
      <dsp:nvSpPr>
        <dsp:cNvPr id="0" name=""/>
        <dsp:cNvSpPr/>
      </dsp:nvSpPr>
      <dsp:spPr>
        <a:xfrm>
          <a:off x="5357166" y="3522065"/>
          <a:ext cx="613653" cy="613653"/>
        </a:xfrm>
        <a:prstGeom prst="ellipse">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C907DD9-D62A-4E5A-B3D9-900C35433B37}">
      <dsp:nvSpPr>
        <dsp:cNvPr id="0" name=""/>
        <dsp:cNvSpPr/>
      </dsp:nvSpPr>
      <dsp:spPr>
        <a:xfrm rot="17700000">
          <a:off x="4630377" y="4376175"/>
          <a:ext cx="1271313" cy="612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0800" bIns="0" numCol="1" spcCol="1270" anchor="ctr" anchorCtr="0">
          <a:noAutofit/>
        </a:bodyPr>
        <a:lstStyle/>
        <a:p>
          <a:pPr lvl="0" algn="r" defTabSz="889000">
            <a:lnSpc>
              <a:spcPct val="90000"/>
            </a:lnSpc>
            <a:spcBef>
              <a:spcPct val="0"/>
            </a:spcBef>
            <a:spcAft>
              <a:spcPct val="35000"/>
            </a:spcAft>
          </a:pPr>
          <a:r>
            <a:rPr lang="es-ES" sz="2000" kern="1200" dirty="0" smtClean="0">
              <a:solidFill>
                <a:schemeClr val="accent2">
                  <a:lumMod val="60000"/>
                  <a:lumOff val="40000"/>
                </a:schemeClr>
              </a:solidFill>
            </a:rPr>
            <a:t>Generar factura</a:t>
          </a:r>
          <a:endParaRPr lang="es-ES" sz="2000" kern="1200" dirty="0">
            <a:solidFill>
              <a:schemeClr val="accent2">
                <a:lumMod val="60000"/>
                <a:lumOff val="40000"/>
              </a:schemeClr>
            </a:solidFill>
          </a:endParaRPr>
        </a:p>
      </dsp:txBody>
      <dsp:txXfrm>
        <a:off x="4630377" y="4376175"/>
        <a:ext cx="1271313" cy="612979"/>
      </dsp:txXfrm>
    </dsp:sp>
    <dsp:sp modelId="{4612D93F-31EA-412D-85A1-AD990E3843A7}">
      <dsp:nvSpPr>
        <dsp:cNvPr id="0" name=""/>
        <dsp:cNvSpPr/>
      </dsp:nvSpPr>
      <dsp:spPr>
        <a:xfrm rot="17700000">
          <a:off x="5426295" y="2668630"/>
          <a:ext cx="1271313" cy="612979"/>
        </a:xfrm>
        <a:prstGeom prst="rect">
          <a:avLst/>
        </a:prstGeom>
        <a:noFill/>
        <a:ln>
          <a:noFill/>
        </a:ln>
        <a:effectLst/>
      </dsp:spPr>
      <dsp:style>
        <a:lnRef idx="0">
          <a:scrgbClr r="0" g="0" b="0"/>
        </a:lnRef>
        <a:fillRef idx="0">
          <a:scrgbClr r="0" g="0" b="0"/>
        </a:fillRef>
        <a:effectRef idx="0">
          <a:scrgbClr r="0" g="0" b="0"/>
        </a:effectRef>
        <a:fontRef idx="minor"/>
      </dsp:style>
    </dsp:sp>
    <dsp:sp modelId="{2094AED9-0767-4B43-8C1F-6A7E651A89C5}">
      <dsp:nvSpPr>
        <dsp:cNvPr id="0" name=""/>
        <dsp:cNvSpPr/>
      </dsp:nvSpPr>
      <dsp:spPr>
        <a:xfrm>
          <a:off x="6059870" y="3237776"/>
          <a:ext cx="1182232" cy="1182232"/>
        </a:xfrm>
        <a:prstGeom prst="donut">
          <a:avLst>
            <a:gd name="adj" fmla="val 2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0847BD0-0849-42D9-9DEE-FDAD554A6799}">
      <dsp:nvSpPr>
        <dsp:cNvPr id="0" name=""/>
        <dsp:cNvSpPr/>
      </dsp:nvSpPr>
      <dsp:spPr>
        <a:xfrm rot="17700000">
          <a:off x="6476435" y="2274015"/>
          <a:ext cx="1469646" cy="708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0" rIns="0" bIns="0" numCol="1" spcCol="1270" anchor="ctr" anchorCtr="0">
          <a:noAutofit/>
        </a:bodyPr>
        <a:lstStyle/>
        <a:p>
          <a:pPr lvl="0" algn="l" defTabSz="889000">
            <a:lnSpc>
              <a:spcPct val="90000"/>
            </a:lnSpc>
            <a:spcBef>
              <a:spcPct val="0"/>
            </a:spcBef>
            <a:spcAft>
              <a:spcPct val="35000"/>
            </a:spcAft>
          </a:pPr>
          <a:r>
            <a:rPr lang="es-ES" sz="2000" b="1" kern="1200" dirty="0" smtClean="0">
              <a:solidFill>
                <a:srgbClr val="FF0000"/>
              </a:solidFill>
            </a:rPr>
            <a:t>Manufactura y producción</a:t>
          </a:r>
          <a:endParaRPr lang="es-ES" sz="2000" b="1" kern="1200" dirty="0">
            <a:solidFill>
              <a:srgbClr val="FF0000"/>
            </a:solidFill>
          </a:endParaRPr>
        </a:p>
      </dsp:txBody>
      <dsp:txXfrm>
        <a:off x="6476435" y="2274015"/>
        <a:ext cx="1469646" cy="708256"/>
      </dsp:txXfrm>
    </dsp:sp>
    <dsp:sp modelId="{E88DB0D7-833D-431B-8574-8AEDDE93AE5E}">
      <dsp:nvSpPr>
        <dsp:cNvPr id="0" name=""/>
        <dsp:cNvSpPr/>
      </dsp:nvSpPr>
      <dsp:spPr>
        <a:xfrm>
          <a:off x="7331153" y="3522065"/>
          <a:ext cx="613653" cy="613653"/>
        </a:xfrm>
        <a:prstGeom prst="ellipse">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BAF9E64-DF75-490A-86A3-5FA294D78054}">
      <dsp:nvSpPr>
        <dsp:cNvPr id="0" name=""/>
        <dsp:cNvSpPr/>
      </dsp:nvSpPr>
      <dsp:spPr>
        <a:xfrm rot="17700000">
          <a:off x="6604364" y="4376175"/>
          <a:ext cx="1271313" cy="612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0800" bIns="0" numCol="1" spcCol="1270" anchor="ctr" anchorCtr="0">
          <a:noAutofit/>
        </a:bodyPr>
        <a:lstStyle/>
        <a:p>
          <a:pPr lvl="0" algn="r" defTabSz="889000">
            <a:lnSpc>
              <a:spcPct val="90000"/>
            </a:lnSpc>
            <a:spcBef>
              <a:spcPct val="0"/>
            </a:spcBef>
            <a:spcAft>
              <a:spcPct val="35000"/>
            </a:spcAft>
          </a:pPr>
          <a:r>
            <a:rPr lang="es-ES" sz="2000" kern="1200" dirty="0" smtClean="0">
              <a:solidFill>
                <a:srgbClr val="FFFF00"/>
              </a:solidFill>
            </a:rPr>
            <a:t>Ensamblar producto</a:t>
          </a:r>
          <a:endParaRPr lang="es-ES" sz="2000" kern="1200" dirty="0">
            <a:solidFill>
              <a:srgbClr val="FFFF00"/>
            </a:solidFill>
          </a:endParaRPr>
        </a:p>
      </dsp:txBody>
      <dsp:txXfrm>
        <a:off x="6604364" y="4376175"/>
        <a:ext cx="1271313" cy="612979"/>
      </dsp:txXfrm>
    </dsp:sp>
    <dsp:sp modelId="{7DA433B5-F3C2-41AF-981B-8413FC130B76}">
      <dsp:nvSpPr>
        <dsp:cNvPr id="0" name=""/>
        <dsp:cNvSpPr/>
      </dsp:nvSpPr>
      <dsp:spPr>
        <a:xfrm rot="17700000">
          <a:off x="7400282" y="2668630"/>
          <a:ext cx="1271313" cy="612979"/>
        </a:xfrm>
        <a:prstGeom prst="rect">
          <a:avLst/>
        </a:prstGeom>
        <a:noFill/>
        <a:ln>
          <a:noFill/>
        </a:ln>
        <a:effectLst/>
      </dsp:spPr>
      <dsp:style>
        <a:lnRef idx="0">
          <a:scrgbClr r="0" g="0" b="0"/>
        </a:lnRef>
        <a:fillRef idx="0">
          <a:scrgbClr r="0" g="0" b="0"/>
        </a:fillRef>
        <a:effectRef idx="0">
          <a:scrgbClr r="0" g="0" b="0"/>
        </a:effectRef>
        <a:fontRef idx="minor"/>
      </dsp:style>
    </dsp:sp>
    <dsp:sp modelId="{A73E5AC7-7BBE-448B-8A58-F81E7247BDBF}">
      <dsp:nvSpPr>
        <dsp:cNvPr id="0" name=""/>
        <dsp:cNvSpPr/>
      </dsp:nvSpPr>
      <dsp:spPr>
        <a:xfrm>
          <a:off x="8033762" y="3522065"/>
          <a:ext cx="613653" cy="613653"/>
        </a:xfrm>
        <a:prstGeom prst="ellipse">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1F9441A-3399-4455-AC07-845F9EA4B727}">
      <dsp:nvSpPr>
        <dsp:cNvPr id="0" name=""/>
        <dsp:cNvSpPr/>
      </dsp:nvSpPr>
      <dsp:spPr>
        <a:xfrm rot="17700000">
          <a:off x="7306973" y="4376175"/>
          <a:ext cx="1271313" cy="612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0800" bIns="0" numCol="1" spcCol="1270" anchor="ctr" anchorCtr="0">
          <a:noAutofit/>
        </a:bodyPr>
        <a:lstStyle/>
        <a:p>
          <a:pPr lvl="0" algn="r" defTabSz="889000">
            <a:lnSpc>
              <a:spcPct val="90000"/>
            </a:lnSpc>
            <a:spcBef>
              <a:spcPct val="0"/>
            </a:spcBef>
            <a:spcAft>
              <a:spcPct val="35000"/>
            </a:spcAft>
          </a:pPr>
          <a:r>
            <a:rPr lang="es-ES" sz="2000" kern="1200" dirty="0" smtClean="0">
              <a:solidFill>
                <a:srgbClr val="FF0000"/>
              </a:solidFill>
            </a:rPr>
            <a:t>Envío de producto</a:t>
          </a:r>
          <a:endParaRPr lang="es-ES" sz="2000" kern="1200" dirty="0">
            <a:solidFill>
              <a:srgbClr val="FF0000"/>
            </a:solidFill>
          </a:endParaRPr>
        </a:p>
      </dsp:txBody>
      <dsp:txXfrm>
        <a:off x="7306973" y="4376175"/>
        <a:ext cx="1271313" cy="612979"/>
      </dsp:txXfrm>
    </dsp:sp>
    <dsp:sp modelId="{A74720E6-DB94-4EFB-BE7C-45908B36DDB4}">
      <dsp:nvSpPr>
        <dsp:cNvPr id="0" name=""/>
        <dsp:cNvSpPr/>
      </dsp:nvSpPr>
      <dsp:spPr>
        <a:xfrm rot="17700000">
          <a:off x="8102891" y="2668630"/>
          <a:ext cx="1271313" cy="612979"/>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C0E5D-6158-4475-B977-50264129AE8C}">
      <dsp:nvSpPr>
        <dsp:cNvPr id="0" name=""/>
        <dsp:cNvSpPr/>
      </dsp:nvSpPr>
      <dsp:spPr>
        <a:xfrm>
          <a:off x="3134735" y="0"/>
          <a:ext cx="2089823" cy="1171187"/>
        </a:xfrm>
        <a:prstGeom prst="trapezoid">
          <a:avLst>
            <a:gd name="adj" fmla="val 89218"/>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9690" tIns="59690" rIns="59690" bIns="5969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2089150">
            <a:lnSpc>
              <a:spcPct val="90000"/>
            </a:lnSpc>
            <a:spcBef>
              <a:spcPct val="0"/>
            </a:spcBef>
            <a:spcAft>
              <a:spcPct val="35000"/>
            </a:spcAft>
          </a:pPr>
          <a:r>
            <a:rPr lang="es-SV" sz="47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ESS- BIS</a:t>
          </a:r>
          <a:endParaRPr lang="es-SV" sz="4700" b="1"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sp:txBody>
      <dsp:txXfrm>
        <a:off x="3134735" y="0"/>
        <a:ext cx="2089823" cy="1171187"/>
      </dsp:txXfrm>
    </dsp:sp>
    <dsp:sp modelId="{F21D9233-DFEC-4AF7-A173-7FDE389B57DB}">
      <dsp:nvSpPr>
        <dsp:cNvPr id="0" name=""/>
        <dsp:cNvSpPr/>
      </dsp:nvSpPr>
      <dsp:spPr>
        <a:xfrm>
          <a:off x="2089823" y="1171187"/>
          <a:ext cx="4179647" cy="1171187"/>
        </a:xfrm>
        <a:prstGeom prst="trapezoid">
          <a:avLst>
            <a:gd name="adj" fmla="val 89218"/>
          </a:avLst>
        </a:prstGeom>
        <a:gradFill rotWithShape="0">
          <a:gsLst>
            <a:gs pos="0">
              <a:schemeClr val="accent4">
                <a:hueOff val="-1575177"/>
                <a:satOff val="-2523"/>
                <a:lumOff val="261"/>
                <a:alphaOff val="0"/>
                <a:tint val="94000"/>
                <a:satMod val="105000"/>
                <a:lumMod val="102000"/>
              </a:schemeClr>
            </a:gs>
            <a:gs pos="100000">
              <a:schemeClr val="accent4">
                <a:hueOff val="-1575177"/>
                <a:satOff val="-2523"/>
                <a:lumOff val="261"/>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9690" tIns="59690" rIns="59690" bIns="5969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2089150">
            <a:lnSpc>
              <a:spcPct val="90000"/>
            </a:lnSpc>
            <a:spcBef>
              <a:spcPct val="0"/>
            </a:spcBef>
            <a:spcAft>
              <a:spcPct val="35000"/>
            </a:spcAft>
          </a:pPr>
          <a:r>
            <a:rPr lang="es-SV" sz="47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MIS - DSS</a:t>
          </a:r>
          <a:endParaRPr lang="es-SV" sz="4700" b="1"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sp:txBody>
      <dsp:txXfrm>
        <a:off x="2821261" y="1171187"/>
        <a:ext cx="2716770" cy="1171187"/>
      </dsp:txXfrm>
    </dsp:sp>
    <dsp:sp modelId="{99C376B3-2A8F-4E6A-A05B-0CEC32D25F73}">
      <dsp:nvSpPr>
        <dsp:cNvPr id="0" name=""/>
        <dsp:cNvSpPr/>
      </dsp:nvSpPr>
      <dsp:spPr>
        <a:xfrm>
          <a:off x="1044911" y="2342374"/>
          <a:ext cx="6269470" cy="1171187"/>
        </a:xfrm>
        <a:prstGeom prst="trapezoid">
          <a:avLst>
            <a:gd name="adj" fmla="val 89218"/>
          </a:avLst>
        </a:prstGeom>
        <a:gradFill rotWithShape="0">
          <a:gsLst>
            <a:gs pos="0">
              <a:schemeClr val="accent4">
                <a:hueOff val="-3150354"/>
                <a:satOff val="-5046"/>
                <a:lumOff val="523"/>
                <a:alphaOff val="0"/>
                <a:tint val="94000"/>
                <a:satMod val="105000"/>
                <a:lumMod val="102000"/>
              </a:schemeClr>
            </a:gs>
            <a:gs pos="100000">
              <a:schemeClr val="accent4">
                <a:hueOff val="-3150354"/>
                <a:satOff val="-5046"/>
                <a:lumOff val="523"/>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9690" tIns="59690" rIns="59690" bIns="5969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2089150">
            <a:lnSpc>
              <a:spcPct val="90000"/>
            </a:lnSpc>
            <a:spcBef>
              <a:spcPct val="0"/>
            </a:spcBef>
            <a:spcAft>
              <a:spcPct val="35000"/>
            </a:spcAft>
          </a:pPr>
          <a:r>
            <a:rPr lang="es-SV" sz="47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KWS - OAS</a:t>
          </a:r>
          <a:endParaRPr lang="es-SV" sz="4700" b="1"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sp:txBody>
      <dsp:txXfrm>
        <a:off x="2142069" y="2342374"/>
        <a:ext cx="4075155" cy="1171187"/>
      </dsp:txXfrm>
    </dsp:sp>
    <dsp:sp modelId="{53917D78-DAB4-48C4-A5CE-61CA9D385976}">
      <dsp:nvSpPr>
        <dsp:cNvPr id="0" name=""/>
        <dsp:cNvSpPr/>
      </dsp:nvSpPr>
      <dsp:spPr>
        <a:xfrm>
          <a:off x="0" y="3513561"/>
          <a:ext cx="8359294" cy="1171187"/>
        </a:xfrm>
        <a:prstGeom prst="trapezoid">
          <a:avLst>
            <a:gd name="adj" fmla="val 89218"/>
          </a:avLst>
        </a:prstGeom>
        <a:gradFill rotWithShape="0">
          <a:gsLst>
            <a:gs pos="0">
              <a:schemeClr val="accent4">
                <a:hueOff val="-4725531"/>
                <a:satOff val="-7569"/>
                <a:lumOff val="784"/>
                <a:alphaOff val="0"/>
                <a:tint val="94000"/>
                <a:satMod val="105000"/>
                <a:lumMod val="102000"/>
              </a:schemeClr>
            </a:gs>
            <a:gs pos="100000">
              <a:schemeClr val="accent4">
                <a:hueOff val="-4725531"/>
                <a:satOff val="-7569"/>
                <a:lumOff val="784"/>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9690" tIns="59690" rIns="59690" bIns="59690" numCol="1" spcCol="1270"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defTabSz="2089150">
            <a:lnSpc>
              <a:spcPct val="90000"/>
            </a:lnSpc>
            <a:spcBef>
              <a:spcPct val="0"/>
            </a:spcBef>
            <a:spcAft>
              <a:spcPct val="35000"/>
            </a:spcAft>
          </a:pPr>
          <a:r>
            <a:rPr lang="es-SV" sz="4700" b="1" kern="1200"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TPS</a:t>
          </a:r>
          <a:endParaRPr lang="es-SV" sz="4700" b="1" kern="12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dsp:txBody>
      <dsp:txXfrm>
        <a:off x="1462876" y="3513561"/>
        <a:ext cx="5433541" cy="11711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AF91F-B989-49F4-9B55-F06ED1C90616}">
      <dsp:nvSpPr>
        <dsp:cNvPr id="0" name=""/>
        <dsp:cNvSpPr/>
      </dsp:nvSpPr>
      <dsp:spPr>
        <a:xfrm>
          <a:off x="4079246" y="2175598"/>
          <a:ext cx="1670091" cy="1670091"/>
        </a:xfrm>
        <a:prstGeom prst="ellipse">
          <a:avLst/>
        </a:prstGeom>
        <a:solidFill>
          <a:schemeClr val="accent4">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es-ES" sz="4800" b="1" i="1" kern="1200" dirty="0" smtClean="0">
              <a:solidFill>
                <a:schemeClr val="bg1">
                  <a:lumMod val="95000"/>
                  <a:lumOff val="5000"/>
                </a:schemeClr>
              </a:solidFill>
            </a:rPr>
            <a:t>TPS</a:t>
          </a:r>
          <a:endParaRPr lang="es-ES" sz="5400" b="1" i="1" kern="1200" dirty="0">
            <a:solidFill>
              <a:schemeClr val="bg1">
                <a:lumMod val="95000"/>
                <a:lumOff val="5000"/>
              </a:schemeClr>
            </a:solidFill>
          </a:endParaRPr>
        </a:p>
      </dsp:txBody>
      <dsp:txXfrm>
        <a:off x="4323825" y="2420177"/>
        <a:ext cx="1180933" cy="1180933"/>
      </dsp:txXfrm>
    </dsp:sp>
    <dsp:sp modelId="{F9D92156-C898-4A35-8607-47EAFED80270}">
      <dsp:nvSpPr>
        <dsp:cNvPr id="0" name=""/>
        <dsp:cNvSpPr/>
      </dsp:nvSpPr>
      <dsp:spPr>
        <a:xfrm rot="16228512">
          <a:off x="4827079" y="2065411"/>
          <a:ext cx="189851" cy="30585"/>
        </a:xfrm>
        <a:custGeom>
          <a:avLst/>
          <a:gdLst/>
          <a:ahLst/>
          <a:cxnLst/>
          <a:rect l="0" t="0" r="0" b="0"/>
          <a:pathLst>
            <a:path>
              <a:moveTo>
                <a:pt x="0" y="15292"/>
              </a:moveTo>
              <a:lnTo>
                <a:pt x="189851" y="15292"/>
              </a:lnTo>
            </a:path>
          </a:pathLst>
        </a:custGeom>
        <a:noFill/>
        <a:ln w="15875" cap="flat" cmpd="sng" algn="ctr">
          <a:solidFill>
            <a:schemeClr val="accent6">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b="1" i="1" kern="1200">
            <a:solidFill>
              <a:schemeClr val="bg1">
                <a:lumMod val="95000"/>
                <a:lumOff val="5000"/>
              </a:schemeClr>
            </a:solidFill>
          </a:endParaRPr>
        </a:p>
      </dsp:txBody>
      <dsp:txXfrm>
        <a:off x="4917258" y="2075958"/>
        <a:ext cx="9492" cy="9492"/>
      </dsp:txXfrm>
    </dsp:sp>
    <dsp:sp modelId="{2349D587-51B0-44E4-BBA8-BE178B308830}">
      <dsp:nvSpPr>
        <dsp:cNvPr id="0" name=""/>
        <dsp:cNvSpPr/>
      </dsp:nvSpPr>
      <dsp:spPr>
        <a:xfrm>
          <a:off x="4094672" y="315719"/>
          <a:ext cx="1670091" cy="1670091"/>
        </a:xfrm>
        <a:prstGeom prst="ellipse">
          <a:avLst/>
        </a:prstGeom>
        <a:solidFill>
          <a:schemeClr val="accent5">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i="1" kern="1200" dirty="0" smtClean="0">
              <a:solidFill>
                <a:schemeClr val="bg1">
                  <a:lumMod val="95000"/>
                  <a:lumOff val="5000"/>
                </a:schemeClr>
              </a:solidFill>
            </a:rPr>
            <a:t>Áreas funcionales</a:t>
          </a:r>
          <a:endParaRPr lang="es-ES" sz="1800" b="1" i="1" kern="1200" dirty="0">
            <a:solidFill>
              <a:schemeClr val="bg1">
                <a:lumMod val="95000"/>
                <a:lumOff val="5000"/>
              </a:schemeClr>
            </a:solidFill>
          </a:endParaRPr>
        </a:p>
      </dsp:txBody>
      <dsp:txXfrm>
        <a:off x="4339251" y="560298"/>
        <a:ext cx="1180933" cy="1180933"/>
      </dsp:txXfrm>
    </dsp:sp>
    <dsp:sp modelId="{5FF14E34-320C-457B-9532-9AAF83A16B44}">
      <dsp:nvSpPr>
        <dsp:cNvPr id="0" name=""/>
        <dsp:cNvSpPr/>
      </dsp:nvSpPr>
      <dsp:spPr>
        <a:xfrm rot="20563236">
          <a:off x="5684208" y="2566715"/>
          <a:ext cx="1216034" cy="30585"/>
        </a:xfrm>
        <a:custGeom>
          <a:avLst/>
          <a:gdLst/>
          <a:ahLst/>
          <a:cxnLst/>
          <a:rect l="0" t="0" r="0" b="0"/>
          <a:pathLst>
            <a:path>
              <a:moveTo>
                <a:pt x="0" y="15292"/>
              </a:moveTo>
              <a:lnTo>
                <a:pt x="1216034" y="15292"/>
              </a:lnTo>
            </a:path>
          </a:pathLst>
        </a:custGeom>
        <a:noFill/>
        <a:ln w="15875" cap="flat" cmpd="sng" algn="ctr">
          <a:solidFill>
            <a:schemeClr val="accent6">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b="1" i="1" kern="1200">
            <a:solidFill>
              <a:schemeClr val="bg1">
                <a:lumMod val="95000"/>
                <a:lumOff val="5000"/>
              </a:schemeClr>
            </a:solidFill>
          </a:endParaRPr>
        </a:p>
      </dsp:txBody>
      <dsp:txXfrm>
        <a:off x="6261825" y="2551607"/>
        <a:ext cx="60801" cy="60801"/>
      </dsp:txXfrm>
    </dsp:sp>
    <dsp:sp modelId="{FCE231EC-1E1A-44D6-9127-42428C0C3B00}">
      <dsp:nvSpPr>
        <dsp:cNvPr id="0" name=""/>
        <dsp:cNvSpPr/>
      </dsp:nvSpPr>
      <dsp:spPr>
        <a:xfrm>
          <a:off x="6835114" y="1318327"/>
          <a:ext cx="1670091" cy="1670091"/>
        </a:xfrm>
        <a:prstGeom prst="ellipse">
          <a:avLst/>
        </a:prstGeom>
        <a:solidFill>
          <a:schemeClr val="accent5">
            <a:hueOff val="-661711"/>
            <a:satOff val="-3554"/>
            <a:lumOff val="1216"/>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1" i="1" kern="1200" dirty="0" smtClean="0">
              <a:solidFill>
                <a:schemeClr val="bg1">
                  <a:lumMod val="95000"/>
                  <a:lumOff val="5000"/>
                </a:schemeClr>
              </a:solidFill>
            </a:rPr>
            <a:t>Características </a:t>
          </a:r>
          <a:endParaRPr lang="es-ES" sz="1400" b="1" i="1" kern="1200" dirty="0">
            <a:solidFill>
              <a:schemeClr val="bg1">
                <a:lumMod val="95000"/>
                <a:lumOff val="5000"/>
              </a:schemeClr>
            </a:solidFill>
          </a:endParaRPr>
        </a:p>
      </dsp:txBody>
      <dsp:txXfrm>
        <a:off x="7079693" y="1562906"/>
        <a:ext cx="1180933" cy="1180933"/>
      </dsp:txXfrm>
    </dsp:sp>
    <dsp:sp modelId="{567B4B6C-88C6-4AFF-A157-C1CDA73FA713}">
      <dsp:nvSpPr>
        <dsp:cNvPr id="0" name=""/>
        <dsp:cNvSpPr/>
      </dsp:nvSpPr>
      <dsp:spPr>
        <a:xfrm rot="1696320">
          <a:off x="5562696" y="3736427"/>
          <a:ext cx="1459073" cy="30585"/>
        </a:xfrm>
        <a:custGeom>
          <a:avLst/>
          <a:gdLst/>
          <a:ahLst/>
          <a:cxnLst/>
          <a:rect l="0" t="0" r="0" b="0"/>
          <a:pathLst>
            <a:path>
              <a:moveTo>
                <a:pt x="0" y="15292"/>
              </a:moveTo>
              <a:lnTo>
                <a:pt x="1459073" y="15292"/>
              </a:lnTo>
            </a:path>
          </a:pathLst>
        </a:custGeom>
        <a:noFill/>
        <a:ln w="15875" cap="flat" cmpd="sng" algn="ctr">
          <a:solidFill>
            <a:schemeClr val="accent6">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b="1" i="1" kern="1200">
            <a:solidFill>
              <a:schemeClr val="bg1">
                <a:lumMod val="95000"/>
                <a:lumOff val="5000"/>
              </a:schemeClr>
            </a:solidFill>
          </a:endParaRPr>
        </a:p>
      </dsp:txBody>
      <dsp:txXfrm>
        <a:off x="6255757" y="3715244"/>
        <a:ext cx="72953" cy="72953"/>
      </dsp:txXfrm>
    </dsp:sp>
    <dsp:sp modelId="{C7F32ED0-8DA8-47D2-9CF8-905841311B5B}">
      <dsp:nvSpPr>
        <dsp:cNvPr id="0" name=""/>
        <dsp:cNvSpPr/>
      </dsp:nvSpPr>
      <dsp:spPr>
        <a:xfrm>
          <a:off x="6835130" y="3657752"/>
          <a:ext cx="1670091" cy="1670091"/>
        </a:xfrm>
        <a:prstGeom prst="ellipse">
          <a:avLst/>
        </a:prstGeom>
        <a:solidFill>
          <a:schemeClr val="accent5">
            <a:hueOff val="-1323423"/>
            <a:satOff val="-7108"/>
            <a:lumOff val="243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i="1" kern="1200" dirty="0" smtClean="0">
              <a:solidFill>
                <a:schemeClr val="bg1">
                  <a:lumMod val="95000"/>
                  <a:lumOff val="5000"/>
                </a:schemeClr>
              </a:solidFill>
            </a:rPr>
            <a:t>Procesos de negocios</a:t>
          </a:r>
          <a:endParaRPr lang="es-ES" sz="1800" b="1" i="1" kern="1200" dirty="0">
            <a:solidFill>
              <a:schemeClr val="bg1">
                <a:lumMod val="95000"/>
                <a:lumOff val="5000"/>
              </a:schemeClr>
            </a:solidFill>
          </a:endParaRPr>
        </a:p>
      </dsp:txBody>
      <dsp:txXfrm>
        <a:off x="7079709" y="3902331"/>
        <a:ext cx="1180933" cy="1180933"/>
      </dsp:txXfrm>
    </dsp:sp>
    <dsp:sp modelId="{80D3C8E2-6139-4810-A045-5A000DE7F652}">
      <dsp:nvSpPr>
        <dsp:cNvPr id="0" name=""/>
        <dsp:cNvSpPr/>
      </dsp:nvSpPr>
      <dsp:spPr>
        <a:xfrm rot="4955658">
          <a:off x="4793778" y="4083150"/>
          <a:ext cx="523807" cy="30585"/>
        </a:xfrm>
        <a:custGeom>
          <a:avLst/>
          <a:gdLst/>
          <a:ahLst/>
          <a:cxnLst/>
          <a:rect l="0" t="0" r="0" b="0"/>
          <a:pathLst>
            <a:path>
              <a:moveTo>
                <a:pt x="0" y="15292"/>
              </a:moveTo>
              <a:lnTo>
                <a:pt x="523807" y="15292"/>
              </a:lnTo>
            </a:path>
          </a:pathLst>
        </a:custGeom>
        <a:noFill/>
        <a:ln w="15875" cap="flat" cmpd="sng" algn="ctr">
          <a:solidFill>
            <a:schemeClr val="accent6">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b="1" i="1" kern="1200">
            <a:solidFill>
              <a:schemeClr val="bg1">
                <a:lumMod val="95000"/>
                <a:lumOff val="5000"/>
              </a:schemeClr>
            </a:solidFill>
          </a:endParaRPr>
        </a:p>
      </dsp:txBody>
      <dsp:txXfrm>
        <a:off x="5042587" y="4085347"/>
        <a:ext cx="26190" cy="26190"/>
      </dsp:txXfrm>
    </dsp:sp>
    <dsp:sp modelId="{F6030327-3C12-4485-AA65-894CD8A78129}">
      <dsp:nvSpPr>
        <dsp:cNvPr id="0" name=""/>
        <dsp:cNvSpPr/>
      </dsp:nvSpPr>
      <dsp:spPr>
        <a:xfrm>
          <a:off x="4362027" y="4351196"/>
          <a:ext cx="1670091" cy="1670091"/>
        </a:xfrm>
        <a:prstGeom prst="ellipse">
          <a:avLst/>
        </a:prstGeom>
        <a:solidFill>
          <a:schemeClr val="accent5">
            <a:hueOff val="-1985134"/>
            <a:satOff val="-10662"/>
            <a:lumOff val="364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i="1" kern="1200" dirty="0" smtClean="0">
              <a:solidFill>
                <a:schemeClr val="bg1">
                  <a:lumMod val="95000"/>
                  <a:lumOff val="5000"/>
                </a:schemeClr>
              </a:solidFill>
            </a:rPr>
            <a:t>beneficios</a:t>
          </a:r>
          <a:endParaRPr lang="es-ES" sz="1800" b="1" i="1" kern="1200" dirty="0">
            <a:solidFill>
              <a:schemeClr val="bg1">
                <a:lumMod val="95000"/>
                <a:lumOff val="5000"/>
              </a:schemeClr>
            </a:solidFill>
          </a:endParaRPr>
        </a:p>
      </dsp:txBody>
      <dsp:txXfrm>
        <a:off x="4606606" y="4595775"/>
        <a:ext cx="1180933" cy="1180933"/>
      </dsp:txXfrm>
    </dsp:sp>
    <dsp:sp modelId="{DF7A79EF-6BFD-4EAC-9EAC-83E8AC2D2ABA}">
      <dsp:nvSpPr>
        <dsp:cNvPr id="0" name=""/>
        <dsp:cNvSpPr/>
      </dsp:nvSpPr>
      <dsp:spPr>
        <a:xfrm rot="9220302">
          <a:off x="2866607" y="3669586"/>
          <a:ext cx="1370334" cy="30585"/>
        </a:xfrm>
        <a:custGeom>
          <a:avLst/>
          <a:gdLst/>
          <a:ahLst/>
          <a:cxnLst/>
          <a:rect l="0" t="0" r="0" b="0"/>
          <a:pathLst>
            <a:path>
              <a:moveTo>
                <a:pt x="0" y="15292"/>
              </a:moveTo>
              <a:lnTo>
                <a:pt x="1370334" y="15292"/>
              </a:lnTo>
            </a:path>
          </a:pathLst>
        </a:custGeom>
        <a:noFill/>
        <a:ln w="15875" cap="flat" cmpd="sng" algn="ctr">
          <a:solidFill>
            <a:schemeClr val="accent6">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b="1" i="1" kern="1200">
            <a:solidFill>
              <a:schemeClr val="bg1">
                <a:lumMod val="95000"/>
                <a:lumOff val="5000"/>
              </a:schemeClr>
            </a:solidFill>
          </a:endParaRPr>
        </a:p>
      </dsp:txBody>
      <dsp:txXfrm rot="10800000">
        <a:off x="3517516" y="3650621"/>
        <a:ext cx="68516" cy="68516"/>
      </dsp:txXfrm>
    </dsp:sp>
    <dsp:sp modelId="{85358BF6-6C96-4F67-A826-67F2D72F383D}">
      <dsp:nvSpPr>
        <dsp:cNvPr id="0" name=""/>
        <dsp:cNvSpPr/>
      </dsp:nvSpPr>
      <dsp:spPr>
        <a:xfrm>
          <a:off x="1354211" y="3524069"/>
          <a:ext cx="1670091" cy="1670091"/>
        </a:xfrm>
        <a:prstGeom prst="ellipse">
          <a:avLst/>
        </a:prstGeom>
        <a:solidFill>
          <a:schemeClr val="accent5">
            <a:hueOff val="-2646845"/>
            <a:satOff val="-14216"/>
            <a:lumOff val="4862"/>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i="1" kern="1200" dirty="0" err="1" smtClean="0">
              <a:solidFill>
                <a:schemeClr val="bg1">
                  <a:lumMod val="95000"/>
                  <a:lumOff val="5000"/>
                </a:schemeClr>
              </a:solidFill>
            </a:rPr>
            <a:t>Conceptua-lización</a:t>
          </a:r>
          <a:r>
            <a:rPr lang="es-ES" sz="1800" b="1" i="1" kern="1200" dirty="0" smtClean="0">
              <a:solidFill>
                <a:schemeClr val="bg1">
                  <a:lumMod val="95000"/>
                  <a:lumOff val="5000"/>
                </a:schemeClr>
              </a:solidFill>
            </a:rPr>
            <a:t>  </a:t>
          </a:r>
          <a:endParaRPr lang="es-ES" sz="1800" b="1" i="1" kern="1200" dirty="0">
            <a:solidFill>
              <a:schemeClr val="bg1">
                <a:lumMod val="95000"/>
                <a:lumOff val="5000"/>
              </a:schemeClr>
            </a:solidFill>
          </a:endParaRPr>
        </a:p>
      </dsp:txBody>
      <dsp:txXfrm>
        <a:off x="1598790" y="3768648"/>
        <a:ext cx="1180933" cy="1180933"/>
      </dsp:txXfrm>
    </dsp:sp>
    <dsp:sp modelId="{ACE6F8D9-6E17-4737-BB14-CB2DEC24C05D}">
      <dsp:nvSpPr>
        <dsp:cNvPr id="0" name=""/>
        <dsp:cNvSpPr/>
      </dsp:nvSpPr>
      <dsp:spPr>
        <a:xfrm rot="12197232">
          <a:off x="3182674" y="2466454"/>
          <a:ext cx="1005558" cy="30585"/>
        </a:xfrm>
        <a:custGeom>
          <a:avLst/>
          <a:gdLst/>
          <a:ahLst/>
          <a:cxnLst/>
          <a:rect l="0" t="0" r="0" b="0"/>
          <a:pathLst>
            <a:path>
              <a:moveTo>
                <a:pt x="0" y="15292"/>
              </a:moveTo>
              <a:lnTo>
                <a:pt x="1005558" y="15292"/>
              </a:lnTo>
            </a:path>
          </a:pathLst>
        </a:custGeom>
        <a:noFill/>
        <a:ln w="15875" cap="flat" cmpd="sng" algn="ctr">
          <a:solidFill>
            <a:schemeClr val="accent6">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b="1" i="1" kern="1200">
            <a:solidFill>
              <a:schemeClr val="bg1">
                <a:lumMod val="95000"/>
                <a:lumOff val="5000"/>
              </a:schemeClr>
            </a:solidFill>
          </a:endParaRPr>
        </a:p>
      </dsp:txBody>
      <dsp:txXfrm rot="10800000">
        <a:off x="3660314" y="2456608"/>
        <a:ext cx="50277" cy="50277"/>
      </dsp:txXfrm>
    </dsp:sp>
    <dsp:sp modelId="{E9CC0063-747A-459C-A98B-6793334D1146}">
      <dsp:nvSpPr>
        <dsp:cNvPr id="0" name=""/>
        <dsp:cNvSpPr/>
      </dsp:nvSpPr>
      <dsp:spPr>
        <a:xfrm>
          <a:off x="1621569" y="1117806"/>
          <a:ext cx="1670091" cy="1670091"/>
        </a:xfrm>
        <a:prstGeom prst="ellipse">
          <a:avLst/>
        </a:prstGeom>
        <a:solidFill>
          <a:schemeClr val="accent5">
            <a:hueOff val="-3308557"/>
            <a:satOff val="-17770"/>
            <a:lumOff val="6078"/>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i="1" kern="1200" dirty="0" smtClean="0">
              <a:solidFill>
                <a:schemeClr val="bg1">
                  <a:lumMod val="95000"/>
                  <a:lumOff val="5000"/>
                </a:schemeClr>
              </a:solidFill>
            </a:rPr>
            <a:t>Ejemplo </a:t>
          </a:r>
          <a:endParaRPr lang="es-ES" sz="1800" b="1" i="1" kern="1200" dirty="0">
            <a:solidFill>
              <a:schemeClr val="bg1">
                <a:lumMod val="95000"/>
                <a:lumOff val="5000"/>
              </a:schemeClr>
            </a:solidFill>
          </a:endParaRPr>
        </a:p>
      </dsp:txBody>
      <dsp:txXfrm>
        <a:off x="1866148" y="1362385"/>
        <a:ext cx="1180933" cy="11809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37E43-F69D-4FC4-9988-0C41FFFB9C89}">
      <dsp:nvSpPr>
        <dsp:cNvPr id="0" name=""/>
        <dsp:cNvSpPr/>
      </dsp:nvSpPr>
      <dsp:spPr>
        <a:xfrm>
          <a:off x="1524329" y="302423"/>
          <a:ext cx="4653343" cy="4653343"/>
        </a:xfrm>
        <a:prstGeom prst="blockArc">
          <a:avLst>
            <a:gd name="adj1" fmla="val 13170267"/>
            <a:gd name="adj2" fmla="val 17321060"/>
            <a:gd name="adj3" fmla="val 3433"/>
          </a:avLst>
        </a:prstGeom>
        <a:solidFill>
          <a:schemeClr val="accent4">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F23E9BF-AE5F-4DE0-AEE7-05427709C170}">
      <dsp:nvSpPr>
        <dsp:cNvPr id="0" name=""/>
        <dsp:cNvSpPr/>
      </dsp:nvSpPr>
      <dsp:spPr>
        <a:xfrm>
          <a:off x="1742933" y="-13440"/>
          <a:ext cx="4653343" cy="4653343"/>
        </a:xfrm>
        <a:prstGeom prst="blockArc">
          <a:avLst>
            <a:gd name="adj1" fmla="val 10139921"/>
            <a:gd name="adj2" fmla="val 12592101"/>
            <a:gd name="adj3" fmla="val 3433"/>
          </a:avLst>
        </a:prstGeom>
        <a:solidFill>
          <a:schemeClr val="accent3">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822B9C0-4E24-4E16-B135-6C0B4C90015D}">
      <dsp:nvSpPr>
        <dsp:cNvPr id="0" name=""/>
        <dsp:cNvSpPr/>
      </dsp:nvSpPr>
      <dsp:spPr>
        <a:xfrm>
          <a:off x="1682662" y="1099235"/>
          <a:ext cx="4653343" cy="4653343"/>
        </a:xfrm>
        <a:prstGeom prst="blockArc">
          <a:avLst>
            <a:gd name="adj1" fmla="val 9184595"/>
            <a:gd name="adj2" fmla="val 11832145"/>
            <a:gd name="adj3" fmla="val 3433"/>
          </a:avLst>
        </a:prstGeom>
        <a:solidFill>
          <a:schemeClr val="accent2">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67985B9-A192-46F6-B607-AE296C41F29A}">
      <dsp:nvSpPr>
        <dsp:cNvPr id="0" name=""/>
        <dsp:cNvSpPr/>
      </dsp:nvSpPr>
      <dsp:spPr>
        <a:xfrm>
          <a:off x="1348893" y="610938"/>
          <a:ext cx="4653343" cy="4653343"/>
        </a:xfrm>
        <a:prstGeom prst="blockArc">
          <a:avLst>
            <a:gd name="adj1" fmla="val 3996279"/>
            <a:gd name="adj2" fmla="val 8292914"/>
            <a:gd name="adj3" fmla="val 3433"/>
          </a:avLst>
        </a:prstGeom>
        <a:solidFill>
          <a:schemeClr val="accent6">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AA10E4D-A755-41DF-BD1F-F4D86D42C3E2}">
      <dsp:nvSpPr>
        <dsp:cNvPr id="0" name=""/>
        <dsp:cNvSpPr/>
      </dsp:nvSpPr>
      <dsp:spPr>
        <a:xfrm>
          <a:off x="3088376" y="579465"/>
          <a:ext cx="4653343" cy="4653343"/>
        </a:xfrm>
        <a:prstGeom prst="blockArc">
          <a:avLst>
            <a:gd name="adj1" fmla="val 2494991"/>
            <a:gd name="adj2" fmla="val 6679335"/>
            <a:gd name="adj3" fmla="val 3433"/>
          </a:avLst>
        </a:prstGeom>
        <a:solidFill>
          <a:schemeClr val="accent5">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2C1DC94-0751-4D80-8E64-234B8C273247}">
      <dsp:nvSpPr>
        <dsp:cNvPr id="0" name=""/>
        <dsp:cNvSpPr/>
      </dsp:nvSpPr>
      <dsp:spPr>
        <a:xfrm>
          <a:off x="3031652" y="645907"/>
          <a:ext cx="4653343" cy="4653343"/>
        </a:xfrm>
        <a:prstGeom prst="blockArc">
          <a:avLst>
            <a:gd name="adj1" fmla="val 21299926"/>
            <a:gd name="adj2" fmla="val 2363648"/>
            <a:gd name="adj3" fmla="val 3433"/>
          </a:avLst>
        </a:prstGeom>
        <a:solidFill>
          <a:schemeClr val="accent4">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BD3E13A-4985-4ADD-B442-CBD29C2973A8}">
      <dsp:nvSpPr>
        <dsp:cNvPr id="0" name=""/>
        <dsp:cNvSpPr/>
      </dsp:nvSpPr>
      <dsp:spPr>
        <a:xfrm>
          <a:off x="3032609" y="236562"/>
          <a:ext cx="4653343" cy="4653343"/>
        </a:xfrm>
        <a:prstGeom prst="blockArc">
          <a:avLst>
            <a:gd name="adj1" fmla="val 19524300"/>
            <a:gd name="adj2" fmla="val 316140"/>
            <a:gd name="adj3" fmla="val 3433"/>
          </a:avLst>
        </a:prstGeom>
        <a:solidFill>
          <a:schemeClr val="accent3">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32F80E1-6254-4316-AB1B-A5DF967E2C9F}">
      <dsp:nvSpPr>
        <dsp:cNvPr id="0" name=""/>
        <dsp:cNvSpPr/>
      </dsp:nvSpPr>
      <dsp:spPr>
        <a:xfrm>
          <a:off x="3061060" y="276874"/>
          <a:ext cx="4653343" cy="4653343"/>
        </a:xfrm>
        <a:prstGeom prst="blockArc">
          <a:avLst>
            <a:gd name="adj1" fmla="val 14964640"/>
            <a:gd name="adj2" fmla="val 19450122"/>
            <a:gd name="adj3" fmla="val 3433"/>
          </a:avLst>
        </a:prstGeom>
        <a:solidFill>
          <a:schemeClr val="accent2">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3FCF3FF-4A6C-4BE8-ABE9-9B3D23A1B684}">
      <dsp:nvSpPr>
        <dsp:cNvPr id="0" name=""/>
        <dsp:cNvSpPr/>
      </dsp:nvSpPr>
      <dsp:spPr>
        <a:xfrm>
          <a:off x="3457423" y="1683011"/>
          <a:ext cx="2252281" cy="2133198"/>
        </a:xfrm>
        <a:prstGeom prst="ellipse">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3200400">
            <a:lnSpc>
              <a:spcPct val="90000"/>
            </a:lnSpc>
            <a:spcBef>
              <a:spcPct val="0"/>
            </a:spcBef>
            <a:spcAft>
              <a:spcPct val="35000"/>
            </a:spcAft>
          </a:pPr>
          <a:r>
            <a:rPr lang="es-ES" sz="7200" b="1" kern="1200" dirty="0" smtClean="0"/>
            <a:t>TPS</a:t>
          </a:r>
          <a:endParaRPr lang="es-ES" sz="7200" b="1" kern="1200" dirty="0"/>
        </a:p>
      </dsp:txBody>
      <dsp:txXfrm>
        <a:off x="3787262" y="1995411"/>
        <a:ext cx="1592603" cy="1508398"/>
      </dsp:txXfrm>
    </dsp:sp>
    <dsp:sp modelId="{1C614F11-2D64-444C-A249-0B2FA64A5A7E}">
      <dsp:nvSpPr>
        <dsp:cNvPr id="0" name=""/>
        <dsp:cNvSpPr/>
      </dsp:nvSpPr>
      <dsp:spPr>
        <a:xfrm>
          <a:off x="3363187" y="97535"/>
          <a:ext cx="2440752" cy="730692"/>
        </a:xfrm>
        <a:prstGeom prst="ellipse">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kern="1200" dirty="0" smtClean="0"/>
            <a:t>Apoyan las actividades del nivel operativo</a:t>
          </a:r>
          <a:endParaRPr lang="es-ES" sz="1600" b="1" kern="1200" dirty="0"/>
        </a:p>
      </dsp:txBody>
      <dsp:txXfrm>
        <a:off x="3720627" y="204542"/>
        <a:ext cx="1725872" cy="516678"/>
      </dsp:txXfrm>
    </dsp:sp>
    <dsp:sp modelId="{898C0841-9F7B-4C3D-B169-33FF1D375C8A}">
      <dsp:nvSpPr>
        <dsp:cNvPr id="0" name=""/>
        <dsp:cNvSpPr/>
      </dsp:nvSpPr>
      <dsp:spPr>
        <a:xfrm>
          <a:off x="5853665" y="781250"/>
          <a:ext cx="2776036" cy="967285"/>
        </a:xfrm>
        <a:prstGeom prst="ellipse">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kern="1200" dirty="0" smtClean="0"/>
            <a:t>Ensancha la frontera entre organización y el entorno</a:t>
          </a:r>
          <a:endParaRPr lang="es-ES" sz="1600" b="1" kern="1200" dirty="0"/>
        </a:p>
      </dsp:txBody>
      <dsp:txXfrm>
        <a:off x="6260206" y="922906"/>
        <a:ext cx="1962954" cy="683973"/>
      </dsp:txXfrm>
    </dsp:sp>
    <dsp:sp modelId="{3E84487F-2DC0-49DE-9C47-C52745C236ED}">
      <dsp:nvSpPr>
        <dsp:cNvPr id="0" name=""/>
        <dsp:cNvSpPr/>
      </dsp:nvSpPr>
      <dsp:spPr>
        <a:xfrm>
          <a:off x="6707207" y="2346586"/>
          <a:ext cx="1858280" cy="853282"/>
        </a:xfrm>
        <a:prstGeom prst="ellipse">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kern="1200" dirty="0" smtClean="0"/>
            <a:t>Generadoras de información</a:t>
          </a:r>
          <a:endParaRPr lang="es-ES" sz="1600" b="1" kern="1200" dirty="0"/>
        </a:p>
      </dsp:txBody>
      <dsp:txXfrm>
        <a:off x="6979346" y="2471546"/>
        <a:ext cx="1314002" cy="603362"/>
      </dsp:txXfrm>
    </dsp:sp>
    <dsp:sp modelId="{6A4CAF92-8E5E-4988-9AB3-10CC43B34513}">
      <dsp:nvSpPr>
        <dsp:cNvPr id="0" name=""/>
        <dsp:cNvSpPr/>
      </dsp:nvSpPr>
      <dsp:spPr>
        <a:xfrm>
          <a:off x="6280227" y="4054230"/>
          <a:ext cx="1690554" cy="739246"/>
        </a:xfrm>
        <a:prstGeom prst="ellipse">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kern="1200" dirty="0" smtClean="0"/>
            <a:t>Recolección de datos</a:t>
          </a:r>
          <a:endParaRPr lang="es-ES" sz="1600" b="1" kern="1200" dirty="0"/>
        </a:p>
      </dsp:txBody>
      <dsp:txXfrm>
        <a:off x="6527803" y="4162490"/>
        <a:ext cx="1195402" cy="522726"/>
      </dsp:txXfrm>
    </dsp:sp>
    <dsp:sp modelId="{5452B8B6-6AF5-4139-98E0-1FC16F735F83}">
      <dsp:nvSpPr>
        <dsp:cNvPr id="0" name=""/>
        <dsp:cNvSpPr/>
      </dsp:nvSpPr>
      <dsp:spPr>
        <a:xfrm>
          <a:off x="3386315" y="4481582"/>
          <a:ext cx="2394496" cy="1109513"/>
        </a:xfrm>
        <a:prstGeom prst="ellipse">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kern="1200" dirty="0" smtClean="0"/>
            <a:t>Maneja de grandes volúmenes datos </a:t>
          </a:r>
          <a:endParaRPr lang="es-ES" sz="1600" b="1" kern="1200" dirty="0"/>
        </a:p>
      </dsp:txBody>
      <dsp:txXfrm>
        <a:off x="3736981" y="4644066"/>
        <a:ext cx="1693164" cy="784545"/>
      </dsp:txXfrm>
    </dsp:sp>
    <dsp:sp modelId="{704F9F22-3997-488D-87CA-D8C14F9BBD76}">
      <dsp:nvSpPr>
        <dsp:cNvPr id="0" name=""/>
        <dsp:cNvSpPr/>
      </dsp:nvSpPr>
      <dsp:spPr>
        <a:xfrm>
          <a:off x="943846" y="3983146"/>
          <a:ext cx="2053221" cy="956378"/>
        </a:xfrm>
        <a:prstGeom prst="ellipse">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kern="1200" dirty="0" smtClean="0"/>
            <a:t>Procesos bien estructurados y rutinarios</a:t>
          </a:r>
          <a:endParaRPr lang="es-ES" sz="1600" b="1" kern="1200" dirty="0"/>
        </a:p>
      </dsp:txBody>
      <dsp:txXfrm>
        <a:off x="1244533" y="4123204"/>
        <a:ext cx="1451847" cy="676262"/>
      </dsp:txXfrm>
    </dsp:sp>
    <dsp:sp modelId="{AAED2225-A251-42E1-BF10-C1707237383D}">
      <dsp:nvSpPr>
        <dsp:cNvPr id="0" name=""/>
        <dsp:cNvSpPr/>
      </dsp:nvSpPr>
      <dsp:spPr>
        <a:xfrm>
          <a:off x="872631" y="2251866"/>
          <a:ext cx="1904535" cy="995488"/>
        </a:xfrm>
        <a:prstGeom prst="ellipse">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kern="1200" dirty="0" smtClean="0"/>
            <a:t>Procedimientos Estandarizados</a:t>
          </a:r>
          <a:endParaRPr lang="es-ES" sz="1600" b="1" kern="1200" dirty="0"/>
        </a:p>
      </dsp:txBody>
      <dsp:txXfrm>
        <a:off x="1151544" y="2397652"/>
        <a:ext cx="1346709" cy="703916"/>
      </dsp:txXfrm>
    </dsp:sp>
    <dsp:sp modelId="{8052F09D-01A2-4F86-86F8-320963C02F0E}">
      <dsp:nvSpPr>
        <dsp:cNvPr id="0" name=""/>
        <dsp:cNvSpPr/>
      </dsp:nvSpPr>
      <dsp:spPr>
        <a:xfrm>
          <a:off x="1086135" y="781186"/>
          <a:ext cx="2000963" cy="786467"/>
        </a:xfrm>
        <a:prstGeom prst="ellipse">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kern="1200" dirty="0" smtClean="0"/>
            <a:t>Toma decisiones estructurada</a:t>
          </a:r>
          <a:endParaRPr lang="es-ES" sz="1600" b="1" kern="1200" dirty="0"/>
        </a:p>
      </dsp:txBody>
      <dsp:txXfrm>
        <a:off x="1379169" y="896361"/>
        <a:ext cx="1414895" cy="5561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5A7328-0473-45C7-A03F-FDFCBE970670}">
      <dsp:nvSpPr>
        <dsp:cNvPr id="0" name=""/>
        <dsp:cNvSpPr/>
      </dsp:nvSpPr>
      <dsp:spPr>
        <a:xfrm>
          <a:off x="991" y="1885"/>
          <a:ext cx="8638976" cy="1572636"/>
        </a:xfrm>
        <a:prstGeom prst="roundRect">
          <a:avLst>
            <a:gd name="adj" fmla="val 10000"/>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s-ES" sz="4200" kern="1200" dirty="0" smtClean="0"/>
            <a:t>Procesos rutinarios con procedimientos operativos estandarizados </a:t>
          </a:r>
          <a:endParaRPr lang="es-ES" sz="4200" kern="1200" dirty="0"/>
        </a:p>
      </dsp:txBody>
      <dsp:txXfrm>
        <a:off x="47052" y="47946"/>
        <a:ext cx="8546854" cy="1480514"/>
      </dsp:txXfrm>
    </dsp:sp>
    <dsp:sp modelId="{AA7DCDD2-AC45-4B9B-AF06-2248049884FB}">
      <dsp:nvSpPr>
        <dsp:cNvPr id="0" name=""/>
        <dsp:cNvSpPr/>
      </dsp:nvSpPr>
      <dsp:spPr>
        <a:xfrm>
          <a:off x="991" y="1725974"/>
          <a:ext cx="5643247" cy="1572636"/>
        </a:xfrm>
        <a:prstGeom prst="roundRect">
          <a:avLst>
            <a:gd name="adj" fmla="val 10000"/>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smtClean="0"/>
            <a:t>Velocidad y exactitud en el procesamiento de datos</a:t>
          </a:r>
          <a:endParaRPr lang="es-ES" sz="3200" kern="1200" dirty="0"/>
        </a:p>
      </dsp:txBody>
      <dsp:txXfrm>
        <a:off x="47052" y="1772035"/>
        <a:ext cx="5551125" cy="1480514"/>
      </dsp:txXfrm>
    </dsp:sp>
    <dsp:sp modelId="{06AC5BBF-2AF1-458D-A00B-F0BACAA0B424}">
      <dsp:nvSpPr>
        <dsp:cNvPr id="0" name=""/>
        <dsp:cNvSpPr/>
      </dsp:nvSpPr>
      <dsp:spPr>
        <a:xfrm>
          <a:off x="991" y="3450064"/>
          <a:ext cx="2763588" cy="1572636"/>
        </a:xfrm>
        <a:prstGeom prst="roundRect">
          <a:avLst>
            <a:gd name="adj" fmla="val 10000"/>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smtClean="0"/>
            <a:t>Facilidad en rutinas de trabajo</a:t>
          </a:r>
          <a:endParaRPr lang="es-ES" sz="3200" kern="1200" dirty="0"/>
        </a:p>
      </dsp:txBody>
      <dsp:txXfrm>
        <a:off x="47052" y="3496125"/>
        <a:ext cx="2671466" cy="1480514"/>
      </dsp:txXfrm>
    </dsp:sp>
    <dsp:sp modelId="{3B0145E9-7E80-43F9-B785-4EFC28AF77B9}">
      <dsp:nvSpPr>
        <dsp:cNvPr id="0" name=""/>
        <dsp:cNvSpPr/>
      </dsp:nvSpPr>
      <dsp:spPr>
        <a:xfrm>
          <a:off x="2880650" y="3450064"/>
          <a:ext cx="2763588" cy="1572636"/>
        </a:xfrm>
        <a:prstGeom prst="roundRect">
          <a:avLst>
            <a:gd name="adj" fmla="val 10000"/>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smtClean="0"/>
            <a:t>Fácil Supervisión de operaciones</a:t>
          </a:r>
          <a:endParaRPr lang="es-ES" sz="3200" kern="1200" dirty="0"/>
        </a:p>
      </dsp:txBody>
      <dsp:txXfrm>
        <a:off x="2926711" y="3496125"/>
        <a:ext cx="2671466" cy="1480514"/>
      </dsp:txXfrm>
    </dsp:sp>
    <dsp:sp modelId="{966B1F7B-37EB-4345-A257-25120B138C14}">
      <dsp:nvSpPr>
        <dsp:cNvPr id="0" name=""/>
        <dsp:cNvSpPr/>
      </dsp:nvSpPr>
      <dsp:spPr>
        <a:xfrm>
          <a:off x="5876380" y="1725974"/>
          <a:ext cx="2763588" cy="1572636"/>
        </a:xfrm>
        <a:prstGeom prst="roundRect">
          <a:avLst>
            <a:gd name="adj" fmla="val 10000"/>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smtClean="0"/>
            <a:t>Reducción en tiempos de trabajo</a:t>
          </a:r>
          <a:endParaRPr lang="es-ES" sz="3200" kern="1200" dirty="0"/>
        </a:p>
      </dsp:txBody>
      <dsp:txXfrm>
        <a:off x="5922441" y="1772035"/>
        <a:ext cx="2671466" cy="1480514"/>
      </dsp:txXfrm>
    </dsp:sp>
    <dsp:sp modelId="{D02E62CD-7CE0-4ED4-8713-4589B8A67CBE}">
      <dsp:nvSpPr>
        <dsp:cNvPr id="0" name=""/>
        <dsp:cNvSpPr/>
      </dsp:nvSpPr>
      <dsp:spPr>
        <a:xfrm>
          <a:off x="5876380" y="3450064"/>
          <a:ext cx="2763588" cy="1572636"/>
        </a:xfrm>
        <a:prstGeom prst="roundRect">
          <a:avLst>
            <a:gd name="adj" fmla="val 10000"/>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smtClean="0"/>
            <a:t>Control de actividades realizadas</a:t>
          </a:r>
          <a:endParaRPr lang="es-ES" sz="3200" kern="1200" dirty="0"/>
        </a:p>
      </dsp:txBody>
      <dsp:txXfrm>
        <a:off x="5922441" y="3496125"/>
        <a:ext cx="2671466" cy="14805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D9524-7FE1-4397-851E-F96484487C2F}">
      <dsp:nvSpPr>
        <dsp:cNvPr id="0" name=""/>
        <dsp:cNvSpPr/>
      </dsp:nvSpPr>
      <dsp:spPr>
        <a:xfrm>
          <a:off x="1846725" y="0"/>
          <a:ext cx="5429264" cy="5429264"/>
        </a:xfrm>
        <a:prstGeom prst="triangle">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8B74C76-78B5-43E4-B3F9-D894359C5915}">
      <dsp:nvSpPr>
        <dsp:cNvPr id="0" name=""/>
        <dsp:cNvSpPr/>
      </dsp:nvSpPr>
      <dsp:spPr>
        <a:xfrm>
          <a:off x="4561357" y="545842"/>
          <a:ext cx="3529021" cy="642604"/>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_tradnl" sz="1700" b="1" kern="1200" smtClean="0"/>
            <a:t>Sistemas de apoyo a ejecutivos (ESS)</a:t>
          </a:r>
          <a:endParaRPr lang="es-SV" sz="1700" kern="1200"/>
        </a:p>
      </dsp:txBody>
      <dsp:txXfrm>
        <a:off x="4592726" y="577211"/>
        <a:ext cx="3466283" cy="579866"/>
      </dsp:txXfrm>
    </dsp:sp>
    <dsp:sp modelId="{0F5C1972-0DB3-4FEF-9C97-D343A13598D5}">
      <dsp:nvSpPr>
        <dsp:cNvPr id="0" name=""/>
        <dsp:cNvSpPr/>
      </dsp:nvSpPr>
      <dsp:spPr>
        <a:xfrm>
          <a:off x="4561357" y="1268772"/>
          <a:ext cx="3529021" cy="642604"/>
        </a:xfrm>
        <a:prstGeom prst="roundRect">
          <a:avLst/>
        </a:prstGeom>
        <a:solidFill>
          <a:schemeClr val="lt1">
            <a:alpha val="90000"/>
            <a:hueOff val="0"/>
            <a:satOff val="0"/>
            <a:lumOff val="0"/>
            <a:alphaOff val="0"/>
          </a:schemeClr>
        </a:solidFill>
        <a:ln w="9525" cap="flat" cmpd="sng" algn="ctr">
          <a:solidFill>
            <a:schemeClr val="accent4">
              <a:hueOff val="-945106"/>
              <a:satOff val="-1514"/>
              <a:lumOff val="157"/>
              <a:alphaOff val="0"/>
            </a:schemeClr>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_tradnl" sz="1700" b="1" kern="1200" smtClean="0"/>
            <a:t>Sistemas de información gerencial (MIS)</a:t>
          </a:r>
          <a:endParaRPr lang="es-SV" sz="1700" kern="1200"/>
        </a:p>
      </dsp:txBody>
      <dsp:txXfrm>
        <a:off x="4592726" y="1300141"/>
        <a:ext cx="3466283" cy="579866"/>
      </dsp:txXfrm>
    </dsp:sp>
    <dsp:sp modelId="{1268B8FD-9151-4F61-84A3-61E16134DEEF}">
      <dsp:nvSpPr>
        <dsp:cNvPr id="0" name=""/>
        <dsp:cNvSpPr/>
      </dsp:nvSpPr>
      <dsp:spPr>
        <a:xfrm>
          <a:off x="4561357" y="1991702"/>
          <a:ext cx="3529021" cy="642604"/>
        </a:xfrm>
        <a:prstGeom prst="roundRect">
          <a:avLst/>
        </a:prstGeom>
        <a:solidFill>
          <a:schemeClr val="lt1">
            <a:alpha val="90000"/>
            <a:hueOff val="0"/>
            <a:satOff val="0"/>
            <a:lumOff val="0"/>
            <a:alphaOff val="0"/>
          </a:schemeClr>
        </a:solidFill>
        <a:ln w="9525" cap="flat" cmpd="sng" algn="ctr">
          <a:solidFill>
            <a:schemeClr val="accent4">
              <a:hueOff val="-1890212"/>
              <a:satOff val="-3028"/>
              <a:lumOff val="314"/>
              <a:alphaOff val="0"/>
            </a:schemeClr>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_tradnl" sz="1700" b="1" kern="1200" smtClean="0"/>
            <a:t>Sistemas de apoyo a decisiones (DSS)</a:t>
          </a:r>
          <a:endParaRPr lang="es-SV" sz="1700" kern="1200"/>
        </a:p>
      </dsp:txBody>
      <dsp:txXfrm>
        <a:off x="4592726" y="2023071"/>
        <a:ext cx="3466283" cy="579866"/>
      </dsp:txXfrm>
    </dsp:sp>
    <dsp:sp modelId="{FA4D0C0C-D5F8-48CC-BD63-0B4384E847BE}">
      <dsp:nvSpPr>
        <dsp:cNvPr id="0" name=""/>
        <dsp:cNvSpPr/>
      </dsp:nvSpPr>
      <dsp:spPr>
        <a:xfrm>
          <a:off x="4561357" y="2714631"/>
          <a:ext cx="3529021" cy="642604"/>
        </a:xfrm>
        <a:prstGeom prst="roundRect">
          <a:avLst/>
        </a:prstGeom>
        <a:solidFill>
          <a:schemeClr val="lt1">
            <a:alpha val="90000"/>
            <a:hueOff val="0"/>
            <a:satOff val="0"/>
            <a:lumOff val="0"/>
            <a:alphaOff val="0"/>
          </a:schemeClr>
        </a:solidFill>
        <a:ln w="9525" cap="flat" cmpd="sng" algn="ctr">
          <a:solidFill>
            <a:schemeClr val="accent4">
              <a:hueOff val="-2835319"/>
              <a:satOff val="-4541"/>
              <a:lumOff val="470"/>
              <a:alphaOff val="0"/>
            </a:schemeClr>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_tradnl" sz="1700" b="1" kern="1200" smtClean="0"/>
            <a:t>Sistemas de trabajo de conocimientos (KWS)</a:t>
          </a:r>
          <a:endParaRPr lang="es-SV" sz="1700" kern="1200"/>
        </a:p>
      </dsp:txBody>
      <dsp:txXfrm>
        <a:off x="4592726" y="2746000"/>
        <a:ext cx="3466283" cy="579866"/>
      </dsp:txXfrm>
    </dsp:sp>
    <dsp:sp modelId="{9F7A5404-2D1E-4CF5-9A5A-5DE7E09E7C5F}">
      <dsp:nvSpPr>
        <dsp:cNvPr id="0" name=""/>
        <dsp:cNvSpPr/>
      </dsp:nvSpPr>
      <dsp:spPr>
        <a:xfrm>
          <a:off x="4561357" y="3437561"/>
          <a:ext cx="3529021" cy="642604"/>
        </a:xfrm>
        <a:prstGeom prst="roundRect">
          <a:avLst/>
        </a:prstGeom>
        <a:solidFill>
          <a:schemeClr val="lt1">
            <a:alpha val="90000"/>
            <a:hueOff val="0"/>
            <a:satOff val="0"/>
            <a:lumOff val="0"/>
            <a:alphaOff val="0"/>
          </a:schemeClr>
        </a:solidFill>
        <a:ln w="9525" cap="flat" cmpd="sng" algn="ctr">
          <a:solidFill>
            <a:schemeClr val="accent4">
              <a:hueOff val="-3780425"/>
              <a:satOff val="-6055"/>
              <a:lumOff val="627"/>
              <a:alphaOff val="0"/>
            </a:schemeClr>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_tradnl" sz="1700" b="1" kern="1200" smtClean="0"/>
            <a:t>Sistemas de automatización de oficinas (OAS)</a:t>
          </a:r>
          <a:endParaRPr lang="es-SV" sz="1700" kern="1200"/>
        </a:p>
      </dsp:txBody>
      <dsp:txXfrm>
        <a:off x="4592726" y="3468930"/>
        <a:ext cx="3466283" cy="579866"/>
      </dsp:txXfrm>
    </dsp:sp>
    <dsp:sp modelId="{3E681248-528C-4D29-9CB5-055E7783517D}">
      <dsp:nvSpPr>
        <dsp:cNvPr id="0" name=""/>
        <dsp:cNvSpPr/>
      </dsp:nvSpPr>
      <dsp:spPr>
        <a:xfrm>
          <a:off x="4561357" y="4160491"/>
          <a:ext cx="3529021" cy="642604"/>
        </a:xfrm>
        <a:prstGeom prst="roundRect">
          <a:avLst/>
        </a:prstGeom>
        <a:solidFill>
          <a:schemeClr val="lt1">
            <a:alpha val="90000"/>
            <a:hueOff val="0"/>
            <a:satOff val="0"/>
            <a:lumOff val="0"/>
            <a:alphaOff val="0"/>
          </a:schemeClr>
        </a:solidFill>
        <a:ln w="9525" cap="flat" cmpd="sng" algn="ctr">
          <a:solidFill>
            <a:schemeClr val="accent4">
              <a:hueOff val="-4725531"/>
              <a:satOff val="-7569"/>
              <a:lumOff val="784"/>
              <a:alphaOff val="0"/>
            </a:schemeClr>
          </a:solidFill>
          <a:prstDash val="solid"/>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_tradnl" sz="1700" b="1" kern="1200" smtClean="0"/>
            <a:t>Sistemas de procesamiento de transacciones (TPS)</a:t>
          </a:r>
          <a:endParaRPr lang="es-SV" sz="1700" kern="1200"/>
        </a:p>
      </dsp:txBody>
      <dsp:txXfrm>
        <a:off x="4592726" y="4191860"/>
        <a:ext cx="3466283" cy="579866"/>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693962" cy="463408"/>
          </a:xfrm>
          <a:prstGeom prst="rect">
            <a:avLst/>
          </a:prstGeom>
        </p:spPr>
        <p:txBody>
          <a:bodyPr vert="horz" lIns="92492" tIns="46246" rIns="92492" bIns="46246" rtlCol="0"/>
          <a:lstStyle>
            <a:lvl1pPr algn="l">
              <a:defRPr sz="1200"/>
            </a:lvl1pPr>
          </a:lstStyle>
          <a:p>
            <a:pPr algn="r"/>
            <a:r>
              <a:rPr lang="es-SV" dirty="0" smtClean="0"/>
              <a:t>Sistemas de Información Gerencial </a:t>
            </a:r>
          </a:p>
          <a:p>
            <a:pPr algn="r"/>
            <a:r>
              <a:rPr lang="es-SV" smtClean="0"/>
              <a:t>Aplicación </a:t>
            </a:r>
            <a:r>
              <a:rPr lang="es-SV" dirty="0" smtClean="0"/>
              <a:t>de Sistemas para la Toma de </a:t>
            </a:r>
            <a:r>
              <a:rPr lang="es-SV" smtClean="0"/>
              <a:t>Decisiones </a:t>
            </a:r>
            <a:endParaRPr lang="es-SV" dirty="0"/>
          </a:p>
        </p:txBody>
      </p:sp>
      <p:sp>
        <p:nvSpPr>
          <p:cNvPr id="3" name="Marcador de fecha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AA7EB7F6-0F8F-4BAB-B8F3-B67B7D28D1EB}" type="datetimeFigureOut">
              <a:rPr lang="es-SV" smtClean="0"/>
              <a:t>26/08/2015</a:t>
            </a:fld>
            <a:endParaRPr lang="es-SV"/>
          </a:p>
        </p:txBody>
      </p:sp>
      <p:sp>
        <p:nvSpPr>
          <p:cNvPr id="4" name="Marcador de pie de página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pPr algn="r"/>
            <a:r>
              <a:rPr lang="es-SV" dirty="0" smtClean="0"/>
              <a:t>Aracely Pérez de Hernández</a:t>
            </a:r>
            <a:endParaRPr lang="es-SV" dirty="0"/>
          </a:p>
        </p:txBody>
      </p:sp>
      <p:sp>
        <p:nvSpPr>
          <p:cNvPr id="5" name="Marcador de número de diapositiva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AE243849-AD85-4F92-97D9-E90CABF534BE}" type="slidenum">
              <a:rPr lang="es-SV" smtClean="0"/>
              <a:t>‹Nº›</a:t>
            </a:fld>
            <a:endParaRPr lang="es-SV"/>
          </a:p>
        </p:txBody>
      </p:sp>
    </p:spTree>
    <p:extLst>
      <p:ext uri="{BB962C8B-B14F-4D97-AF65-F5344CB8AC3E}">
        <p14:creationId xmlns:p14="http://schemas.microsoft.com/office/powerpoint/2010/main" val="1047188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s-ES"/>
          </a:p>
        </p:txBody>
      </p:sp>
      <p:sp>
        <p:nvSpPr>
          <p:cNvPr id="3" name="2 Marcador de fecha"/>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B40DCCB2-3416-445B-81EB-0D12A3B17ACC}" type="datetimeFigureOut">
              <a:rPr lang="es-ES" smtClean="0"/>
              <a:t>26/08/2015</a:t>
            </a:fld>
            <a:endParaRPr lang="es-ES"/>
          </a:p>
        </p:txBody>
      </p:sp>
      <p:sp>
        <p:nvSpPr>
          <p:cNvPr id="4" name="3 Marcador de imagen de diapositiva"/>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s-ES"/>
          </a:p>
        </p:txBody>
      </p:sp>
      <p:sp>
        <p:nvSpPr>
          <p:cNvPr id="5" name="4 Marcador de notas"/>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EFFFE7F1-E441-4893-B30B-D5B2FE524D3B}" type="slidenum">
              <a:rPr lang="es-ES" smtClean="0"/>
              <a:t>‹Nº›</a:t>
            </a:fld>
            <a:endParaRPr lang="es-ES"/>
          </a:p>
        </p:txBody>
      </p:sp>
    </p:spTree>
    <p:extLst>
      <p:ext uri="{BB962C8B-B14F-4D97-AF65-F5344CB8AC3E}">
        <p14:creationId xmlns:p14="http://schemas.microsoft.com/office/powerpoint/2010/main" val="2624573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EFFFE7F1-E441-4893-B30B-D5B2FE524D3B}" type="slidenum">
              <a:rPr lang="es-ES" smtClean="0"/>
              <a:t>1</a:t>
            </a:fld>
            <a:endParaRPr lang="es-ES"/>
          </a:p>
        </p:txBody>
      </p:sp>
    </p:spTree>
    <p:extLst>
      <p:ext uri="{BB962C8B-B14F-4D97-AF65-F5344CB8AC3E}">
        <p14:creationId xmlns:p14="http://schemas.microsoft.com/office/powerpoint/2010/main" val="2895188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a:xfrm>
            <a:off x="1174750" y="698500"/>
            <a:ext cx="4600575" cy="3451225"/>
          </a:xfrm>
          <a:ln/>
        </p:spPr>
      </p:sp>
      <p:sp>
        <p:nvSpPr>
          <p:cNvPr id="47107" name="2 Marcador de notas"/>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3582872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a:xfrm>
            <a:off x="1174750" y="698500"/>
            <a:ext cx="4600575" cy="3451225"/>
          </a:xfrm>
          <a:ln/>
        </p:spPr>
      </p:sp>
      <p:sp>
        <p:nvSpPr>
          <p:cNvPr id="48131" name="2 Marcador de notas"/>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105264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a:xfrm>
            <a:off x="1174750" y="698500"/>
            <a:ext cx="4600575" cy="3451225"/>
          </a:xfrm>
          <a:ln/>
        </p:spPr>
      </p:sp>
      <p:sp>
        <p:nvSpPr>
          <p:cNvPr id="49155" name="2 Marcador de notas"/>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4076897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a:xfrm>
            <a:off x="1174750" y="698500"/>
            <a:ext cx="4600575" cy="3451225"/>
          </a:xfrm>
          <a:ln/>
        </p:spPr>
      </p:sp>
      <p:sp>
        <p:nvSpPr>
          <p:cNvPr id="50179" name="2 Marcador de notas"/>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15543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a:xfrm>
            <a:off x="1174750" y="698500"/>
            <a:ext cx="4600575" cy="3451225"/>
          </a:xfrm>
          <a:ln/>
        </p:spPr>
      </p:sp>
      <p:sp>
        <p:nvSpPr>
          <p:cNvPr id="51203" name="2 Marcador de notas"/>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993822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a:xfrm>
            <a:off x="1174750" y="698500"/>
            <a:ext cx="4600575" cy="3451225"/>
          </a:xfrm>
          <a:ln/>
        </p:spPr>
      </p:sp>
      <p:sp>
        <p:nvSpPr>
          <p:cNvPr id="52227" name="2 Marcador de notas"/>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184824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Marcador de imagen de diapositiva"/>
          <p:cNvSpPr>
            <a:spLocks noGrp="1" noRot="1" noChangeAspect="1" noTextEdit="1"/>
          </p:cNvSpPr>
          <p:nvPr>
            <p:ph type="sldImg"/>
          </p:nvPr>
        </p:nvSpPr>
        <p:spPr>
          <a:xfrm>
            <a:off x="1174750" y="698500"/>
            <a:ext cx="4600575" cy="3451225"/>
          </a:xfrm>
          <a:ln/>
        </p:spPr>
      </p:sp>
      <p:sp>
        <p:nvSpPr>
          <p:cNvPr id="53251" name="2 Marcador de notas"/>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576668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a:xfrm>
            <a:off x="1174750" y="698500"/>
            <a:ext cx="4600575" cy="3451225"/>
          </a:xfrm>
          <a:ln/>
        </p:spPr>
      </p:sp>
      <p:sp>
        <p:nvSpPr>
          <p:cNvPr id="54275" name="2 Marcador de notas"/>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2496982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p:cNvSpPr>
            <a:spLocks noGrp="1" noRot="1" noChangeAspect="1" noTextEdit="1"/>
          </p:cNvSpPr>
          <p:nvPr>
            <p:ph type="sldImg"/>
          </p:nvPr>
        </p:nvSpPr>
        <p:spPr>
          <a:xfrm>
            <a:off x="1174750" y="698500"/>
            <a:ext cx="4600575" cy="3451225"/>
          </a:xfrm>
          <a:ln/>
        </p:spPr>
      </p:sp>
      <p:sp>
        <p:nvSpPr>
          <p:cNvPr id="55299" name="2 Marcador de notas"/>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3355546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a:xfrm>
            <a:off x="1174750" y="698500"/>
            <a:ext cx="4600575" cy="3451225"/>
          </a:xfrm>
          <a:ln/>
        </p:spPr>
      </p:sp>
      <p:sp>
        <p:nvSpPr>
          <p:cNvPr id="56323" name="2 Marcador de notas"/>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1151532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SV" dirty="0" smtClean="0"/>
              <a:t>Es necesario hacer la distinción entre procesos de negocios y procesos de comercio electrónico;</a:t>
            </a:r>
            <a:r>
              <a:rPr lang="es-SV" baseline="0" dirty="0" smtClean="0"/>
              <a:t> porque es bastante común tomarlos como sinónimo uno del otro, sin embargo son totalmente diferentes, ya que los procesos de negocios son un hecho ampliado de lo que se hace en las empresas; para el caso son exactamente todo lo que la empresa hace para crear riqueza, mientras que el comercio electrónico solo es el hecho de comprar y vender a través de medios electrónicos, en ellos radica sus diferencias, es decir que negocios es todo lo que hacemos, para cumplir los objetivos estratégicos de la empresa.</a:t>
            </a:r>
          </a:p>
          <a:p>
            <a:endParaRPr lang="es-SV" baseline="0" dirty="0" smtClean="0"/>
          </a:p>
          <a:p>
            <a:r>
              <a:rPr lang="es-SV" baseline="0" dirty="0" smtClean="0"/>
              <a:t>El discernimiento sobre la relación existente de los sistemas de información y los procesos de negocios, se hace tan importante, porque es sobre ellos que se monta la infraestructura tecnológica de la organización, con la finalidad de hacerla más efectiva.  Esto trae consigo el comprender la relación entre SI y el desempeño que tienen las organizaciones.</a:t>
            </a:r>
          </a:p>
          <a:p>
            <a:endParaRPr lang="es-SV" baseline="0" dirty="0" smtClean="0"/>
          </a:p>
          <a:p>
            <a:r>
              <a:rPr lang="es-SV" baseline="0" dirty="0" smtClean="0"/>
              <a:t>El trabajo colaborativo y en equipo trae consigo el cambio de la cultura organizacional, y por ende a través de la nueva tecnología puede contribuir a la organización, para acelerar este tipo de procesos.</a:t>
            </a:r>
          </a:p>
          <a:p>
            <a:endParaRPr lang="es-SV" baseline="0" dirty="0" smtClean="0"/>
          </a:p>
          <a:p>
            <a:r>
              <a:rPr lang="es-SV" baseline="0" dirty="0" smtClean="0"/>
              <a:t>Al final de esta primera parte se visualizará la importancia de los SI, manteniéndose como eje primordial para toda empresa.</a:t>
            </a:r>
            <a:endParaRPr lang="es-SV" dirty="0"/>
          </a:p>
        </p:txBody>
      </p:sp>
      <p:sp>
        <p:nvSpPr>
          <p:cNvPr id="4" name="Marcador de número de diapositiva 3"/>
          <p:cNvSpPr>
            <a:spLocks noGrp="1"/>
          </p:cNvSpPr>
          <p:nvPr>
            <p:ph type="sldNum" sz="quarter" idx="10"/>
          </p:nvPr>
        </p:nvSpPr>
        <p:spPr/>
        <p:txBody>
          <a:bodyPr/>
          <a:lstStyle/>
          <a:p>
            <a:fld id="{EFFFE7F1-E441-4893-B30B-D5B2FE524D3B}" type="slidenum">
              <a:rPr lang="es-ES" smtClean="0"/>
              <a:t>2</a:t>
            </a:fld>
            <a:endParaRPr lang="es-ES"/>
          </a:p>
        </p:txBody>
      </p:sp>
    </p:spTree>
    <p:extLst>
      <p:ext uri="{BB962C8B-B14F-4D97-AF65-F5344CB8AC3E}">
        <p14:creationId xmlns:p14="http://schemas.microsoft.com/office/powerpoint/2010/main" val="6479609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p:cNvSpPr>
            <a:spLocks noGrp="1" noRot="1" noChangeAspect="1" noTextEdit="1"/>
          </p:cNvSpPr>
          <p:nvPr>
            <p:ph type="sldImg"/>
          </p:nvPr>
        </p:nvSpPr>
        <p:spPr>
          <a:xfrm>
            <a:off x="1174750" y="698500"/>
            <a:ext cx="4600575" cy="3451225"/>
          </a:xfrm>
          <a:ln/>
        </p:spPr>
      </p:sp>
      <p:sp>
        <p:nvSpPr>
          <p:cNvPr id="57347" name="2 Marcador de notas"/>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3910477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a:xfrm>
            <a:off x="1174750" y="698500"/>
            <a:ext cx="4600575" cy="3451225"/>
          </a:xfrm>
          <a:ln/>
        </p:spPr>
      </p:sp>
      <p:sp>
        <p:nvSpPr>
          <p:cNvPr id="58371" name="2 Marcador de notas"/>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261252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a:xfrm>
            <a:off x="1174750" y="698500"/>
            <a:ext cx="4600575" cy="3451225"/>
          </a:xfrm>
          <a:ln/>
        </p:spPr>
      </p:sp>
      <p:sp>
        <p:nvSpPr>
          <p:cNvPr id="59395" name="2 Marcador de notas"/>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s-ES" dirty="0" smtClean="0"/>
          </a:p>
        </p:txBody>
      </p:sp>
    </p:spTree>
    <p:extLst>
      <p:ext uri="{BB962C8B-B14F-4D97-AF65-F5344CB8AC3E}">
        <p14:creationId xmlns:p14="http://schemas.microsoft.com/office/powerpoint/2010/main" val="3258893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9E77907-1E82-4C1F-AE5E-2672F537C5A8}" type="slidenum">
              <a:rPr lang="es-ES" smtClean="0"/>
              <a:pPr/>
              <a:t>40</a:t>
            </a:fld>
            <a:endParaRPr lang="es-ES"/>
          </a:p>
        </p:txBody>
      </p:sp>
    </p:spTree>
    <p:extLst>
      <p:ext uri="{BB962C8B-B14F-4D97-AF65-F5344CB8AC3E}">
        <p14:creationId xmlns:p14="http://schemas.microsoft.com/office/powerpoint/2010/main" val="2174229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a:xfrm>
            <a:off x="1174750" y="698500"/>
            <a:ext cx="4600575" cy="3451225"/>
          </a:xfrm>
          <a:ln/>
        </p:spPr>
      </p:sp>
      <p:sp>
        <p:nvSpPr>
          <p:cNvPr id="50179" name="2 Marcador de notas"/>
          <p:cNvSpPr>
            <a:spLocks noGrp="1"/>
          </p:cNvSpPr>
          <p:nvPr>
            <p:ph type="body" idx="1"/>
          </p:nvPr>
        </p:nvSpPr>
        <p:spPr>
          <a:noFill/>
        </p:spPr>
        <p:txBody>
          <a:bodyPr/>
          <a:lstStyle/>
          <a:p>
            <a:endParaRPr lang="es-SV" smtClean="0"/>
          </a:p>
        </p:txBody>
      </p:sp>
    </p:spTree>
    <p:extLst>
      <p:ext uri="{BB962C8B-B14F-4D97-AF65-F5344CB8AC3E}">
        <p14:creationId xmlns:p14="http://schemas.microsoft.com/office/powerpoint/2010/main" val="29010804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Esta definición técnica</a:t>
            </a:r>
            <a:r>
              <a:rPr lang="es-ES_tradnl" baseline="0" dirty="0" smtClean="0"/>
              <a:t> se enfoca en tres elementos de una organización-  El capital, y el trabajo son los factores primarios de producción proporcionados por el entorno, hay que recordar que una organización es mucho más estable que un grupo informal, en términos de longevidad  y rutina, las </a:t>
            </a:r>
            <a:r>
              <a:rPr lang="es-ES_tradnl" baseline="0" dirty="0" err="1" smtClean="0"/>
              <a:t>org</a:t>
            </a:r>
            <a:r>
              <a:rPr lang="es-ES_tradnl" baseline="0" dirty="0" smtClean="0"/>
              <a:t>. Son entidades legales formales porque deben acatar leyes y cuentan con reglas y procedimientos internos.  También son estructuras sociales porque constituyen una conjunto de elementos sociales. De manera parecida a la estructura de una maquina. Que posee válvulas, levas, ejes y todas sus partes independientemente que estas sean</a:t>
            </a:r>
          </a:p>
          <a:p>
            <a:endParaRPr lang="es-ES_tradnl" baseline="0" dirty="0" smtClean="0"/>
          </a:p>
          <a:p>
            <a:r>
              <a:rPr lang="es-ES_tradnl" baseline="0" dirty="0" smtClean="0"/>
              <a:t>Esta definición de organización es convincente y sencilla, aunque no muy descriptiva ni predictiva de las organizaciones del mundo real. </a:t>
            </a:r>
            <a:endParaRPr lang="es-ES" dirty="0"/>
          </a:p>
        </p:txBody>
      </p:sp>
      <p:sp>
        <p:nvSpPr>
          <p:cNvPr id="4" name="3 Marcador de número de diapositiva"/>
          <p:cNvSpPr>
            <a:spLocks noGrp="1"/>
          </p:cNvSpPr>
          <p:nvPr>
            <p:ph type="sldNum" sz="quarter" idx="10"/>
          </p:nvPr>
        </p:nvSpPr>
        <p:spPr/>
        <p:txBody>
          <a:bodyPr/>
          <a:lstStyle/>
          <a:p>
            <a:fld id="{79E77907-1E82-4C1F-AE5E-2672F537C5A8}" type="slidenum">
              <a:rPr lang="es-ES" smtClean="0">
                <a:solidFill>
                  <a:prstClr val="black"/>
                </a:solidFill>
              </a:rPr>
              <a:pPr/>
              <a:t>42</a:t>
            </a:fld>
            <a:endParaRPr lang="es-ES">
              <a:solidFill>
                <a:prstClr val="black"/>
              </a:solidFill>
            </a:endParaRPr>
          </a:p>
        </p:txBody>
      </p:sp>
    </p:spTree>
    <p:extLst>
      <p:ext uri="{BB962C8B-B14F-4D97-AF65-F5344CB8AC3E}">
        <p14:creationId xmlns:p14="http://schemas.microsoft.com/office/powerpoint/2010/main" val="289214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En su papel de gerente usted tendrá que</a:t>
            </a:r>
            <a:r>
              <a:rPr lang="es-ES_tradnl" baseline="0" dirty="0" smtClean="0"/>
              <a:t> estar familiarizado con la relación</a:t>
            </a:r>
            <a:endParaRPr lang="es-ES" dirty="0"/>
          </a:p>
        </p:txBody>
      </p:sp>
      <p:sp>
        <p:nvSpPr>
          <p:cNvPr id="4" name="3 Marcador de número de diapositiva"/>
          <p:cNvSpPr>
            <a:spLocks noGrp="1"/>
          </p:cNvSpPr>
          <p:nvPr>
            <p:ph type="sldNum" sz="quarter" idx="10"/>
          </p:nvPr>
        </p:nvSpPr>
        <p:spPr/>
        <p:txBody>
          <a:bodyPr/>
          <a:lstStyle/>
          <a:p>
            <a:fld id="{79E77907-1E82-4C1F-AE5E-2672F537C5A8}" type="slidenum">
              <a:rPr lang="es-ES" smtClean="0">
                <a:solidFill>
                  <a:prstClr val="black"/>
                </a:solidFill>
              </a:rPr>
              <a:pPr/>
              <a:t>43</a:t>
            </a:fld>
            <a:endParaRPr lang="es-ES">
              <a:solidFill>
                <a:prstClr val="black"/>
              </a:solidFill>
            </a:endParaRPr>
          </a:p>
        </p:txBody>
      </p:sp>
    </p:spTree>
    <p:extLst>
      <p:ext uri="{BB962C8B-B14F-4D97-AF65-F5344CB8AC3E}">
        <p14:creationId xmlns:p14="http://schemas.microsoft.com/office/powerpoint/2010/main" val="461904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buBlip>
                <a:blip r:embed="rId3"/>
              </a:buBlip>
            </a:pPr>
            <a:r>
              <a:rPr lang="es-ES_tradnl" dirty="0" smtClean="0">
                <a:solidFill>
                  <a:srgbClr val="FF0000"/>
                </a:solidFill>
              </a:rPr>
              <a:t>Finanzas y contabilidad:  </a:t>
            </a:r>
            <a:r>
              <a:rPr lang="es-ES_tradnl" dirty="0" smtClean="0"/>
              <a:t>Para la administración y desarrollo de productos y servicios estratégicos que se apoyan en gran medida en sistemas de información como administración del patrimonio, asesoría financiera, sistemas de administración de riesgo, servicios financieros en línea, y servicios crediticios.</a:t>
            </a:r>
          </a:p>
          <a:p>
            <a:pPr>
              <a:buBlip>
                <a:blip r:embed="rId3"/>
              </a:buBlip>
            </a:pPr>
            <a:endParaRPr lang="es-ES_tradnl" dirty="0" smtClean="0"/>
          </a:p>
          <a:p>
            <a:pPr>
              <a:buBlip>
                <a:blip r:embed="rId3"/>
              </a:buBlip>
            </a:pPr>
            <a:r>
              <a:rPr lang="es-ES_tradnl" dirty="0" smtClean="0">
                <a:solidFill>
                  <a:srgbClr val="FF0000"/>
                </a:solidFill>
              </a:rPr>
              <a:t>Recursos humanos:  </a:t>
            </a:r>
            <a:r>
              <a:rPr lang="es-ES_tradnl" dirty="0" smtClean="0"/>
              <a:t>Sistemas que podrían darle a su empresa una ventaja estratégica al proporcionarle capacidades de información y comunicación que reduzcan los costos del manejo de personal o al organizar los puestos y las actividades laborales para disminuir costos operativos</a:t>
            </a:r>
            <a:endParaRPr lang="es-ES" dirty="0" smtClean="0"/>
          </a:p>
          <a:p>
            <a:pPr>
              <a:buBlip>
                <a:blip r:embed="rId3"/>
              </a:buBlip>
            </a:pPr>
            <a:r>
              <a:rPr lang="es-ES_tradnl" dirty="0" smtClean="0">
                <a:solidFill>
                  <a:srgbClr val="FF0000"/>
                </a:solidFill>
              </a:rPr>
              <a:t>Manufactura y producción:  </a:t>
            </a:r>
            <a:r>
              <a:rPr lang="es-ES_tradnl" dirty="0" smtClean="0"/>
              <a:t>Desarrollar sistemas de producción basados en tecnología y sistemas de información que colaboren a su empresa a competir mediante la reducción de costos de la cadena de suministro, el incremento de la calidad y permitiendo diseñar y lanzar nuevos productos al mercado con más rapidez</a:t>
            </a:r>
          </a:p>
          <a:p>
            <a:pPr>
              <a:buBlip>
                <a:blip r:embed="rId3"/>
              </a:buBlip>
            </a:pPr>
            <a:endParaRPr lang="es-ES_tradnl" dirty="0" smtClean="0"/>
          </a:p>
          <a:p>
            <a:pPr>
              <a:buBlip>
                <a:blip r:embed="rId3"/>
              </a:buBlip>
            </a:pPr>
            <a:r>
              <a:rPr lang="es-ES_tradnl" dirty="0" smtClean="0">
                <a:solidFill>
                  <a:srgbClr val="FF0000"/>
                </a:solidFill>
              </a:rPr>
              <a:t>Ventas y Marketing:  </a:t>
            </a:r>
            <a:r>
              <a:rPr lang="es-ES_tradnl" dirty="0" smtClean="0"/>
              <a:t>Sistemas  y tecnología de información que creen ventajas  estratégicas para su empresa, como sistemas de administración de relaciones con los clientes, herramientas de monitoreo en línea, y herramientas de análisis de negocios que le ayuden a entender mejor a los clientes.</a:t>
            </a:r>
          </a:p>
          <a:p>
            <a:endParaRPr lang="es-ES" dirty="0"/>
          </a:p>
        </p:txBody>
      </p:sp>
      <p:sp>
        <p:nvSpPr>
          <p:cNvPr id="4" name="3 Marcador de número de diapositiva"/>
          <p:cNvSpPr>
            <a:spLocks noGrp="1"/>
          </p:cNvSpPr>
          <p:nvPr>
            <p:ph type="sldNum" sz="quarter" idx="10"/>
          </p:nvPr>
        </p:nvSpPr>
        <p:spPr/>
        <p:txBody>
          <a:bodyPr/>
          <a:lstStyle/>
          <a:p>
            <a:fld id="{79E77907-1E82-4C1F-AE5E-2672F537C5A8}" type="slidenum">
              <a:rPr lang="es-ES" smtClean="0">
                <a:solidFill>
                  <a:prstClr val="black"/>
                </a:solidFill>
              </a:rPr>
              <a:pPr/>
              <a:t>44</a:t>
            </a:fld>
            <a:endParaRPr lang="es-ES">
              <a:solidFill>
                <a:prstClr val="black"/>
              </a:solidFill>
            </a:endParaRPr>
          </a:p>
        </p:txBody>
      </p:sp>
    </p:spTree>
    <p:extLst>
      <p:ext uri="{BB962C8B-B14F-4D97-AF65-F5344CB8AC3E}">
        <p14:creationId xmlns:p14="http://schemas.microsoft.com/office/powerpoint/2010/main" val="8754066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9E77907-1E82-4C1F-AE5E-2672F537C5A8}" type="slidenum">
              <a:rPr lang="es-ES" smtClean="0">
                <a:solidFill>
                  <a:prstClr val="black"/>
                </a:solidFill>
              </a:rPr>
              <a:pPr/>
              <a:t>45</a:t>
            </a:fld>
            <a:endParaRPr lang="es-ES">
              <a:solidFill>
                <a:prstClr val="black"/>
              </a:solidFill>
            </a:endParaRPr>
          </a:p>
        </p:txBody>
      </p:sp>
    </p:spTree>
    <p:extLst>
      <p:ext uri="{BB962C8B-B14F-4D97-AF65-F5344CB8AC3E}">
        <p14:creationId xmlns:p14="http://schemas.microsoft.com/office/powerpoint/2010/main" val="18639772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a:xfrm>
            <a:off x="1174750" y="698500"/>
            <a:ext cx="4600575" cy="3451225"/>
          </a:xfrm>
          <a:ln/>
        </p:spPr>
      </p:sp>
      <p:sp>
        <p:nvSpPr>
          <p:cNvPr id="48131" name="2 Marcador de notas"/>
          <p:cNvSpPr>
            <a:spLocks noGrp="1"/>
          </p:cNvSpPr>
          <p:nvPr>
            <p:ph type="body" idx="1"/>
          </p:nvPr>
        </p:nvSpPr>
        <p:spPr>
          <a:noFill/>
        </p:spPr>
        <p:txBody>
          <a:bodyPr/>
          <a:lstStyle/>
          <a:p>
            <a:endParaRPr lang="es-SV" smtClean="0"/>
          </a:p>
        </p:txBody>
      </p:sp>
    </p:spTree>
    <p:extLst>
      <p:ext uri="{BB962C8B-B14F-4D97-AF65-F5344CB8AC3E}">
        <p14:creationId xmlns:p14="http://schemas.microsoft.com/office/powerpoint/2010/main" val="3951423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74750" y="698500"/>
            <a:ext cx="4600575" cy="3451225"/>
          </a:xfrm>
          <a:ln/>
        </p:spPr>
      </p:sp>
      <p:sp>
        <p:nvSpPr>
          <p:cNvPr id="450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23972764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a:xfrm>
            <a:off x="1174750" y="698500"/>
            <a:ext cx="4600575" cy="3451225"/>
          </a:xfrm>
          <a:ln/>
        </p:spPr>
      </p:sp>
      <p:sp>
        <p:nvSpPr>
          <p:cNvPr id="49155" name="2 Marcador de notas"/>
          <p:cNvSpPr>
            <a:spLocks noGrp="1"/>
          </p:cNvSpPr>
          <p:nvPr>
            <p:ph type="body" idx="1"/>
          </p:nvPr>
        </p:nvSpPr>
        <p:spPr>
          <a:noFill/>
        </p:spPr>
        <p:txBody>
          <a:bodyPr/>
          <a:lstStyle/>
          <a:p>
            <a:endParaRPr lang="es-SV" smtClean="0"/>
          </a:p>
        </p:txBody>
      </p:sp>
    </p:spTree>
    <p:extLst>
      <p:ext uri="{BB962C8B-B14F-4D97-AF65-F5344CB8AC3E}">
        <p14:creationId xmlns:p14="http://schemas.microsoft.com/office/powerpoint/2010/main" val="10540446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No hay que olvidar que los gerentes construyen sistemas de información para servir a los intereses de las</a:t>
            </a:r>
            <a:r>
              <a:rPr lang="es-ES_tradnl" baseline="0" dirty="0" smtClean="0"/>
              <a:t> organizaciones. Al mismo tiempo éstas deben estar conscientes de la influencia de los sistemas de información y adoptar una actitud abierta hace ellos para beneficiarse de las nuevas tecnologías.  Si una organización no se entiende de forma adecuada, no pueden construirse ni diseñar sistemas de información exitosos.  Esta relación esta mediada por muchos factores, pero solamente usted en su carácter de gerente, decidirá cuales sistemas de información desarrollar, que funcionalidad tendrán y como se implementarán.</a:t>
            </a:r>
            <a:endParaRPr lang="es-ES" dirty="0"/>
          </a:p>
        </p:txBody>
      </p:sp>
      <p:sp>
        <p:nvSpPr>
          <p:cNvPr id="4" name="3 Marcador de número de diapositiva"/>
          <p:cNvSpPr>
            <a:spLocks noGrp="1"/>
          </p:cNvSpPr>
          <p:nvPr>
            <p:ph type="sldNum" sz="quarter" idx="10"/>
          </p:nvPr>
        </p:nvSpPr>
        <p:spPr/>
        <p:txBody>
          <a:bodyPr/>
          <a:lstStyle/>
          <a:p>
            <a:fld id="{79E77907-1E82-4C1F-AE5E-2672F537C5A8}" type="slidenum">
              <a:rPr lang="es-ES" smtClean="0"/>
              <a:pPr/>
              <a:t>48</a:t>
            </a:fld>
            <a:endParaRPr lang="es-ES"/>
          </a:p>
        </p:txBody>
      </p:sp>
    </p:spTree>
    <p:extLst>
      <p:ext uri="{BB962C8B-B14F-4D97-AF65-F5344CB8AC3E}">
        <p14:creationId xmlns:p14="http://schemas.microsoft.com/office/powerpoint/2010/main" val="19845836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En la definición microeconómica técnica</a:t>
            </a:r>
            <a:r>
              <a:rPr lang="es-ES_tradnl" baseline="0" dirty="0" smtClean="0"/>
              <a:t> de la organización, la empresa transforma mediante el proceso de producción, el capital y el trabajos, que son los factores primarios de producción proporcionados por el entorno.</a:t>
            </a:r>
          </a:p>
          <a:p>
            <a:r>
              <a:rPr lang="es-ES_tradnl" baseline="0" dirty="0" smtClean="0"/>
              <a:t>El entorno consume los bienes y servicios y suministra capital y trabajo adicionales como insumos en el ciclo de retroalimentación.</a:t>
            </a:r>
            <a:endParaRPr lang="es-ES" dirty="0"/>
          </a:p>
        </p:txBody>
      </p:sp>
      <p:sp>
        <p:nvSpPr>
          <p:cNvPr id="4" name="3 Marcador de número de diapositiva"/>
          <p:cNvSpPr>
            <a:spLocks noGrp="1"/>
          </p:cNvSpPr>
          <p:nvPr>
            <p:ph type="sldNum" sz="quarter" idx="10"/>
          </p:nvPr>
        </p:nvSpPr>
        <p:spPr/>
        <p:txBody>
          <a:bodyPr/>
          <a:lstStyle/>
          <a:p>
            <a:fld id="{79E77907-1E82-4C1F-AE5E-2672F537C5A8}" type="slidenum">
              <a:rPr lang="es-ES" smtClean="0"/>
              <a:pPr/>
              <a:t>49</a:t>
            </a:fld>
            <a:endParaRPr lang="es-ES"/>
          </a:p>
        </p:txBody>
      </p:sp>
    </p:spTree>
    <p:extLst>
      <p:ext uri="{BB962C8B-B14F-4D97-AF65-F5344CB8AC3E}">
        <p14:creationId xmlns:p14="http://schemas.microsoft.com/office/powerpoint/2010/main" val="915076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dirty="0" smtClean="0"/>
              <a:t>La</a:t>
            </a:r>
            <a:r>
              <a:rPr lang="es-ES_tradnl" baseline="0" dirty="0" smtClean="0"/>
              <a:t> definición conductual de organización es que se trata de un conjunto de derechos, privilegios, obligaciones y responsabilidades que con el tiempo llegan a un equilibrio delicado a través de los conflictos y la resolución de los mismos.</a:t>
            </a:r>
          </a:p>
          <a:p>
            <a:r>
              <a:rPr lang="es-ES_tradnl" baseline="0" dirty="0" smtClean="0"/>
              <a:t>De acuerdo a esta perspectiva conductual de la empresa, las personas que laboran en las organizaciones desarrollan formas habituales de trabajar, se apegan a la forma en que se hará el trabajo, en que cantidad y bajo que condiciones, la mayoría de estos acuerdos y sentimientos no se explica en ningún reglamento formal.</a:t>
            </a:r>
            <a:endParaRPr lang="es-ES" dirty="0"/>
          </a:p>
        </p:txBody>
      </p:sp>
      <p:sp>
        <p:nvSpPr>
          <p:cNvPr id="4" name="3 Marcador de número de diapositiva"/>
          <p:cNvSpPr>
            <a:spLocks noGrp="1"/>
          </p:cNvSpPr>
          <p:nvPr>
            <p:ph type="sldNum" sz="quarter" idx="10"/>
          </p:nvPr>
        </p:nvSpPr>
        <p:spPr/>
        <p:txBody>
          <a:bodyPr/>
          <a:lstStyle/>
          <a:p>
            <a:fld id="{79E77907-1E82-4C1F-AE5E-2672F537C5A8}" type="slidenum">
              <a:rPr lang="es-ES" smtClean="0"/>
              <a:pPr/>
              <a:t>50</a:t>
            </a:fld>
            <a:endParaRPr lang="es-ES"/>
          </a:p>
        </p:txBody>
      </p:sp>
    </p:spTree>
    <p:extLst>
      <p:ext uri="{BB962C8B-B14F-4D97-AF65-F5344CB8AC3E}">
        <p14:creationId xmlns:p14="http://schemas.microsoft.com/office/powerpoint/2010/main" val="1281096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p:cNvSpPr>
            <a:spLocks noGrp="1" noRot="1" noChangeAspect="1" noTextEdit="1"/>
          </p:cNvSpPr>
          <p:nvPr>
            <p:ph type="sldImg"/>
          </p:nvPr>
        </p:nvSpPr>
        <p:spPr>
          <a:xfrm>
            <a:off x="1174750" y="698500"/>
            <a:ext cx="4600575" cy="3451225"/>
          </a:xfrm>
          <a:ln/>
        </p:spPr>
      </p:sp>
      <p:sp>
        <p:nvSpPr>
          <p:cNvPr id="33795" name="2 Marcador de notas"/>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811160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a:xfrm>
            <a:off x="1174750" y="698500"/>
            <a:ext cx="4600575" cy="3451225"/>
          </a:xfrm>
          <a:ln/>
        </p:spPr>
      </p:sp>
      <p:sp>
        <p:nvSpPr>
          <p:cNvPr id="34819" name="2 Marcador de notas"/>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968821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p:cNvSpPr>
            <a:spLocks noGrp="1" noRot="1" noChangeAspect="1" noTextEdit="1"/>
          </p:cNvSpPr>
          <p:nvPr>
            <p:ph type="sldImg"/>
          </p:nvPr>
        </p:nvSpPr>
        <p:spPr>
          <a:xfrm>
            <a:off x="1174750" y="698500"/>
            <a:ext cx="4600575" cy="3451225"/>
          </a:xfrm>
          <a:ln/>
        </p:spPr>
      </p:sp>
      <p:sp>
        <p:nvSpPr>
          <p:cNvPr id="35843" name="2 Marcador de notas"/>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4154112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a:xfrm>
            <a:off x="1174750" y="698500"/>
            <a:ext cx="4600575" cy="3451225"/>
          </a:xfrm>
          <a:ln/>
        </p:spPr>
      </p:sp>
      <p:sp>
        <p:nvSpPr>
          <p:cNvPr id="37891" name="2 Marcador de notas"/>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2519887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imagen de diapositiva"/>
          <p:cNvSpPr>
            <a:spLocks noGrp="1" noRot="1" noChangeAspect="1" noTextEdit="1"/>
          </p:cNvSpPr>
          <p:nvPr>
            <p:ph type="sldImg"/>
          </p:nvPr>
        </p:nvSpPr>
        <p:spPr>
          <a:xfrm>
            <a:off x="1174750" y="698500"/>
            <a:ext cx="4600575" cy="3451225"/>
          </a:xfrm>
          <a:ln/>
        </p:spPr>
      </p:sp>
      <p:sp>
        <p:nvSpPr>
          <p:cNvPr id="45059" name="2 Marcador de notas"/>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s-ES" dirty="0" smtClean="0"/>
          </a:p>
        </p:txBody>
      </p:sp>
    </p:spTree>
    <p:extLst>
      <p:ext uri="{BB962C8B-B14F-4D97-AF65-F5344CB8AC3E}">
        <p14:creationId xmlns:p14="http://schemas.microsoft.com/office/powerpoint/2010/main" val="3958387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p:cNvSpPr>
            <a:spLocks noGrp="1" noRot="1" noChangeAspect="1" noTextEdit="1"/>
          </p:cNvSpPr>
          <p:nvPr>
            <p:ph type="sldImg"/>
          </p:nvPr>
        </p:nvSpPr>
        <p:spPr>
          <a:xfrm>
            <a:off x="1174750" y="698500"/>
            <a:ext cx="4600575" cy="3451225"/>
          </a:xfrm>
          <a:ln/>
        </p:spPr>
      </p:sp>
      <p:sp>
        <p:nvSpPr>
          <p:cNvPr id="46083" name="2 Marcador de notas"/>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s-ES" smtClean="0"/>
          </a:p>
        </p:txBody>
      </p:sp>
    </p:spTree>
    <p:extLst>
      <p:ext uri="{BB962C8B-B14F-4D97-AF65-F5344CB8AC3E}">
        <p14:creationId xmlns:p14="http://schemas.microsoft.com/office/powerpoint/2010/main" val="2092429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C4C5CEF4-F23F-41F8-BD34-E1497080B50F}" type="datetimeFigureOut">
              <a:rPr lang="es-ES" smtClean="0"/>
              <a:t>26/08/2015</a:t>
            </a:fld>
            <a:endParaRPr lang="es-ES"/>
          </a:p>
        </p:txBody>
      </p:sp>
      <p:sp>
        <p:nvSpPr>
          <p:cNvPr id="5" name="Footer Placeholder 4"/>
          <p:cNvSpPr>
            <a:spLocks noGrp="1"/>
          </p:cNvSpPr>
          <p:nvPr>
            <p:ph type="ftr" sz="quarter" idx="11"/>
          </p:nvPr>
        </p:nvSpPr>
        <p:spPr>
          <a:xfrm>
            <a:off x="1900237" y="5410202"/>
            <a:ext cx="3843665" cy="365125"/>
          </a:xfrm>
        </p:spPr>
        <p:txBody>
          <a:bodyPr/>
          <a:lstStyle/>
          <a:p>
            <a:endParaRPr lang="es-ES"/>
          </a:p>
        </p:txBody>
      </p:sp>
      <p:sp>
        <p:nvSpPr>
          <p:cNvPr id="6" name="Slide Number Placeholder 5"/>
          <p:cNvSpPr>
            <a:spLocks noGrp="1"/>
          </p:cNvSpPr>
          <p:nvPr>
            <p:ph type="sldNum" sz="quarter" idx="12"/>
          </p:nvPr>
        </p:nvSpPr>
        <p:spPr>
          <a:xfrm>
            <a:off x="7915603" y="5410200"/>
            <a:ext cx="578317" cy="365125"/>
          </a:xfrm>
        </p:spPr>
        <p:txBody>
          <a:bodyPr/>
          <a:lstStyle/>
          <a:p>
            <a:fld id="{AEFAB0AD-358C-44F9-BF08-92003A7D87C9}" type="slidenum">
              <a:rPr lang="es-ES" smtClean="0"/>
              <a:t>‹Nº›</a:t>
            </a:fld>
            <a:endParaRPr lang="es-ES"/>
          </a:p>
        </p:txBody>
      </p:sp>
    </p:spTree>
    <p:extLst>
      <p:ext uri="{BB962C8B-B14F-4D97-AF65-F5344CB8AC3E}">
        <p14:creationId xmlns:p14="http://schemas.microsoft.com/office/powerpoint/2010/main" val="3501390729"/>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smtClean="0"/>
              <a:t>Haga clic en el icono para agregar una imagen</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4C5CEF4-F23F-41F8-BD34-E1497080B50F}" type="datetimeFigureOut">
              <a:rPr lang="es-ES" smtClean="0"/>
              <a:t>26/08/2015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EFAB0AD-358C-44F9-BF08-92003A7D87C9}" type="slidenum">
              <a:rPr lang="es-ES" smtClean="0"/>
              <a:t>‹Nº›</a:t>
            </a:fld>
            <a:endParaRPr lang="es-ES"/>
          </a:p>
        </p:txBody>
      </p:sp>
    </p:spTree>
    <p:extLst>
      <p:ext uri="{BB962C8B-B14F-4D97-AF65-F5344CB8AC3E}">
        <p14:creationId xmlns:p14="http://schemas.microsoft.com/office/powerpoint/2010/main" val="4273689598"/>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4C5CEF4-F23F-41F8-BD34-E1497080B50F}" type="datetimeFigureOut">
              <a:rPr lang="es-ES" smtClean="0"/>
              <a:t>26/08/2015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EFAB0AD-358C-44F9-BF08-92003A7D87C9}" type="slidenum">
              <a:rPr lang="es-ES" smtClean="0"/>
              <a:t>‹Nº›</a:t>
            </a:fld>
            <a:endParaRPr lang="es-ES"/>
          </a:p>
        </p:txBody>
      </p:sp>
    </p:spTree>
    <p:extLst>
      <p:ext uri="{BB962C8B-B14F-4D97-AF65-F5344CB8AC3E}">
        <p14:creationId xmlns:p14="http://schemas.microsoft.com/office/powerpoint/2010/main" val="2133055188"/>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4C5CEF4-F23F-41F8-BD34-E1497080B50F}" type="datetimeFigureOut">
              <a:rPr lang="es-ES" smtClean="0"/>
              <a:t>26/08/2015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EFAB0AD-358C-44F9-BF08-92003A7D87C9}" type="slidenum">
              <a:rPr lang="es-ES" smtClean="0"/>
              <a:t>‹Nº›</a:t>
            </a:fld>
            <a:endParaRPr lang="es-ES"/>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1963807434"/>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4C5CEF4-F23F-41F8-BD34-E1497080B50F}" type="datetimeFigureOut">
              <a:rPr lang="es-ES" smtClean="0"/>
              <a:t>26/08/2015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EFAB0AD-358C-44F9-BF08-92003A7D87C9}" type="slidenum">
              <a:rPr lang="es-ES" smtClean="0"/>
              <a:t>‹Nº›</a:t>
            </a:fld>
            <a:endParaRPr lang="es-ES"/>
          </a:p>
        </p:txBody>
      </p:sp>
    </p:spTree>
    <p:extLst>
      <p:ext uri="{BB962C8B-B14F-4D97-AF65-F5344CB8AC3E}">
        <p14:creationId xmlns:p14="http://schemas.microsoft.com/office/powerpoint/2010/main" val="1318262197"/>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C4C5CEF4-F23F-41F8-BD34-E1497080B50F}" type="datetimeFigureOut">
              <a:rPr lang="es-ES" smtClean="0"/>
              <a:t>26/08/2015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EFAB0AD-358C-44F9-BF08-92003A7D87C9}" type="slidenum">
              <a:rPr lang="es-ES" smtClean="0"/>
              <a:t>‹Nº›</a:t>
            </a:fld>
            <a:endParaRPr lang="es-ES"/>
          </a:p>
        </p:txBody>
      </p:sp>
    </p:spTree>
    <p:extLst>
      <p:ext uri="{BB962C8B-B14F-4D97-AF65-F5344CB8AC3E}">
        <p14:creationId xmlns:p14="http://schemas.microsoft.com/office/powerpoint/2010/main" val="3030995848"/>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s-ES" smtClean="0"/>
              <a:t>Haga clic en el icono para agregar una imagen</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s-ES" smtClean="0"/>
              <a:t>Haga clic en el icono para agregar una imagen</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s-ES" smtClean="0"/>
              <a:t>Haga clic en el icono para agregar una imagen</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C4C5CEF4-F23F-41F8-BD34-E1497080B50F}" type="datetimeFigureOut">
              <a:rPr lang="es-ES" smtClean="0"/>
              <a:t>26/08/2015</a:t>
            </a:fld>
            <a:endParaRPr lang="es-ES"/>
          </a:p>
        </p:txBody>
      </p:sp>
      <p:sp>
        <p:nvSpPr>
          <p:cNvPr id="4" name="Footer Placeholder 3"/>
          <p:cNvSpPr>
            <a:spLocks noGrp="1"/>
          </p:cNvSpPr>
          <p:nvPr>
            <p:ph type="ftr" sz="quarter" idx="11"/>
          </p:nvPr>
        </p:nvSpPr>
        <p:spPr/>
        <p:txBody>
          <a:bodyPr/>
          <a:lstStyle>
            <a:lvl1pPr>
              <a:defRPr cap="all" baseline="0"/>
            </a:lvl1pPr>
          </a:lstStyle>
          <a:p>
            <a:endParaRPr lang="es-ES"/>
          </a:p>
        </p:txBody>
      </p:sp>
      <p:sp>
        <p:nvSpPr>
          <p:cNvPr id="5" name="Slide Number Placeholder 4"/>
          <p:cNvSpPr>
            <a:spLocks noGrp="1"/>
          </p:cNvSpPr>
          <p:nvPr>
            <p:ph type="sldNum" sz="quarter" idx="12"/>
          </p:nvPr>
        </p:nvSpPr>
        <p:spPr/>
        <p:txBody>
          <a:bodyPr/>
          <a:lstStyle/>
          <a:p>
            <a:fld id="{AEFAB0AD-358C-44F9-BF08-92003A7D87C9}" type="slidenum">
              <a:rPr lang="es-ES" smtClean="0"/>
              <a:t>‹Nº›</a:t>
            </a:fld>
            <a:endParaRPr lang="es-ES"/>
          </a:p>
        </p:txBody>
      </p:sp>
    </p:spTree>
    <p:extLst>
      <p:ext uri="{BB962C8B-B14F-4D97-AF65-F5344CB8AC3E}">
        <p14:creationId xmlns:p14="http://schemas.microsoft.com/office/powerpoint/2010/main" val="1206899842"/>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4C5CEF4-F23F-41F8-BD34-E1497080B50F}" type="datetimeFigureOut">
              <a:rPr lang="es-ES" smtClean="0"/>
              <a:t>26/08/2015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EFAB0AD-358C-44F9-BF08-92003A7D87C9}" type="slidenum">
              <a:rPr lang="es-ES" smtClean="0"/>
              <a:t>‹Nº›</a:t>
            </a:fld>
            <a:endParaRPr lang="es-ES"/>
          </a:p>
        </p:txBody>
      </p:sp>
    </p:spTree>
    <p:extLst>
      <p:ext uri="{BB962C8B-B14F-4D97-AF65-F5344CB8AC3E}">
        <p14:creationId xmlns:p14="http://schemas.microsoft.com/office/powerpoint/2010/main" val="708356686"/>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4C5CEF4-F23F-41F8-BD34-E1497080B50F}" type="datetimeFigureOut">
              <a:rPr lang="es-ES" smtClean="0"/>
              <a:t>26/08/2015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EFAB0AD-358C-44F9-BF08-92003A7D87C9}" type="slidenum">
              <a:rPr lang="es-ES" smtClean="0"/>
              <a:t>‹Nº›</a:t>
            </a:fld>
            <a:endParaRPr lang="es-ES"/>
          </a:p>
        </p:txBody>
      </p:sp>
    </p:spTree>
    <p:extLst>
      <p:ext uri="{BB962C8B-B14F-4D97-AF65-F5344CB8AC3E}">
        <p14:creationId xmlns:p14="http://schemas.microsoft.com/office/powerpoint/2010/main" val="3369851782"/>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tandard page - wi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28800"/>
            <a:ext cx="9144000" cy="4724400"/>
          </a:xfrm>
        </p:spPr>
        <p:txBody>
          <a:bodyPr/>
          <a:lstStyle>
            <a:lvl1pPr>
              <a:spcBef>
                <a:spcPts val="0"/>
              </a:spcBef>
              <a:spcAft>
                <a:spcPts val="600"/>
              </a:spcAft>
              <a:defRPr sz="2800" b="1">
                <a:latin typeface="Calibri" pitchFamily="34" charset="0"/>
              </a:defRPr>
            </a:lvl1pPr>
            <a:lvl2pPr>
              <a:spcBef>
                <a:spcPts val="0"/>
              </a:spcBef>
              <a:spcAft>
                <a:spcPts val="600"/>
              </a:spcAft>
              <a:defRPr sz="2400">
                <a:latin typeface="Calibri" pitchFamily="34" charset="0"/>
              </a:defRPr>
            </a:lvl2pPr>
            <a:lvl3pPr>
              <a:spcBef>
                <a:spcPts val="0"/>
              </a:spcBef>
              <a:spcAft>
                <a:spcPts val="600"/>
              </a:spcAft>
              <a:defRPr sz="2000">
                <a:latin typeface="Calibri" pitchFamily="34" charset="0"/>
              </a:defRPr>
            </a:lvl3pPr>
            <a:lvl4pPr>
              <a:spcBef>
                <a:spcPts val="0"/>
              </a:spcBef>
              <a:spcAft>
                <a:spcPts val="600"/>
              </a:spcAft>
              <a:defRPr sz="1800">
                <a:latin typeface="Calibri" pitchFamily="34" charset="0"/>
              </a:defRPr>
            </a:lvl4pPr>
            <a:lvl5pPr>
              <a:spcBef>
                <a:spcPts val="0"/>
              </a:spcBef>
              <a:spcAft>
                <a:spcPts val="600"/>
              </a:spcAft>
              <a:defRPr sz="18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2"/>
          </p:nvPr>
        </p:nvSpPr>
        <p:spPr>
          <a:xfrm>
            <a:off x="457200" y="1066800"/>
            <a:ext cx="8229595" cy="381000"/>
          </a:xfrm>
        </p:spPr>
        <p:txBody>
          <a:bodyPr/>
          <a:lstStyle>
            <a:lvl1pPr algn="ctr">
              <a:buNone/>
              <a:defRPr sz="2000" b="1">
                <a:solidFill>
                  <a:srgbClr val="9F0F10"/>
                </a:solidFill>
                <a:latin typeface="Cambria" pitchFamily="18" charset="0"/>
              </a:defRPr>
            </a:lvl1pPr>
            <a:lvl2pPr algn="ctr">
              <a:buNone/>
              <a:defRPr sz="2000" b="1">
                <a:solidFill>
                  <a:srgbClr val="9F0F10"/>
                </a:solidFill>
                <a:latin typeface="+mj-lt"/>
              </a:defRPr>
            </a:lvl2pPr>
            <a:lvl3pPr algn="ctr">
              <a:buNone/>
              <a:defRPr sz="2000" b="1">
                <a:solidFill>
                  <a:srgbClr val="9F0F10"/>
                </a:solidFill>
                <a:latin typeface="+mj-lt"/>
              </a:defRPr>
            </a:lvl3pPr>
            <a:lvl4pPr algn="ctr">
              <a:buNone/>
              <a:defRPr sz="2000" b="1">
                <a:solidFill>
                  <a:srgbClr val="9F0F10"/>
                </a:solidFill>
                <a:latin typeface="+mj-lt"/>
              </a:defRPr>
            </a:lvl4pPr>
            <a:lvl5pPr algn="ctr">
              <a:buNone/>
              <a:defRPr sz="2000" b="1">
                <a:solidFill>
                  <a:srgbClr val="9F0F10"/>
                </a:solidFill>
                <a:latin typeface="+mj-lt"/>
              </a:defRPr>
            </a:lvl5pPr>
          </a:lstStyle>
          <a:p>
            <a:pPr lvl="0"/>
            <a:r>
              <a:rPr lang="en-US" dirty="0" smtClean="0"/>
              <a:t>Click to edit Master text styles</a:t>
            </a:r>
          </a:p>
        </p:txBody>
      </p:sp>
      <p:sp>
        <p:nvSpPr>
          <p:cNvPr id="7" name="Slide Number Placeholder 5"/>
          <p:cNvSpPr>
            <a:spLocks noGrp="1"/>
          </p:cNvSpPr>
          <p:nvPr>
            <p:ph type="sldNum" sz="quarter" idx="14"/>
          </p:nvPr>
        </p:nvSpPr>
        <p:spPr>
          <a:xfrm>
            <a:off x="457200" y="6569075"/>
            <a:ext cx="2133600" cy="288925"/>
          </a:xfrm>
          <a:prstGeom prst="rect">
            <a:avLst/>
          </a:prstGeom>
        </p:spPr>
        <p:txBody>
          <a:bodyPr vert="horz" wrap="square" lIns="91440" tIns="45720" rIns="91440" bIns="45720" numCol="1" anchor="t" anchorCtr="0" compatLnSpc="1">
            <a:prstTxWarp prst="textNoShape">
              <a:avLst/>
            </a:prstTxWarp>
          </a:bodyPr>
          <a:lstStyle>
            <a:lvl1pPr>
              <a:defRPr sz="1400" b="1">
                <a:solidFill>
                  <a:schemeClr val="bg1"/>
                </a:solidFill>
              </a:defRPr>
            </a:lvl1pPr>
          </a:lstStyle>
          <a:p>
            <a:fld id="{15B6F5F2-804A-4D50-9CDE-5FCF62B57716}" type="slidenum">
              <a:rPr lang="en-US"/>
              <a:pPr/>
              <a:t>‹Nº›</a:t>
            </a:fld>
            <a:endParaRPr lang="en-US"/>
          </a:p>
        </p:txBody>
      </p:sp>
      <p:sp>
        <p:nvSpPr>
          <p:cNvPr id="10" name="Footer Placeholder 4"/>
          <p:cNvSpPr>
            <a:spLocks noGrp="1"/>
          </p:cNvSpPr>
          <p:nvPr>
            <p:ph type="ftr" sz="quarter" idx="16"/>
          </p:nvPr>
        </p:nvSpPr>
        <p:spPr>
          <a:xfrm>
            <a:off x="4343400" y="6553200"/>
            <a:ext cx="4495800" cy="304800"/>
          </a:xfrm>
          <a:prstGeom prst="rect">
            <a:avLst/>
          </a:prstGeom>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r>
              <a:rPr lang="en-US" smtClean="0"/>
              <a:t>© Prentice Hall – Aracely de Hernández 2012</a:t>
            </a:r>
            <a:endParaRPr lang="en-US"/>
          </a:p>
        </p:txBody>
      </p:sp>
    </p:spTree>
    <p:extLst>
      <p:ext uri="{BB962C8B-B14F-4D97-AF65-F5344CB8AC3E}">
        <p14:creationId xmlns:p14="http://schemas.microsoft.com/office/powerpoint/2010/main" val="2815424302"/>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D78EAB4A-3ED0-44DA-9688-A2CB361F8DCE}" type="datetimeFigureOut">
              <a:rPr lang="es-ES" smtClean="0">
                <a:solidFill>
                  <a:srgbClr val="FFF39D"/>
                </a:solidFill>
              </a:rPr>
              <a:pPr/>
              <a:t>26/08/2015</a:t>
            </a:fld>
            <a:endParaRPr lang="es-ES" dirty="0">
              <a:solidFill>
                <a:srgbClr val="FFF39D"/>
              </a:solidFill>
            </a:endParaRPr>
          </a:p>
        </p:txBody>
      </p:sp>
      <p:sp>
        <p:nvSpPr>
          <p:cNvPr id="5" name="Footer Placeholder 4"/>
          <p:cNvSpPr>
            <a:spLocks noGrp="1"/>
          </p:cNvSpPr>
          <p:nvPr>
            <p:ph type="ftr" sz="quarter" idx="11"/>
          </p:nvPr>
        </p:nvSpPr>
        <p:spPr>
          <a:xfrm>
            <a:off x="1900237" y="5410202"/>
            <a:ext cx="3843665" cy="365125"/>
          </a:xfrm>
        </p:spPr>
        <p:txBody>
          <a:bodyPr/>
          <a:lstStyle/>
          <a:p>
            <a:r>
              <a:rPr lang="es-ES_tradnl" smtClean="0">
                <a:solidFill>
                  <a:srgbClr val="FFF39D"/>
                </a:solidFill>
              </a:rPr>
              <a:t>Licda. Aracely Pérez de Hernández</a:t>
            </a:r>
            <a:endParaRPr lang="es-ES" dirty="0">
              <a:solidFill>
                <a:srgbClr val="FFF39D"/>
              </a:solidFill>
            </a:endParaRPr>
          </a:p>
        </p:txBody>
      </p:sp>
      <p:sp>
        <p:nvSpPr>
          <p:cNvPr id="6" name="Slide Number Placeholder 5"/>
          <p:cNvSpPr>
            <a:spLocks noGrp="1"/>
          </p:cNvSpPr>
          <p:nvPr>
            <p:ph type="sldNum" sz="quarter" idx="12"/>
          </p:nvPr>
        </p:nvSpPr>
        <p:spPr>
          <a:xfrm>
            <a:off x="7915603" y="5410200"/>
            <a:ext cx="578317" cy="365125"/>
          </a:xfrm>
        </p:spPr>
        <p:txBody>
          <a:bodyPr/>
          <a:lstStyle/>
          <a:p>
            <a:fld id="{F97521CB-FFE4-4685-BC12-89E4937D849F}" type="slidenum">
              <a:rPr lang="es-ES" smtClean="0">
                <a:solidFill>
                  <a:srgbClr val="FFF39D"/>
                </a:solidFill>
              </a:rPr>
              <a:pPr/>
              <a:t>‹Nº›</a:t>
            </a:fld>
            <a:endParaRPr lang="es-ES">
              <a:solidFill>
                <a:srgbClr val="FFF39D"/>
              </a:solidFill>
            </a:endParaRPr>
          </a:p>
        </p:txBody>
      </p:sp>
    </p:spTree>
    <p:extLst>
      <p:ext uri="{BB962C8B-B14F-4D97-AF65-F5344CB8AC3E}">
        <p14:creationId xmlns:p14="http://schemas.microsoft.com/office/powerpoint/2010/main" val="865866122"/>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s-ES" smtClean="0"/>
              <a:t>Haga clic para modificar el estilo de título del patrón</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C4C5CEF4-F23F-41F8-BD34-E1497080B50F}" type="datetimeFigureOut">
              <a:rPr lang="es-ES" smtClean="0"/>
              <a:t>26/08/2015</a:t>
            </a:fld>
            <a:endParaRPr lang="es-ES"/>
          </a:p>
        </p:txBody>
      </p:sp>
      <p:sp>
        <p:nvSpPr>
          <p:cNvPr id="50" name="Footer Placeholder 4"/>
          <p:cNvSpPr>
            <a:spLocks noGrp="1"/>
          </p:cNvSpPr>
          <p:nvPr>
            <p:ph type="ftr" sz="quarter" idx="11"/>
          </p:nvPr>
        </p:nvSpPr>
        <p:spPr>
          <a:xfrm>
            <a:off x="856059" y="5883276"/>
            <a:ext cx="4679482" cy="365125"/>
          </a:xfrm>
        </p:spPr>
        <p:txBody>
          <a:bodyPr/>
          <a:lstStyle/>
          <a:p>
            <a:endParaRPr lang="es-ES"/>
          </a:p>
        </p:txBody>
      </p:sp>
      <p:sp>
        <p:nvSpPr>
          <p:cNvPr id="51" name="Slide Number Placeholder 5"/>
          <p:cNvSpPr>
            <a:spLocks noGrp="1"/>
          </p:cNvSpPr>
          <p:nvPr>
            <p:ph type="sldNum" sz="quarter" idx="12"/>
          </p:nvPr>
        </p:nvSpPr>
        <p:spPr>
          <a:xfrm>
            <a:off x="7707241" y="5883275"/>
            <a:ext cx="578317" cy="365125"/>
          </a:xfrm>
        </p:spPr>
        <p:txBody>
          <a:bodyPr/>
          <a:lstStyle/>
          <a:p>
            <a:fld id="{AEFAB0AD-358C-44F9-BF08-92003A7D87C9}" type="slidenum">
              <a:rPr lang="es-ES" smtClean="0"/>
              <a:t>‹Nº›</a:t>
            </a:fld>
            <a:endParaRPr lang="es-ES"/>
          </a:p>
        </p:txBody>
      </p:sp>
    </p:spTree>
    <p:extLst>
      <p:ext uri="{BB962C8B-B14F-4D97-AF65-F5344CB8AC3E}">
        <p14:creationId xmlns:p14="http://schemas.microsoft.com/office/powerpoint/2010/main" val="2014504309"/>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s-ES" smtClean="0"/>
              <a:t>Haga clic para modificar el estilo de título del patrón</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D78EAB4A-3ED0-44DA-9688-A2CB361F8DCE}" type="datetimeFigureOut">
              <a:rPr lang="es-ES" smtClean="0">
                <a:solidFill>
                  <a:srgbClr val="FFF39D"/>
                </a:solidFill>
              </a:rPr>
              <a:pPr/>
              <a:t>26/08/2015</a:t>
            </a:fld>
            <a:endParaRPr lang="es-ES">
              <a:solidFill>
                <a:srgbClr val="FFF39D"/>
              </a:solidFill>
            </a:endParaRPr>
          </a:p>
        </p:txBody>
      </p:sp>
      <p:sp>
        <p:nvSpPr>
          <p:cNvPr id="50" name="Footer Placeholder 4"/>
          <p:cNvSpPr>
            <a:spLocks noGrp="1"/>
          </p:cNvSpPr>
          <p:nvPr>
            <p:ph type="ftr" sz="quarter" idx="11"/>
          </p:nvPr>
        </p:nvSpPr>
        <p:spPr>
          <a:xfrm>
            <a:off x="856059" y="5883276"/>
            <a:ext cx="4679482" cy="365125"/>
          </a:xfrm>
        </p:spPr>
        <p:txBody>
          <a:bodyPr/>
          <a:lstStyle/>
          <a:p>
            <a:endParaRPr lang="es-ES">
              <a:solidFill>
                <a:srgbClr val="FFF39D"/>
              </a:solidFill>
            </a:endParaRPr>
          </a:p>
        </p:txBody>
      </p:sp>
      <p:sp>
        <p:nvSpPr>
          <p:cNvPr id="51" name="Slide Number Placeholder 5"/>
          <p:cNvSpPr>
            <a:spLocks noGrp="1"/>
          </p:cNvSpPr>
          <p:nvPr>
            <p:ph type="sldNum" sz="quarter" idx="12"/>
          </p:nvPr>
        </p:nvSpPr>
        <p:spPr>
          <a:xfrm>
            <a:off x="7707241" y="5883275"/>
            <a:ext cx="578317" cy="365125"/>
          </a:xfrm>
        </p:spPr>
        <p:txBody>
          <a:bodyPr/>
          <a:lstStyle/>
          <a:p>
            <a:fld id="{F97521CB-FFE4-4685-BC12-89E4937D849F}" type="slidenum">
              <a:rPr lang="es-ES" smtClean="0">
                <a:solidFill>
                  <a:srgbClr val="FFF39D"/>
                </a:solidFill>
              </a:rPr>
              <a:pPr/>
              <a:t>‹Nº›</a:t>
            </a:fld>
            <a:endParaRPr lang="es-ES">
              <a:solidFill>
                <a:srgbClr val="FFF39D"/>
              </a:solidFill>
            </a:endParaRPr>
          </a:p>
        </p:txBody>
      </p:sp>
    </p:spTree>
    <p:extLst>
      <p:ext uri="{BB962C8B-B14F-4D97-AF65-F5344CB8AC3E}">
        <p14:creationId xmlns:p14="http://schemas.microsoft.com/office/powerpoint/2010/main" val="4005628075"/>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78EAB4A-3ED0-44DA-9688-A2CB361F8DCE}" type="datetimeFigureOut">
              <a:rPr lang="es-ES" smtClean="0">
                <a:solidFill>
                  <a:srgbClr val="FFF39D"/>
                </a:solidFill>
              </a:rPr>
              <a:pPr/>
              <a:t>26/08/2015</a:t>
            </a:fld>
            <a:endParaRPr lang="es-ES" dirty="0">
              <a:solidFill>
                <a:srgbClr val="FFF39D"/>
              </a:solidFill>
            </a:endParaRPr>
          </a:p>
        </p:txBody>
      </p:sp>
      <p:sp>
        <p:nvSpPr>
          <p:cNvPr id="5" name="Footer Placeholder 4"/>
          <p:cNvSpPr>
            <a:spLocks noGrp="1"/>
          </p:cNvSpPr>
          <p:nvPr>
            <p:ph type="ftr" sz="quarter" idx="11"/>
          </p:nvPr>
        </p:nvSpPr>
        <p:spPr/>
        <p:txBody>
          <a:bodyPr/>
          <a:lstStyle/>
          <a:p>
            <a:r>
              <a:rPr lang="es-ES_tradnl" smtClean="0">
                <a:solidFill>
                  <a:srgbClr val="FFF39D"/>
                </a:solidFill>
              </a:rPr>
              <a:t>Licda. Aracely Pérez de Hernández</a:t>
            </a:r>
            <a:endParaRPr lang="es-ES" dirty="0">
              <a:solidFill>
                <a:srgbClr val="FFF39D"/>
              </a:solidFill>
            </a:endParaRPr>
          </a:p>
        </p:txBody>
      </p:sp>
      <p:sp>
        <p:nvSpPr>
          <p:cNvPr id="6" name="Slide Number Placeholder 5"/>
          <p:cNvSpPr>
            <a:spLocks noGrp="1"/>
          </p:cNvSpPr>
          <p:nvPr>
            <p:ph type="sldNum" sz="quarter" idx="12"/>
          </p:nvPr>
        </p:nvSpPr>
        <p:spPr/>
        <p:txBody>
          <a:bodyPr/>
          <a:lstStyle/>
          <a:p>
            <a:fld id="{F97521CB-FFE4-4685-BC12-89E4937D849F}" type="slidenum">
              <a:rPr lang="es-ES" smtClean="0">
                <a:solidFill>
                  <a:srgbClr val="FFF39D"/>
                </a:solidFill>
              </a:rPr>
              <a:pPr/>
              <a:t>‹Nº›</a:t>
            </a:fld>
            <a:endParaRPr lang="es-ES">
              <a:solidFill>
                <a:srgbClr val="FFF39D"/>
              </a:solidFill>
            </a:endParaRPr>
          </a:p>
        </p:txBody>
      </p:sp>
    </p:spTree>
    <p:extLst>
      <p:ext uri="{BB962C8B-B14F-4D97-AF65-F5344CB8AC3E}">
        <p14:creationId xmlns:p14="http://schemas.microsoft.com/office/powerpoint/2010/main" val="2740606634"/>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78EAB4A-3ED0-44DA-9688-A2CB361F8DCE}" type="datetimeFigureOut">
              <a:rPr lang="es-ES" smtClean="0">
                <a:solidFill>
                  <a:srgbClr val="FFF39D"/>
                </a:solidFill>
              </a:rPr>
              <a:pPr/>
              <a:t>26/08/2015</a:t>
            </a:fld>
            <a:endParaRPr lang="es-ES" dirty="0">
              <a:solidFill>
                <a:srgbClr val="FFF39D"/>
              </a:solidFill>
            </a:endParaRPr>
          </a:p>
        </p:txBody>
      </p:sp>
      <p:sp>
        <p:nvSpPr>
          <p:cNvPr id="6" name="Footer Placeholder 5"/>
          <p:cNvSpPr>
            <a:spLocks noGrp="1"/>
          </p:cNvSpPr>
          <p:nvPr>
            <p:ph type="ftr" sz="quarter" idx="11"/>
          </p:nvPr>
        </p:nvSpPr>
        <p:spPr/>
        <p:txBody>
          <a:bodyPr/>
          <a:lstStyle/>
          <a:p>
            <a:r>
              <a:rPr lang="es-ES_tradnl" smtClean="0">
                <a:solidFill>
                  <a:srgbClr val="FFF39D"/>
                </a:solidFill>
              </a:rPr>
              <a:t>Licda. Aracely Pérez de Hernández</a:t>
            </a:r>
            <a:endParaRPr lang="es-ES" dirty="0">
              <a:solidFill>
                <a:srgbClr val="FFF39D"/>
              </a:solidFill>
            </a:endParaRPr>
          </a:p>
        </p:txBody>
      </p:sp>
      <p:sp>
        <p:nvSpPr>
          <p:cNvPr id="7" name="Slide Number Placeholder 6"/>
          <p:cNvSpPr>
            <a:spLocks noGrp="1"/>
          </p:cNvSpPr>
          <p:nvPr>
            <p:ph type="sldNum" sz="quarter" idx="12"/>
          </p:nvPr>
        </p:nvSpPr>
        <p:spPr/>
        <p:txBody>
          <a:bodyPr/>
          <a:lstStyle/>
          <a:p>
            <a:fld id="{F97521CB-FFE4-4685-BC12-89E4937D849F}" type="slidenum">
              <a:rPr lang="es-ES" smtClean="0">
                <a:solidFill>
                  <a:srgbClr val="FFF39D"/>
                </a:solidFill>
              </a:rPr>
              <a:pPr/>
              <a:t>‹Nº›</a:t>
            </a:fld>
            <a:endParaRPr lang="es-ES">
              <a:solidFill>
                <a:srgbClr val="FFF39D"/>
              </a:solidFill>
            </a:endParaRPr>
          </a:p>
        </p:txBody>
      </p:sp>
    </p:spTree>
    <p:extLst>
      <p:ext uri="{BB962C8B-B14F-4D97-AF65-F5344CB8AC3E}">
        <p14:creationId xmlns:p14="http://schemas.microsoft.com/office/powerpoint/2010/main" val="2655240307"/>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56058" y="3073398"/>
            <a:ext cx="3658793"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3073398"/>
            <a:ext cx="3656408"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78EAB4A-3ED0-44DA-9688-A2CB361F8DCE}" type="datetimeFigureOut">
              <a:rPr lang="es-ES" smtClean="0">
                <a:solidFill>
                  <a:srgbClr val="FFF39D"/>
                </a:solidFill>
              </a:rPr>
              <a:pPr/>
              <a:t>26/08/2015</a:t>
            </a:fld>
            <a:endParaRPr lang="es-ES" dirty="0">
              <a:solidFill>
                <a:srgbClr val="FFF39D"/>
              </a:solidFill>
            </a:endParaRPr>
          </a:p>
        </p:txBody>
      </p:sp>
      <p:sp>
        <p:nvSpPr>
          <p:cNvPr id="8" name="Footer Placeholder 7"/>
          <p:cNvSpPr>
            <a:spLocks noGrp="1"/>
          </p:cNvSpPr>
          <p:nvPr>
            <p:ph type="ftr" sz="quarter" idx="11"/>
          </p:nvPr>
        </p:nvSpPr>
        <p:spPr/>
        <p:txBody>
          <a:bodyPr/>
          <a:lstStyle/>
          <a:p>
            <a:r>
              <a:rPr lang="es-ES_tradnl" smtClean="0">
                <a:solidFill>
                  <a:srgbClr val="FFF39D"/>
                </a:solidFill>
              </a:rPr>
              <a:t>Licda. Aracely Pérez de Hernández</a:t>
            </a:r>
            <a:endParaRPr lang="es-ES" dirty="0">
              <a:solidFill>
                <a:srgbClr val="FFF39D"/>
              </a:solidFill>
            </a:endParaRPr>
          </a:p>
        </p:txBody>
      </p:sp>
      <p:sp>
        <p:nvSpPr>
          <p:cNvPr id="9" name="Slide Number Placeholder 8"/>
          <p:cNvSpPr>
            <a:spLocks noGrp="1"/>
          </p:cNvSpPr>
          <p:nvPr>
            <p:ph type="sldNum" sz="quarter" idx="12"/>
          </p:nvPr>
        </p:nvSpPr>
        <p:spPr/>
        <p:txBody>
          <a:bodyPr/>
          <a:lstStyle/>
          <a:p>
            <a:fld id="{F97521CB-FFE4-4685-BC12-89E4937D849F}" type="slidenum">
              <a:rPr lang="es-ES" smtClean="0">
                <a:solidFill>
                  <a:srgbClr val="FFF39D"/>
                </a:solidFill>
              </a:rPr>
              <a:pPr/>
              <a:t>‹Nº›</a:t>
            </a:fld>
            <a:endParaRPr lang="es-ES">
              <a:solidFill>
                <a:srgbClr val="FFF39D"/>
              </a:solidFill>
            </a:endParaRPr>
          </a:p>
        </p:txBody>
      </p:sp>
    </p:spTree>
    <p:extLst>
      <p:ext uri="{BB962C8B-B14F-4D97-AF65-F5344CB8AC3E}">
        <p14:creationId xmlns:p14="http://schemas.microsoft.com/office/powerpoint/2010/main" val="2819509388"/>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78EAB4A-3ED0-44DA-9688-A2CB361F8DCE}" type="datetimeFigureOut">
              <a:rPr lang="es-ES" smtClean="0">
                <a:solidFill>
                  <a:srgbClr val="FFF39D"/>
                </a:solidFill>
              </a:rPr>
              <a:pPr/>
              <a:t>26/08/2015</a:t>
            </a:fld>
            <a:endParaRPr lang="es-ES" dirty="0">
              <a:solidFill>
                <a:srgbClr val="FFF39D"/>
              </a:solidFill>
            </a:endParaRPr>
          </a:p>
        </p:txBody>
      </p:sp>
      <p:sp>
        <p:nvSpPr>
          <p:cNvPr id="4" name="Footer Placeholder 3"/>
          <p:cNvSpPr>
            <a:spLocks noGrp="1"/>
          </p:cNvSpPr>
          <p:nvPr>
            <p:ph type="ftr" sz="quarter" idx="11"/>
          </p:nvPr>
        </p:nvSpPr>
        <p:spPr/>
        <p:txBody>
          <a:bodyPr/>
          <a:lstStyle/>
          <a:p>
            <a:r>
              <a:rPr lang="es-ES_tradnl" smtClean="0">
                <a:solidFill>
                  <a:srgbClr val="FFF39D"/>
                </a:solidFill>
              </a:rPr>
              <a:t>Licda. Aracely Pérez de Hernández</a:t>
            </a:r>
            <a:endParaRPr lang="es-ES" dirty="0">
              <a:solidFill>
                <a:srgbClr val="FFF39D"/>
              </a:solidFill>
            </a:endParaRPr>
          </a:p>
        </p:txBody>
      </p:sp>
      <p:sp>
        <p:nvSpPr>
          <p:cNvPr id="5" name="Slide Number Placeholder 4"/>
          <p:cNvSpPr>
            <a:spLocks noGrp="1"/>
          </p:cNvSpPr>
          <p:nvPr>
            <p:ph type="sldNum" sz="quarter" idx="12"/>
          </p:nvPr>
        </p:nvSpPr>
        <p:spPr/>
        <p:txBody>
          <a:bodyPr/>
          <a:lstStyle/>
          <a:p>
            <a:fld id="{F97521CB-FFE4-4685-BC12-89E4937D849F}" type="slidenum">
              <a:rPr lang="es-ES" smtClean="0">
                <a:solidFill>
                  <a:srgbClr val="FFF39D"/>
                </a:solidFill>
              </a:rPr>
              <a:pPr/>
              <a:t>‹Nº›</a:t>
            </a:fld>
            <a:endParaRPr lang="es-ES">
              <a:solidFill>
                <a:srgbClr val="FFF39D"/>
              </a:solidFill>
            </a:endParaRPr>
          </a:p>
        </p:txBody>
      </p:sp>
    </p:spTree>
    <p:extLst>
      <p:ext uri="{BB962C8B-B14F-4D97-AF65-F5344CB8AC3E}">
        <p14:creationId xmlns:p14="http://schemas.microsoft.com/office/powerpoint/2010/main" val="3156319525"/>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8EAB4A-3ED0-44DA-9688-A2CB361F8DCE}" type="datetimeFigureOut">
              <a:rPr lang="es-ES" smtClean="0">
                <a:solidFill>
                  <a:srgbClr val="FFF39D"/>
                </a:solidFill>
              </a:rPr>
              <a:pPr/>
              <a:t>26/08/2015</a:t>
            </a:fld>
            <a:endParaRPr lang="es-ES" dirty="0">
              <a:solidFill>
                <a:srgbClr val="FFF39D"/>
              </a:solidFill>
            </a:endParaRPr>
          </a:p>
        </p:txBody>
      </p:sp>
      <p:sp>
        <p:nvSpPr>
          <p:cNvPr id="3" name="Footer Placeholder 2"/>
          <p:cNvSpPr>
            <a:spLocks noGrp="1"/>
          </p:cNvSpPr>
          <p:nvPr>
            <p:ph type="ftr" sz="quarter" idx="11"/>
          </p:nvPr>
        </p:nvSpPr>
        <p:spPr/>
        <p:txBody>
          <a:bodyPr/>
          <a:lstStyle/>
          <a:p>
            <a:r>
              <a:rPr lang="es-ES_tradnl" smtClean="0">
                <a:solidFill>
                  <a:srgbClr val="FFF39D"/>
                </a:solidFill>
              </a:rPr>
              <a:t>Licda. Aracely Pérez de Hernández</a:t>
            </a:r>
            <a:endParaRPr lang="es-ES" dirty="0">
              <a:solidFill>
                <a:srgbClr val="FFF39D"/>
              </a:solidFill>
            </a:endParaRPr>
          </a:p>
        </p:txBody>
      </p:sp>
      <p:sp>
        <p:nvSpPr>
          <p:cNvPr id="4" name="Slide Number Placeholder 3"/>
          <p:cNvSpPr>
            <a:spLocks noGrp="1"/>
          </p:cNvSpPr>
          <p:nvPr>
            <p:ph type="sldNum" sz="quarter" idx="12"/>
          </p:nvPr>
        </p:nvSpPr>
        <p:spPr/>
        <p:txBody>
          <a:bodyPr/>
          <a:lstStyle/>
          <a:p>
            <a:fld id="{F97521CB-FFE4-4685-BC12-89E4937D849F}" type="slidenum">
              <a:rPr lang="es-ES" smtClean="0">
                <a:solidFill>
                  <a:srgbClr val="FFF39D"/>
                </a:solidFill>
              </a:rPr>
              <a:pPr/>
              <a:t>‹Nº›</a:t>
            </a:fld>
            <a:endParaRPr lang="es-ES">
              <a:solidFill>
                <a:srgbClr val="FFF39D"/>
              </a:solidFill>
            </a:endParaRPr>
          </a:p>
        </p:txBody>
      </p:sp>
    </p:spTree>
    <p:extLst>
      <p:ext uri="{BB962C8B-B14F-4D97-AF65-F5344CB8AC3E}">
        <p14:creationId xmlns:p14="http://schemas.microsoft.com/office/powerpoint/2010/main" val="1392693239"/>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78EAB4A-3ED0-44DA-9688-A2CB361F8DCE}" type="datetimeFigureOut">
              <a:rPr lang="es-ES" smtClean="0">
                <a:solidFill>
                  <a:srgbClr val="FFF39D"/>
                </a:solidFill>
              </a:rPr>
              <a:pPr/>
              <a:t>26/08/2015</a:t>
            </a:fld>
            <a:endParaRPr lang="es-ES" dirty="0">
              <a:solidFill>
                <a:srgbClr val="FFF39D"/>
              </a:solidFill>
            </a:endParaRPr>
          </a:p>
        </p:txBody>
      </p:sp>
      <p:sp>
        <p:nvSpPr>
          <p:cNvPr id="6" name="Footer Placeholder 5"/>
          <p:cNvSpPr>
            <a:spLocks noGrp="1"/>
          </p:cNvSpPr>
          <p:nvPr>
            <p:ph type="ftr" sz="quarter" idx="11"/>
          </p:nvPr>
        </p:nvSpPr>
        <p:spPr/>
        <p:txBody>
          <a:bodyPr/>
          <a:lstStyle/>
          <a:p>
            <a:r>
              <a:rPr lang="es-ES_tradnl" smtClean="0">
                <a:solidFill>
                  <a:srgbClr val="FFF39D"/>
                </a:solidFill>
              </a:rPr>
              <a:t>Licda. Aracely Pérez de Hernández</a:t>
            </a:r>
            <a:endParaRPr lang="es-ES" dirty="0">
              <a:solidFill>
                <a:srgbClr val="FFF39D"/>
              </a:solidFill>
            </a:endParaRPr>
          </a:p>
        </p:txBody>
      </p:sp>
      <p:sp>
        <p:nvSpPr>
          <p:cNvPr id="7" name="Slide Number Placeholder 6"/>
          <p:cNvSpPr>
            <a:spLocks noGrp="1"/>
          </p:cNvSpPr>
          <p:nvPr>
            <p:ph type="sldNum" sz="quarter" idx="12"/>
          </p:nvPr>
        </p:nvSpPr>
        <p:spPr/>
        <p:txBody>
          <a:bodyPr/>
          <a:lstStyle/>
          <a:p>
            <a:fld id="{F97521CB-FFE4-4685-BC12-89E4937D849F}" type="slidenum">
              <a:rPr lang="es-ES" smtClean="0">
                <a:solidFill>
                  <a:srgbClr val="FFF39D"/>
                </a:solidFill>
              </a:rPr>
              <a:pPr/>
              <a:t>‹Nº›</a:t>
            </a:fld>
            <a:endParaRPr lang="es-ES">
              <a:solidFill>
                <a:srgbClr val="FFF39D"/>
              </a:solidFill>
            </a:endParaRPr>
          </a:p>
        </p:txBody>
      </p:sp>
    </p:spTree>
    <p:extLst>
      <p:ext uri="{BB962C8B-B14F-4D97-AF65-F5344CB8AC3E}">
        <p14:creationId xmlns:p14="http://schemas.microsoft.com/office/powerpoint/2010/main" val="4124092552"/>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s-ES" smtClean="0"/>
              <a:t>Haga clic en el icono para agregar una imagen</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78EAB4A-3ED0-44DA-9688-A2CB361F8DCE}" type="datetimeFigureOut">
              <a:rPr lang="es-ES" smtClean="0">
                <a:solidFill>
                  <a:srgbClr val="FFF39D"/>
                </a:solidFill>
              </a:rPr>
              <a:pPr/>
              <a:t>26/08/2015</a:t>
            </a:fld>
            <a:endParaRPr lang="es-ES" dirty="0">
              <a:solidFill>
                <a:srgbClr val="FFF39D"/>
              </a:solidFill>
            </a:endParaRPr>
          </a:p>
        </p:txBody>
      </p:sp>
      <p:sp>
        <p:nvSpPr>
          <p:cNvPr id="6" name="Footer Placeholder 5"/>
          <p:cNvSpPr>
            <a:spLocks noGrp="1"/>
          </p:cNvSpPr>
          <p:nvPr>
            <p:ph type="ftr" sz="quarter" idx="11"/>
          </p:nvPr>
        </p:nvSpPr>
        <p:spPr/>
        <p:txBody>
          <a:bodyPr/>
          <a:lstStyle/>
          <a:p>
            <a:r>
              <a:rPr lang="es-ES_tradnl" smtClean="0">
                <a:solidFill>
                  <a:srgbClr val="FFF39D"/>
                </a:solidFill>
              </a:rPr>
              <a:t>Licda. Aracely Pérez de Hernández</a:t>
            </a:r>
            <a:endParaRPr lang="es-ES" dirty="0">
              <a:solidFill>
                <a:srgbClr val="FFF39D"/>
              </a:solidFill>
            </a:endParaRPr>
          </a:p>
        </p:txBody>
      </p:sp>
      <p:sp>
        <p:nvSpPr>
          <p:cNvPr id="7" name="Slide Number Placeholder 6"/>
          <p:cNvSpPr>
            <a:spLocks noGrp="1"/>
          </p:cNvSpPr>
          <p:nvPr>
            <p:ph type="sldNum" sz="quarter" idx="12"/>
          </p:nvPr>
        </p:nvSpPr>
        <p:spPr/>
        <p:txBody>
          <a:bodyPr/>
          <a:lstStyle/>
          <a:p>
            <a:fld id="{F97521CB-FFE4-4685-BC12-89E4937D849F}" type="slidenum">
              <a:rPr lang="es-ES" smtClean="0">
                <a:solidFill>
                  <a:srgbClr val="FFF39D"/>
                </a:solidFill>
              </a:rPr>
              <a:pPr/>
              <a:t>‹Nº›</a:t>
            </a:fld>
            <a:endParaRPr lang="es-ES">
              <a:solidFill>
                <a:srgbClr val="FFF39D"/>
              </a:solidFill>
            </a:endParaRPr>
          </a:p>
        </p:txBody>
      </p:sp>
    </p:spTree>
    <p:extLst>
      <p:ext uri="{BB962C8B-B14F-4D97-AF65-F5344CB8AC3E}">
        <p14:creationId xmlns:p14="http://schemas.microsoft.com/office/powerpoint/2010/main" val="2409895674"/>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smtClean="0"/>
              <a:t>Haga clic en el icono para agregar una imagen</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78EAB4A-3ED0-44DA-9688-A2CB361F8DCE}" type="datetimeFigureOut">
              <a:rPr lang="es-ES" smtClean="0">
                <a:solidFill>
                  <a:srgbClr val="FFF39D"/>
                </a:solidFill>
              </a:rPr>
              <a:pPr/>
              <a:t>26/08/2015</a:t>
            </a:fld>
            <a:endParaRPr lang="es-ES" dirty="0">
              <a:solidFill>
                <a:srgbClr val="FFF39D"/>
              </a:solidFill>
            </a:endParaRPr>
          </a:p>
        </p:txBody>
      </p:sp>
      <p:sp>
        <p:nvSpPr>
          <p:cNvPr id="6" name="Footer Placeholder 5"/>
          <p:cNvSpPr>
            <a:spLocks noGrp="1"/>
          </p:cNvSpPr>
          <p:nvPr>
            <p:ph type="ftr" sz="quarter" idx="11"/>
          </p:nvPr>
        </p:nvSpPr>
        <p:spPr/>
        <p:txBody>
          <a:bodyPr/>
          <a:lstStyle/>
          <a:p>
            <a:r>
              <a:rPr lang="es-ES_tradnl" smtClean="0">
                <a:solidFill>
                  <a:srgbClr val="FFF39D"/>
                </a:solidFill>
              </a:rPr>
              <a:t>Licda. Aracely Pérez de Hernández</a:t>
            </a:r>
            <a:endParaRPr lang="es-ES" dirty="0">
              <a:solidFill>
                <a:srgbClr val="FFF39D"/>
              </a:solidFill>
            </a:endParaRPr>
          </a:p>
        </p:txBody>
      </p:sp>
      <p:sp>
        <p:nvSpPr>
          <p:cNvPr id="7" name="Slide Number Placeholder 6"/>
          <p:cNvSpPr>
            <a:spLocks noGrp="1"/>
          </p:cNvSpPr>
          <p:nvPr>
            <p:ph type="sldNum" sz="quarter" idx="12"/>
          </p:nvPr>
        </p:nvSpPr>
        <p:spPr/>
        <p:txBody>
          <a:bodyPr/>
          <a:lstStyle/>
          <a:p>
            <a:fld id="{F97521CB-FFE4-4685-BC12-89E4937D849F}" type="slidenum">
              <a:rPr lang="es-ES" smtClean="0">
                <a:solidFill>
                  <a:srgbClr val="FFF39D"/>
                </a:solidFill>
              </a:rPr>
              <a:pPr/>
              <a:t>‹Nº›</a:t>
            </a:fld>
            <a:endParaRPr lang="es-ES">
              <a:solidFill>
                <a:srgbClr val="FFF39D"/>
              </a:solidFill>
            </a:endParaRPr>
          </a:p>
        </p:txBody>
      </p:sp>
    </p:spTree>
    <p:extLst>
      <p:ext uri="{BB962C8B-B14F-4D97-AF65-F5344CB8AC3E}">
        <p14:creationId xmlns:p14="http://schemas.microsoft.com/office/powerpoint/2010/main" val="940092922"/>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78EAB4A-3ED0-44DA-9688-A2CB361F8DCE}" type="datetimeFigureOut">
              <a:rPr lang="es-ES" smtClean="0">
                <a:solidFill>
                  <a:srgbClr val="FFF39D"/>
                </a:solidFill>
              </a:rPr>
              <a:pPr/>
              <a:t>26/08/2015</a:t>
            </a:fld>
            <a:endParaRPr lang="es-ES" dirty="0">
              <a:solidFill>
                <a:srgbClr val="FFF39D"/>
              </a:solidFill>
            </a:endParaRPr>
          </a:p>
        </p:txBody>
      </p:sp>
      <p:sp>
        <p:nvSpPr>
          <p:cNvPr id="6" name="Footer Placeholder 5"/>
          <p:cNvSpPr>
            <a:spLocks noGrp="1"/>
          </p:cNvSpPr>
          <p:nvPr>
            <p:ph type="ftr" sz="quarter" idx="11"/>
          </p:nvPr>
        </p:nvSpPr>
        <p:spPr/>
        <p:txBody>
          <a:bodyPr/>
          <a:lstStyle/>
          <a:p>
            <a:r>
              <a:rPr lang="es-ES_tradnl" smtClean="0">
                <a:solidFill>
                  <a:srgbClr val="FFF39D"/>
                </a:solidFill>
              </a:rPr>
              <a:t>Licda. Aracely Pérez de Hernández</a:t>
            </a:r>
            <a:endParaRPr lang="es-ES" dirty="0">
              <a:solidFill>
                <a:srgbClr val="FFF39D"/>
              </a:solidFill>
            </a:endParaRPr>
          </a:p>
        </p:txBody>
      </p:sp>
      <p:sp>
        <p:nvSpPr>
          <p:cNvPr id="7" name="Slide Number Placeholder 6"/>
          <p:cNvSpPr>
            <a:spLocks noGrp="1"/>
          </p:cNvSpPr>
          <p:nvPr>
            <p:ph type="sldNum" sz="quarter" idx="12"/>
          </p:nvPr>
        </p:nvSpPr>
        <p:spPr/>
        <p:txBody>
          <a:bodyPr/>
          <a:lstStyle/>
          <a:p>
            <a:fld id="{F97521CB-FFE4-4685-BC12-89E4937D849F}" type="slidenum">
              <a:rPr lang="es-ES" smtClean="0">
                <a:solidFill>
                  <a:srgbClr val="FFF39D"/>
                </a:solidFill>
              </a:rPr>
              <a:pPr/>
              <a:t>‹Nº›</a:t>
            </a:fld>
            <a:endParaRPr lang="es-ES">
              <a:solidFill>
                <a:srgbClr val="FFF39D"/>
              </a:solidFill>
            </a:endParaRPr>
          </a:p>
        </p:txBody>
      </p:sp>
    </p:spTree>
    <p:extLst>
      <p:ext uri="{BB962C8B-B14F-4D97-AF65-F5344CB8AC3E}">
        <p14:creationId xmlns:p14="http://schemas.microsoft.com/office/powerpoint/2010/main" val="204908009"/>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4C5CEF4-F23F-41F8-BD34-E1497080B50F}" type="datetimeFigureOut">
              <a:rPr lang="es-ES" smtClean="0"/>
              <a:t>26/08/2015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EFAB0AD-358C-44F9-BF08-92003A7D87C9}" type="slidenum">
              <a:rPr lang="es-ES" smtClean="0"/>
              <a:t>‹Nº›</a:t>
            </a:fld>
            <a:endParaRPr lang="es-ES"/>
          </a:p>
        </p:txBody>
      </p:sp>
    </p:spTree>
    <p:extLst>
      <p:ext uri="{BB962C8B-B14F-4D97-AF65-F5344CB8AC3E}">
        <p14:creationId xmlns:p14="http://schemas.microsoft.com/office/powerpoint/2010/main" val="3400033534"/>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78EAB4A-3ED0-44DA-9688-A2CB361F8DCE}" type="datetimeFigureOut">
              <a:rPr lang="es-ES" smtClean="0">
                <a:solidFill>
                  <a:srgbClr val="FFF39D"/>
                </a:solidFill>
              </a:rPr>
              <a:pPr/>
              <a:t>26/08/2015</a:t>
            </a:fld>
            <a:endParaRPr lang="es-ES" dirty="0">
              <a:solidFill>
                <a:srgbClr val="FFF39D"/>
              </a:solidFill>
            </a:endParaRPr>
          </a:p>
        </p:txBody>
      </p:sp>
      <p:sp>
        <p:nvSpPr>
          <p:cNvPr id="6" name="Footer Placeholder 5"/>
          <p:cNvSpPr>
            <a:spLocks noGrp="1"/>
          </p:cNvSpPr>
          <p:nvPr>
            <p:ph type="ftr" sz="quarter" idx="11"/>
          </p:nvPr>
        </p:nvSpPr>
        <p:spPr/>
        <p:txBody>
          <a:bodyPr/>
          <a:lstStyle/>
          <a:p>
            <a:r>
              <a:rPr lang="es-ES_tradnl" smtClean="0">
                <a:solidFill>
                  <a:srgbClr val="FFF39D"/>
                </a:solidFill>
              </a:rPr>
              <a:t>Licda. Aracely Pérez de Hernández</a:t>
            </a:r>
            <a:endParaRPr lang="es-ES" dirty="0">
              <a:solidFill>
                <a:srgbClr val="FFF39D"/>
              </a:solidFill>
            </a:endParaRPr>
          </a:p>
        </p:txBody>
      </p:sp>
      <p:sp>
        <p:nvSpPr>
          <p:cNvPr id="7" name="Slide Number Placeholder 6"/>
          <p:cNvSpPr>
            <a:spLocks noGrp="1"/>
          </p:cNvSpPr>
          <p:nvPr>
            <p:ph type="sldNum" sz="quarter" idx="12"/>
          </p:nvPr>
        </p:nvSpPr>
        <p:spPr/>
        <p:txBody>
          <a:bodyPr/>
          <a:lstStyle/>
          <a:p>
            <a:fld id="{F97521CB-FFE4-4685-BC12-89E4937D849F}" type="slidenum">
              <a:rPr lang="es-ES" smtClean="0">
                <a:solidFill>
                  <a:srgbClr val="FFF39D"/>
                </a:solidFill>
              </a:rPr>
              <a:pPr/>
              <a:t>‹Nº›</a:t>
            </a:fld>
            <a:endParaRPr lang="es-ES">
              <a:solidFill>
                <a:srgbClr val="FFF39D"/>
              </a:solidFill>
            </a:endParaRPr>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2378279503"/>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78EAB4A-3ED0-44DA-9688-A2CB361F8DCE}" type="datetimeFigureOut">
              <a:rPr lang="es-ES" smtClean="0">
                <a:solidFill>
                  <a:srgbClr val="FFF39D"/>
                </a:solidFill>
              </a:rPr>
              <a:pPr/>
              <a:t>26/08/2015</a:t>
            </a:fld>
            <a:endParaRPr lang="es-ES" dirty="0">
              <a:solidFill>
                <a:srgbClr val="FFF39D"/>
              </a:solidFill>
            </a:endParaRPr>
          </a:p>
        </p:txBody>
      </p:sp>
      <p:sp>
        <p:nvSpPr>
          <p:cNvPr id="6" name="Footer Placeholder 5"/>
          <p:cNvSpPr>
            <a:spLocks noGrp="1"/>
          </p:cNvSpPr>
          <p:nvPr>
            <p:ph type="ftr" sz="quarter" idx="11"/>
          </p:nvPr>
        </p:nvSpPr>
        <p:spPr/>
        <p:txBody>
          <a:bodyPr/>
          <a:lstStyle/>
          <a:p>
            <a:r>
              <a:rPr lang="es-ES_tradnl" smtClean="0">
                <a:solidFill>
                  <a:srgbClr val="FFF39D"/>
                </a:solidFill>
              </a:rPr>
              <a:t>Licda. Aracely Pérez de Hernández</a:t>
            </a:r>
            <a:endParaRPr lang="es-ES" dirty="0">
              <a:solidFill>
                <a:srgbClr val="FFF39D"/>
              </a:solidFill>
            </a:endParaRPr>
          </a:p>
        </p:txBody>
      </p:sp>
      <p:sp>
        <p:nvSpPr>
          <p:cNvPr id="7" name="Slide Number Placeholder 6"/>
          <p:cNvSpPr>
            <a:spLocks noGrp="1"/>
          </p:cNvSpPr>
          <p:nvPr>
            <p:ph type="sldNum" sz="quarter" idx="12"/>
          </p:nvPr>
        </p:nvSpPr>
        <p:spPr/>
        <p:txBody>
          <a:bodyPr/>
          <a:lstStyle/>
          <a:p>
            <a:fld id="{F97521CB-FFE4-4685-BC12-89E4937D849F}" type="slidenum">
              <a:rPr lang="es-ES" smtClean="0">
                <a:solidFill>
                  <a:srgbClr val="FFF39D"/>
                </a:solidFill>
              </a:rPr>
              <a:pPr/>
              <a:t>‹Nº›</a:t>
            </a:fld>
            <a:endParaRPr lang="es-ES">
              <a:solidFill>
                <a:srgbClr val="FFF39D"/>
              </a:solidFill>
            </a:endParaRPr>
          </a:p>
        </p:txBody>
      </p:sp>
    </p:spTree>
    <p:extLst>
      <p:ext uri="{BB962C8B-B14F-4D97-AF65-F5344CB8AC3E}">
        <p14:creationId xmlns:p14="http://schemas.microsoft.com/office/powerpoint/2010/main" val="3686467389"/>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D78EAB4A-3ED0-44DA-9688-A2CB361F8DCE}" type="datetimeFigureOut">
              <a:rPr lang="es-ES" smtClean="0">
                <a:solidFill>
                  <a:srgbClr val="FFF39D"/>
                </a:solidFill>
              </a:rPr>
              <a:pPr/>
              <a:t>26/08/2015</a:t>
            </a:fld>
            <a:endParaRPr lang="es-ES" dirty="0">
              <a:solidFill>
                <a:srgbClr val="FFF39D"/>
              </a:solidFill>
            </a:endParaRPr>
          </a:p>
        </p:txBody>
      </p:sp>
      <p:sp>
        <p:nvSpPr>
          <p:cNvPr id="4" name="Footer Placeholder 3"/>
          <p:cNvSpPr>
            <a:spLocks noGrp="1"/>
          </p:cNvSpPr>
          <p:nvPr>
            <p:ph type="ftr" sz="quarter" idx="11"/>
          </p:nvPr>
        </p:nvSpPr>
        <p:spPr/>
        <p:txBody>
          <a:bodyPr/>
          <a:lstStyle/>
          <a:p>
            <a:r>
              <a:rPr lang="es-ES_tradnl" smtClean="0">
                <a:solidFill>
                  <a:srgbClr val="FFF39D"/>
                </a:solidFill>
              </a:rPr>
              <a:t>Licda. Aracely Pérez de Hernández</a:t>
            </a:r>
            <a:endParaRPr lang="es-ES" dirty="0">
              <a:solidFill>
                <a:srgbClr val="FFF39D"/>
              </a:solidFill>
            </a:endParaRPr>
          </a:p>
        </p:txBody>
      </p:sp>
      <p:sp>
        <p:nvSpPr>
          <p:cNvPr id="5" name="Slide Number Placeholder 4"/>
          <p:cNvSpPr>
            <a:spLocks noGrp="1"/>
          </p:cNvSpPr>
          <p:nvPr>
            <p:ph type="sldNum" sz="quarter" idx="12"/>
          </p:nvPr>
        </p:nvSpPr>
        <p:spPr/>
        <p:txBody>
          <a:bodyPr/>
          <a:lstStyle/>
          <a:p>
            <a:fld id="{F97521CB-FFE4-4685-BC12-89E4937D849F}" type="slidenum">
              <a:rPr lang="es-ES" smtClean="0">
                <a:solidFill>
                  <a:srgbClr val="FFF39D"/>
                </a:solidFill>
              </a:rPr>
              <a:pPr/>
              <a:t>‹Nº›</a:t>
            </a:fld>
            <a:endParaRPr lang="es-ES">
              <a:solidFill>
                <a:srgbClr val="FFF39D"/>
              </a:solidFill>
            </a:endParaRPr>
          </a:p>
        </p:txBody>
      </p:sp>
    </p:spTree>
    <p:extLst>
      <p:ext uri="{BB962C8B-B14F-4D97-AF65-F5344CB8AC3E}">
        <p14:creationId xmlns:p14="http://schemas.microsoft.com/office/powerpoint/2010/main" val="3759810193"/>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s-ES" smtClean="0"/>
              <a:t>Haga clic en el icono para agregar una imagen</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s-ES" smtClean="0"/>
              <a:t>Haga clic en el icono para agregar una imagen</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s-ES" smtClean="0"/>
              <a:t>Haga clic en el icono para agregar una imagen</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D78EAB4A-3ED0-44DA-9688-A2CB361F8DCE}" type="datetimeFigureOut">
              <a:rPr lang="es-ES" smtClean="0">
                <a:solidFill>
                  <a:srgbClr val="FFF39D"/>
                </a:solidFill>
              </a:rPr>
              <a:pPr/>
              <a:t>26/08/2015</a:t>
            </a:fld>
            <a:endParaRPr lang="es-ES" dirty="0">
              <a:solidFill>
                <a:srgbClr val="FFF39D"/>
              </a:solidFill>
            </a:endParaRPr>
          </a:p>
        </p:txBody>
      </p:sp>
      <p:sp>
        <p:nvSpPr>
          <p:cNvPr id="4" name="Footer Placeholder 3"/>
          <p:cNvSpPr>
            <a:spLocks noGrp="1"/>
          </p:cNvSpPr>
          <p:nvPr>
            <p:ph type="ftr" sz="quarter" idx="11"/>
          </p:nvPr>
        </p:nvSpPr>
        <p:spPr/>
        <p:txBody>
          <a:bodyPr/>
          <a:lstStyle>
            <a:lvl1pPr>
              <a:defRPr cap="all" baseline="0"/>
            </a:lvl1pPr>
          </a:lstStyle>
          <a:p>
            <a:r>
              <a:rPr lang="es-ES_tradnl" smtClean="0">
                <a:solidFill>
                  <a:srgbClr val="FFF39D"/>
                </a:solidFill>
              </a:rPr>
              <a:t>Licda. Aracely Pérez de Hernández</a:t>
            </a:r>
            <a:endParaRPr lang="es-ES" dirty="0">
              <a:solidFill>
                <a:srgbClr val="FFF39D"/>
              </a:solidFill>
            </a:endParaRPr>
          </a:p>
        </p:txBody>
      </p:sp>
      <p:sp>
        <p:nvSpPr>
          <p:cNvPr id="5" name="Slide Number Placeholder 4"/>
          <p:cNvSpPr>
            <a:spLocks noGrp="1"/>
          </p:cNvSpPr>
          <p:nvPr>
            <p:ph type="sldNum" sz="quarter" idx="12"/>
          </p:nvPr>
        </p:nvSpPr>
        <p:spPr/>
        <p:txBody>
          <a:bodyPr/>
          <a:lstStyle/>
          <a:p>
            <a:fld id="{F97521CB-FFE4-4685-BC12-89E4937D849F}" type="slidenum">
              <a:rPr lang="es-ES" smtClean="0">
                <a:solidFill>
                  <a:srgbClr val="FFF39D"/>
                </a:solidFill>
              </a:rPr>
              <a:pPr/>
              <a:t>‹Nº›</a:t>
            </a:fld>
            <a:endParaRPr lang="es-ES">
              <a:solidFill>
                <a:srgbClr val="FFF39D"/>
              </a:solidFill>
            </a:endParaRPr>
          </a:p>
        </p:txBody>
      </p:sp>
    </p:spTree>
    <p:extLst>
      <p:ext uri="{BB962C8B-B14F-4D97-AF65-F5344CB8AC3E}">
        <p14:creationId xmlns:p14="http://schemas.microsoft.com/office/powerpoint/2010/main" val="620734777"/>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78EAB4A-3ED0-44DA-9688-A2CB361F8DCE}" type="datetimeFigureOut">
              <a:rPr lang="es-ES" smtClean="0">
                <a:solidFill>
                  <a:srgbClr val="FFF39D"/>
                </a:solidFill>
              </a:rPr>
              <a:pPr/>
              <a:t>26/08/2015</a:t>
            </a:fld>
            <a:endParaRPr lang="es-ES" dirty="0">
              <a:solidFill>
                <a:srgbClr val="FFF39D"/>
              </a:solidFill>
            </a:endParaRPr>
          </a:p>
        </p:txBody>
      </p:sp>
      <p:sp>
        <p:nvSpPr>
          <p:cNvPr id="5" name="Footer Placeholder 4"/>
          <p:cNvSpPr>
            <a:spLocks noGrp="1"/>
          </p:cNvSpPr>
          <p:nvPr>
            <p:ph type="ftr" sz="quarter" idx="11"/>
          </p:nvPr>
        </p:nvSpPr>
        <p:spPr/>
        <p:txBody>
          <a:bodyPr/>
          <a:lstStyle/>
          <a:p>
            <a:r>
              <a:rPr lang="es-ES_tradnl" smtClean="0">
                <a:solidFill>
                  <a:srgbClr val="FFF39D"/>
                </a:solidFill>
              </a:rPr>
              <a:t>Licda. Aracely Pérez de Hernández</a:t>
            </a:r>
            <a:endParaRPr lang="es-ES" dirty="0">
              <a:solidFill>
                <a:srgbClr val="FFF39D"/>
              </a:solidFill>
            </a:endParaRPr>
          </a:p>
        </p:txBody>
      </p:sp>
      <p:sp>
        <p:nvSpPr>
          <p:cNvPr id="6" name="Slide Number Placeholder 5"/>
          <p:cNvSpPr>
            <a:spLocks noGrp="1"/>
          </p:cNvSpPr>
          <p:nvPr>
            <p:ph type="sldNum" sz="quarter" idx="12"/>
          </p:nvPr>
        </p:nvSpPr>
        <p:spPr/>
        <p:txBody>
          <a:bodyPr/>
          <a:lstStyle/>
          <a:p>
            <a:fld id="{F97521CB-FFE4-4685-BC12-89E4937D849F}" type="slidenum">
              <a:rPr lang="es-ES" smtClean="0">
                <a:solidFill>
                  <a:srgbClr val="FFF39D"/>
                </a:solidFill>
              </a:rPr>
              <a:pPr/>
              <a:t>‹Nº›</a:t>
            </a:fld>
            <a:endParaRPr lang="es-ES">
              <a:solidFill>
                <a:srgbClr val="FFF39D"/>
              </a:solidFill>
            </a:endParaRPr>
          </a:p>
        </p:txBody>
      </p:sp>
    </p:spTree>
    <p:extLst>
      <p:ext uri="{BB962C8B-B14F-4D97-AF65-F5344CB8AC3E}">
        <p14:creationId xmlns:p14="http://schemas.microsoft.com/office/powerpoint/2010/main" val="631186670"/>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78EAB4A-3ED0-44DA-9688-A2CB361F8DCE}" type="datetimeFigureOut">
              <a:rPr lang="es-ES" smtClean="0">
                <a:solidFill>
                  <a:srgbClr val="FFF39D"/>
                </a:solidFill>
              </a:rPr>
              <a:pPr/>
              <a:t>26/08/2015</a:t>
            </a:fld>
            <a:endParaRPr lang="es-ES" dirty="0">
              <a:solidFill>
                <a:srgbClr val="FFF39D"/>
              </a:solidFill>
            </a:endParaRPr>
          </a:p>
        </p:txBody>
      </p:sp>
      <p:sp>
        <p:nvSpPr>
          <p:cNvPr id="5" name="Footer Placeholder 4"/>
          <p:cNvSpPr>
            <a:spLocks noGrp="1"/>
          </p:cNvSpPr>
          <p:nvPr>
            <p:ph type="ftr" sz="quarter" idx="11"/>
          </p:nvPr>
        </p:nvSpPr>
        <p:spPr/>
        <p:txBody>
          <a:bodyPr/>
          <a:lstStyle/>
          <a:p>
            <a:r>
              <a:rPr lang="es-ES_tradnl" smtClean="0">
                <a:solidFill>
                  <a:srgbClr val="FFF39D"/>
                </a:solidFill>
              </a:rPr>
              <a:t>Licda. Aracely Pérez de Hernández</a:t>
            </a:r>
            <a:endParaRPr lang="es-ES" dirty="0">
              <a:solidFill>
                <a:srgbClr val="FFF39D"/>
              </a:solidFill>
            </a:endParaRPr>
          </a:p>
        </p:txBody>
      </p:sp>
      <p:sp>
        <p:nvSpPr>
          <p:cNvPr id="6" name="Slide Number Placeholder 5"/>
          <p:cNvSpPr>
            <a:spLocks noGrp="1"/>
          </p:cNvSpPr>
          <p:nvPr>
            <p:ph type="sldNum" sz="quarter" idx="12"/>
          </p:nvPr>
        </p:nvSpPr>
        <p:spPr/>
        <p:txBody>
          <a:bodyPr/>
          <a:lstStyle/>
          <a:p>
            <a:fld id="{F97521CB-FFE4-4685-BC12-89E4937D849F}" type="slidenum">
              <a:rPr lang="es-ES" smtClean="0">
                <a:solidFill>
                  <a:srgbClr val="FFF39D"/>
                </a:solidFill>
              </a:rPr>
              <a:pPr/>
              <a:t>‹Nº›</a:t>
            </a:fld>
            <a:endParaRPr lang="es-ES">
              <a:solidFill>
                <a:srgbClr val="FFF39D"/>
              </a:solidFill>
            </a:endParaRPr>
          </a:p>
        </p:txBody>
      </p:sp>
    </p:spTree>
    <p:extLst>
      <p:ext uri="{BB962C8B-B14F-4D97-AF65-F5344CB8AC3E}">
        <p14:creationId xmlns:p14="http://schemas.microsoft.com/office/powerpoint/2010/main" val="4082673285"/>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D78EAB4A-3ED0-44DA-9688-A2CB361F8DCE}" type="datetimeFigureOut">
              <a:rPr lang="es-ES" smtClean="0">
                <a:solidFill>
                  <a:srgbClr val="FFF39D"/>
                </a:solidFill>
              </a:rPr>
              <a:pPr/>
              <a:t>26/08/2015</a:t>
            </a:fld>
            <a:endParaRPr lang="es-ES" dirty="0">
              <a:solidFill>
                <a:srgbClr val="FFF39D"/>
              </a:solidFill>
            </a:endParaRPr>
          </a:p>
        </p:txBody>
      </p:sp>
      <p:sp>
        <p:nvSpPr>
          <p:cNvPr id="5" name="Footer Placeholder 4"/>
          <p:cNvSpPr>
            <a:spLocks noGrp="1"/>
          </p:cNvSpPr>
          <p:nvPr>
            <p:ph type="ftr" sz="quarter" idx="11"/>
          </p:nvPr>
        </p:nvSpPr>
        <p:spPr>
          <a:xfrm>
            <a:off x="1900237" y="5410202"/>
            <a:ext cx="3843665" cy="365125"/>
          </a:xfrm>
        </p:spPr>
        <p:txBody>
          <a:bodyPr/>
          <a:lstStyle/>
          <a:p>
            <a:r>
              <a:rPr lang="es-ES_tradnl" smtClean="0">
                <a:solidFill>
                  <a:srgbClr val="FFF39D"/>
                </a:solidFill>
              </a:rPr>
              <a:t>Licda. Aracely Pérez de Hernández</a:t>
            </a:r>
            <a:endParaRPr lang="es-ES" dirty="0">
              <a:solidFill>
                <a:srgbClr val="FFF39D"/>
              </a:solidFill>
            </a:endParaRPr>
          </a:p>
        </p:txBody>
      </p:sp>
      <p:sp>
        <p:nvSpPr>
          <p:cNvPr id="6" name="Slide Number Placeholder 5"/>
          <p:cNvSpPr>
            <a:spLocks noGrp="1"/>
          </p:cNvSpPr>
          <p:nvPr>
            <p:ph type="sldNum" sz="quarter" idx="12"/>
          </p:nvPr>
        </p:nvSpPr>
        <p:spPr>
          <a:xfrm>
            <a:off x="7915603" y="5410200"/>
            <a:ext cx="578317" cy="365125"/>
          </a:xfrm>
        </p:spPr>
        <p:txBody>
          <a:bodyPr/>
          <a:lstStyle/>
          <a:p>
            <a:fld id="{F97521CB-FFE4-4685-BC12-89E4937D849F}" type="slidenum">
              <a:rPr lang="es-ES" smtClean="0">
                <a:solidFill>
                  <a:srgbClr val="FFF39D"/>
                </a:solidFill>
              </a:rPr>
              <a:pPr/>
              <a:t>‹Nº›</a:t>
            </a:fld>
            <a:endParaRPr lang="es-ES">
              <a:solidFill>
                <a:srgbClr val="FFF39D"/>
              </a:solidFill>
            </a:endParaRPr>
          </a:p>
        </p:txBody>
      </p:sp>
    </p:spTree>
    <p:extLst>
      <p:ext uri="{BB962C8B-B14F-4D97-AF65-F5344CB8AC3E}">
        <p14:creationId xmlns:p14="http://schemas.microsoft.com/office/powerpoint/2010/main" val="1725322755"/>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s-ES" smtClean="0"/>
              <a:t>Haga clic para modificar el estilo de título del patrón</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D78EAB4A-3ED0-44DA-9688-A2CB361F8DCE}" type="datetimeFigureOut">
              <a:rPr lang="es-ES" smtClean="0">
                <a:solidFill>
                  <a:srgbClr val="FFF39D"/>
                </a:solidFill>
              </a:rPr>
              <a:pPr/>
              <a:t>26/08/2015</a:t>
            </a:fld>
            <a:endParaRPr lang="es-ES">
              <a:solidFill>
                <a:srgbClr val="FFF39D"/>
              </a:solidFill>
            </a:endParaRPr>
          </a:p>
        </p:txBody>
      </p:sp>
      <p:sp>
        <p:nvSpPr>
          <p:cNvPr id="50" name="Footer Placeholder 4"/>
          <p:cNvSpPr>
            <a:spLocks noGrp="1"/>
          </p:cNvSpPr>
          <p:nvPr>
            <p:ph type="ftr" sz="quarter" idx="11"/>
          </p:nvPr>
        </p:nvSpPr>
        <p:spPr>
          <a:xfrm>
            <a:off x="856059" y="5883276"/>
            <a:ext cx="4679482" cy="365125"/>
          </a:xfrm>
        </p:spPr>
        <p:txBody>
          <a:bodyPr/>
          <a:lstStyle/>
          <a:p>
            <a:endParaRPr lang="es-ES">
              <a:solidFill>
                <a:srgbClr val="FFF39D"/>
              </a:solidFill>
            </a:endParaRPr>
          </a:p>
        </p:txBody>
      </p:sp>
      <p:sp>
        <p:nvSpPr>
          <p:cNvPr id="51" name="Slide Number Placeholder 5"/>
          <p:cNvSpPr>
            <a:spLocks noGrp="1"/>
          </p:cNvSpPr>
          <p:nvPr>
            <p:ph type="sldNum" sz="quarter" idx="12"/>
          </p:nvPr>
        </p:nvSpPr>
        <p:spPr>
          <a:xfrm>
            <a:off x="7707241" y="5883275"/>
            <a:ext cx="578317" cy="365125"/>
          </a:xfrm>
        </p:spPr>
        <p:txBody>
          <a:bodyPr/>
          <a:lstStyle/>
          <a:p>
            <a:fld id="{F97521CB-FFE4-4685-BC12-89E4937D849F}" type="slidenum">
              <a:rPr lang="es-ES" smtClean="0">
                <a:solidFill>
                  <a:srgbClr val="FFF39D"/>
                </a:solidFill>
              </a:rPr>
              <a:pPr/>
              <a:t>‹Nº›</a:t>
            </a:fld>
            <a:endParaRPr lang="es-ES">
              <a:solidFill>
                <a:srgbClr val="FFF39D"/>
              </a:solidFill>
            </a:endParaRPr>
          </a:p>
        </p:txBody>
      </p:sp>
    </p:spTree>
    <p:extLst>
      <p:ext uri="{BB962C8B-B14F-4D97-AF65-F5344CB8AC3E}">
        <p14:creationId xmlns:p14="http://schemas.microsoft.com/office/powerpoint/2010/main" val="1195317228"/>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78EAB4A-3ED0-44DA-9688-A2CB361F8DCE}" type="datetimeFigureOut">
              <a:rPr lang="es-ES" smtClean="0">
                <a:solidFill>
                  <a:srgbClr val="FFF39D"/>
                </a:solidFill>
              </a:rPr>
              <a:pPr/>
              <a:t>26/08/2015</a:t>
            </a:fld>
            <a:endParaRPr lang="es-ES" dirty="0">
              <a:solidFill>
                <a:srgbClr val="FFF39D"/>
              </a:solidFill>
            </a:endParaRPr>
          </a:p>
        </p:txBody>
      </p:sp>
      <p:sp>
        <p:nvSpPr>
          <p:cNvPr id="5" name="Footer Placeholder 4"/>
          <p:cNvSpPr>
            <a:spLocks noGrp="1"/>
          </p:cNvSpPr>
          <p:nvPr>
            <p:ph type="ftr" sz="quarter" idx="11"/>
          </p:nvPr>
        </p:nvSpPr>
        <p:spPr/>
        <p:txBody>
          <a:bodyPr/>
          <a:lstStyle/>
          <a:p>
            <a:r>
              <a:rPr lang="es-ES_tradnl" smtClean="0">
                <a:solidFill>
                  <a:srgbClr val="FFF39D"/>
                </a:solidFill>
              </a:rPr>
              <a:t>Licda. Aracely Pérez de Hernández</a:t>
            </a:r>
            <a:endParaRPr lang="es-ES" dirty="0">
              <a:solidFill>
                <a:srgbClr val="FFF39D"/>
              </a:solidFill>
            </a:endParaRPr>
          </a:p>
        </p:txBody>
      </p:sp>
      <p:sp>
        <p:nvSpPr>
          <p:cNvPr id="6" name="Slide Number Placeholder 5"/>
          <p:cNvSpPr>
            <a:spLocks noGrp="1"/>
          </p:cNvSpPr>
          <p:nvPr>
            <p:ph type="sldNum" sz="quarter" idx="12"/>
          </p:nvPr>
        </p:nvSpPr>
        <p:spPr/>
        <p:txBody>
          <a:bodyPr/>
          <a:lstStyle/>
          <a:p>
            <a:fld id="{F97521CB-FFE4-4685-BC12-89E4937D849F}" type="slidenum">
              <a:rPr lang="es-ES" smtClean="0">
                <a:solidFill>
                  <a:srgbClr val="FFF39D"/>
                </a:solidFill>
              </a:rPr>
              <a:pPr/>
              <a:t>‹Nº›</a:t>
            </a:fld>
            <a:endParaRPr lang="es-ES">
              <a:solidFill>
                <a:srgbClr val="FFF39D"/>
              </a:solidFill>
            </a:endParaRPr>
          </a:p>
        </p:txBody>
      </p:sp>
    </p:spTree>
    <p:extLst>
      <p:ext uri="{BB962C8B-B14F-4D97-AF65-F5344CB8AC3E}">
        <p14:creationId xmlns:p14="http://schemas.microsoft.com/office/powerpoint/2010/main" val="989377406"/>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78EAB4A-3ED0-44DA-9688-A2CB361F8DCE}" type="datetimeFigureOut">
              <a:rPr lang="es-ES" smtClean="0">
                <a:solidFill>
                  <a:srgbClr val="FFF39D"/>
                </a:solidFill>
              </a:rPr>
              <a:pPr/>
              <a:t>26/08/2015</a:t>
            </a:fld>
            <a:endParaRPr lang="es-ES" dirty="0">
              <a:solidFill>
                <a:srgbClr val="FFF39D"/>
              </a:solidFill>
            </a:endParaRPr>
          </a:p>
        </p:txBody>
      </p:sp>
      <p:sp>
        <p:nvSpPr>
          <p:cNvPr id="6" name="Footer Placeholder 5"/>
          <p:cNvSpPr>
            <a:spLocks noGrp="1"/>
          </p:cNvSpPr>
          <p:nvPr>
            <p:ph type="ftr" sz="quarter" idx="11"/>
          </p:nvPr>
        </p:nvSpPr>
        <p:spPr/>
        <p:txBody>
          <a:bodyPr/>
          <a:lstStyle/>
          <a:p>
            <a:r>
              <a:rPr lang="es-ES_tradnl" smtClean="0">
                <a:solidFill>
                  <a:srgbClr val="FFF39D"/>
                </a:solidFill>
              </a:rPr>
              <a:t>Licda. Aracely Pérez de Hernández</a:t>
            </a:r>
            <a:endParaRPr lang="es-ES" dirty="0">
              <a:solidFill>
                <a:srgbClr val="FFF39D"/>
              </a:solidFill>
            </a:endParaRPr>
          </a:p>
        </p:txBody>
      </p:sp>
      <p:sp>
        <p:nvSpPr>
          <p:cNvPr id="7" name="Slide Number Placeholder 6"/>
          <p:cNvSpPr>
            <a:spLocks noGrp="1"/>
          </p:cNvSpPr>
          <p:nvPr>
            <p:ph type="sldNum" sz="quarter" idx="12"/>
          </p:nvPr>
        </p:nvSpPr>
        <p:spPr/>
        <p:txBody>
          <a:bodyPr/>
          <a:lstStyle/>
          <a:p>
            <a:fld id="{F97521CB-FFE4-4685-BC12-89E4937D849F}" type="slidenum">
              <a:rPr lang="es-ES" smtClean="0">
                <a:solidFill>
                  <a:srgbClr val="FFF39D"/>
                </a:solidFill>
              </a:rPr>
              <a:pPr/>
              <a:t>‹Nº›</a:t>
            </a:fld>
            <a:endParaRPr lang="es-ES">
              <a:solidFill>
                <a:srgbClr val="FFF39D"/>
              </a:solidFill>
            </a:endParaRPr>
          </a:p>
        </p:txBody>
      </p:sp>
    </p:spTree>
    <p:extLst>
      <p:ext uri="{BB962C8B-B14F-4D97-AF65-F5344CB8AC3E}">
        <p14:creationId xmlns:p14="http://schemas.microsoft.com/office/powerpoint/2010/main" val="272568224"/>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4C5CEF4-F23F-41F8-BD34-E1497080B50F}" type="datetimeFigureOut">
              <a:rPr lang="es-ES" smtClean="0"/>
              <a:t>26/08/2015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EFAB0AD-358C-44F9-BF08-92003A7D87C9}" type="slidenum">
              <a:rPr lang="es-ES" smtClean="0"/>
              <a:t>‹Nº›</a:t>
            </a:fld>
            <a:endParaRPr lang="es-ES"/>
          </a:p>
        </p:txBody>
      </p:sp>
    </p:spTree>
    <p:extLst>
      <p:ext uri="{BB962C8B-B14F-4D97-AF65-F5344CB8AC3E}">
        <p14:creationId xmlns:p14="http://schemas.microsoft.com/office/powerpoint/2010/main" val="3109565328"/>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56058" y="3073398"/>
            <a:ext cx="3658793"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3073398"/>
            <a:ext cx="3656408"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78EAB4A-3ED0-44DA-9688-A2CB361F8DCE}" type="datetimeFigureOut">
              <a:rPr lang="es-ES" smtClean="0">
                <a:solidFill>
                  <a:srgbClr val="FFF39D"/>
                </a:solidFill>
              </a:rPr>
              <a:pPr/>
              <a:t>26/08/2015</a:t>
            </a:fld>
            <a:endParaRPr lang="es-ES" dirty="0">
              <a:solidFill>
                <a:srgbClr val="FFF39D"/>
              </a:solidFill>
            </a:endParaRPr>
          </a:p>
        </p:txBody>
      </p:sp>
      <p:sp>
        <p:nvSpPr>
          <p:cNvPr id="8" name="Footer Placeholder 7"/>
          <p:cNvSpPr>
            <a:spLocks noGrp="1"/>
          </p:cNvSpPr>
          <p:nvPr>
            <p:ph type="ftr" sz="quarter" idx="11"/>
          </p:nvPr>
        </p:nvSpPr>
        <p:spPr/>
        <p:txBody>
          <a:bodyPr/>
          <a:lstStyle/>
          <a:p>
            <a:r>
              <a:rPr lang="es-ES_tradnl" smtClean="0">
                <a:solidFill>
                  <a:srgbClr val="FFF39D"/>
                </a:solidFill>
              </a:rPr>
              <a:t>Licda. Aracely Pérez de Hernández</a:t>
            </a:r>
            <a:endParaRPr lang="es-ES" dirty="0">
              <a:solidFill>
                <a:srgbClr val="FFF39D"/>
              </a:solidFill>
            </a:endParaRPr>
          </a:p>
        </p:txBody>
      </p:sp>
      <p:sp>
        <p:nvSpPr>
          <p:cNvPr id="9" name="Slide Number Placeholder 8"/>
          <p:cNvSpPr>
            <a:spLocks noGrp="1"/>
          </p:cNvSpPr>
          <p:nvPr>
            <p:ph type="sldNum" sz="quarter" idx="12"/>
          </p:nvPr>
        </p:nvSpPr>
        <p:spPr/>
        <p:txBody>
          <a:bodyPr/>
          <a:lstStyle/>
          <a:p>
            <a:fld id="{F97521CB-FFE4-4685-BC12-89E4937D849F}" type="slidenum">
              <a:rPr lang="es-ES" smtClean="0">
                <a:solidFill>
                  <a:srgbClr val="FFF39D"/>
                </a:solidFill>
              </a:rPr>
              <a:pPr/>
              <a:t>‹Nº›</a:t>
            </a:fld>
            <a:endParaRPr lang="es-ES">
              <a:solidFill>
                <a:srgbClr val="FFF39D"/>
              </a:solidFill>
            </a:endParaRPr>
          </a:p>
        </p:txBody>
      </p:sp>
    </p:spTree>
    <p:extLst>
      <p:ext uri="{BB962C8B-B14F-4D97-AF65-F5344CB8AC3E}">
        <p14:creationId xmlns:p14="http://schemas.microsoft.com/office/powerpoint/2010/main" val="1255001824"/>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78EAB4A-3ED0-44DA-9688-A2CB361F8DCE}" type="datetimeFigureOut">
              <a:rPr lang="es-ES" smtClean="0">
                <a:solidFill>
                  <a:srgbClr val="FFF39D"/>
                </a:solidFill>
              </a:rPr>
              <a:pPr/>
              <a:t>26/08/2015</a:t>
            </a:fld>
            <a:endParaRPr lang="es-ES" dirty="0">
              <a:solidFill>
                <a:srgbClr val="FFF39D"/>
              </a:solidFill>
            </a:endParaRPr>
          </a:p>
        </p:txBody>
      </p:sp>
      <p:sp>
        <p:nvSpPr>
          <p:cNvPr id="4" name="Footer Placeholder 3"/>
          <p:cNvSpPr>
            <a:spLocks noGrp="1"/>
          </p:cNvSpPr>
          <p:nvPr>
            <p:ph type="ftr" sz="quarter" idx="11"/>
          </p:nvPr>
        </p:nvSpPr>
        <p:spPr/>
        <p:txBody>
          <a:bodyPr/>
          <a:lstStyle/>
          <a:p>
            <a:r>
              <a:rPr lang="es-ES_tradnl" smtClean="0">
                <a:solidFill>
                  <a:srgbClr val="FFF39D"/>
                </a:solidFill>
              </a:rPr>
              <a:t>Licda. Aracely Pérez de Hernández</a:t>
            </a:r>
            <a:endParaRPr lang="es-ES" dirty="0">
              <a:solidFill>
                <a:srgbClr val="FFF39D"/>
              </a:solidFill>
            </a:endParaRPr>
          </a:p>
        </p:txBody>
      </p:sp>
      <p:sp>
        <p:nvSpPr>
          <p:cNvPr id="5" name="Slide Number Placeholder 4"/>
          <p:cNvSpPr>
            <a:spLocks noGrp="1"/>
          </p:cNvSpPr>
          <p:nvPr>
            <p:ph type="sldNum" sz="quarter" idx="12"/>
          </p:nvPr>
        </p:nvSpPr>
        <p:spPr/>
        <p:txBody>
          <a:bodyPr/>
          <a:lstStyle/>
          <a:p>
            <a:fld id="{F97521CB-FFE4-4685-BC12-89E4937D849F}" type="slidenum">
              <a:rPr lang="es-ES" smtClean="0">
                <a:solidFill>
                  <a:srgbClr val="FFF39D"/>
                </a:solidFill>
              </a:rPr>
              <a:pPr/>
              <a:t>‹Nº›</a:t>
            </a:fld>
            <a:endParaRPr lang="es-ES">
              <a:solidFill>
                <a:srgbClr val="FFF39D"/>
              </a:solidFill>
            </a:endParaRPr>
          </a:p>
        </p:txBody>
      </p:sp>
    </p:spTree>
    <p:extLst>
      <p:ext uri="{BB962C8B-B14F-4D97-AF65-F5344CB8AC3E}">
        <p14:creationId xmlns:p14="http://schemas.microsoft.com/office/powerpoint/2010/main" val="4046095486"/>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8EAB4A-3ED0-44DA-9688-A2CB361F8DCE}" type="datetimeFigureOut">
              <a:rPr lang="es-ES" smtClean="0">
                <a:solidFill>
                  <a:srgbClr val="FFF39D"/>
                </a:solidFill>
              </a:rPr>
              <a:pPr/>
              <a:t>26/08/2015</a:t>
            </a:fld>
            <a:endParaRPr lang="es-ES" dirty="0">
              <a:solidFill>
                <a:srgbClr val="FFF39D"/>
              </a:solidFill>
            </a:endParaRPr>
          </a:p>
        </p:txBody>
      </p:sp>
      <p:sp>
        <p:nvSpPr>
          <p:cNvPr id="3" name="Footer Placeholder 2"/>
          <p:cNvSpPr>
            <a:spLocks noGrp="1"/>
          </p:cNvSpPr>
          <p:nvPr>
            <p:ph type="ftr" sz="quarter" idx="11"/>
          </p:nvPr>
        </p:nvSpPr>
        <p:spPr/>
        <p:txBody>
          <a:bodyPr/>
          <a:lstStyle/>
          <a:p>
            <a:r>
              <a:rPr lang="es-ES_tradnl" smtClean="0">
                <a:solidFill>
                  <a:srgbClr val="FFF39D"/>
                </a:solidFill>
              </a:rPr>
              <a:t>Licda. Aracely Pérez de Hernández</a:t>
            </a:r>
            <a:endParaRPr lang="es-ES" dirty="0">
              <a:solidFill>
                <a:srgbClr val="FFF39D"/>
              </a:solidFill>
            </a:endParaRPr>
          </a:p>
        </p:txBody>
      </p:sp>
      <p:sp>
        <p:nvSpPr>
          <p:cNvPr id="4" name="Slide Number Placeholder 3"/>
          <p:cNvSpPr>
            <a:spLocks noGrp="1"/>
          </p:cNvSpPr>
          <p:nvPr>
            <p:ph type="sldNum" sz="quarter" idx="12"/>
          </p:nvPr>
        </p:nvSpPr>
        <p:spPr/>
        <p:txBody>
          <a:bodyPr/>
          <a:lstStyle/>
          <a:p>
            <a:fld id="{F97521CB-FFE4-4685-BC12-89E4937D849F}" type="slidenum">
              <a:rPr lang="es-ES" smtClean="0">
                <a:solidFill>
                  <a:srgbClr val="FFF39D"/>
                </a:solidFill>
              </a:rPr>
              <a:pPr/>
              <a:t>‹Nº›</a:t>
            </a:fld>
            <a:endParaRPr lang="es-ES">
              <a:solidFill>
                <a:srgbClr val="FFF39D"/>
              </a:solidFill>
            </a:endParaRPr>
          </a:p>
        </p:txBody>
      </p:sp>
    </p:spTree>
    <p:extLst>
      <p:ext uri="{BB962C8B-B14F-4D97-AF65-F5344CB8AC3E}">
        <p14:creationId xmlns:p14="http://schemas.microsoft.com/office/powerpoint/2010/main" val="3239457007"/>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78EAB4A-3ED0-44DA-9688-A2CB361F8DCE}" type="datetimeFigureOut">
              <a:rPr lang="es-ES" smtClean="0">
                <a:solidFill>
                  <a:srgbClr val="FFF39D"/>
                </a:solidFill>
              </a:rPr>
              <a:pPr/>
              <a:t>26/08/2015</a:t>
            </a:fld>
            <a:endParaRPr lang="es-ES" dirty="0">
              <a:solidFill>
                <a:srgbClr val="FFF39D"/>
              </a:solidFill>
            </a:endParaRPr>
          </a:p>
        </p:txBody>
      </p:sp>
      <p:sp>
        <p:nvSpPr>
          <p:cNvPr id="6" name="Footer Placeholder 5"/>
          <p:cNvSpPr>
            <a:spLocks noGrp="1"/>
          </p:cNvSpPr>
          <p:nvPr>
            <p:ph type="ftr" sz="quarter" idx="11"/>
          </p:nvPr>
        </p:nvSpPr>
        <p:spPr/>
        <p:txBody>
          <a:bodyPr/>
          <a:lstStyle/>
          <a:p>
            <a:r>
              <a:rPr lang="es-ES_tradnl" smtClean="0">
                <a:solidFill>
                  <a:srgbClr val="FFF39D"/>
                </a:solidFill>
              </a:rPr>
              <a:t>Licda. Aracely Pérez de Hernández</a:t>
            </a:r>
            <a:endParaRPr lang="es-ES" dirty="0">
              <a:solidFill>
                <a:srgbClr val="FFF39D"/>
              </a:solidFill>
            </a:endParaRPr>
          </a:p>
        </p:txBody>
      </p:sp>
      <p:sp>
        <p:nvSpPr>
          <p:cNvPr id="7" name="Slide Number Placeholder 6"/>
          <p:cNvSpPr>
            <a:spLocks noGrp="1"/>
          </p:cNvSpPr>
          <p:nvPr>
            <p:ph type="sldNum" sz="quarter" idx="12"/>
          </p:nvPr>
        </p:nvSpPr>
        <p:spPr/>
        <p:txBody>
          <a:bodyPr/>
          <a:lstStyle/>
          <a:p>
            <a:fld id="{F97521CB-FFE4-4685-BC12-89E4937D849F}" type="slidenum">
              <a:rPr lang="es-ES" smtClean="0">
                <a:solidFill>
                  <a:srgbClr val="FFF39D"/>
                </a:solidFill>
              </a:rPr>
              <a:pPr/>
              <a:t>‹Nº›</a:t>
            </a:fld>
            <a:endParaRPr lang="es-ES">
              <a:solidFill>
                <a:srgbClr val="FFF39D"/>
              </a:solidFill>
            </a:endParaRPr>
          </a:p>
        </p:txBody>
      </p:sp>
    </p:spTree>
    <p:extLst>
      <p:ext uri="{BB962C8B-B14F-4D97-AF65-F5344CB8AC3E}">
        <p14:creationId xmlns:p14="http://schemas.microsoft.com/office/powerpoint/2010/main" val="3795160085"/>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s-ES" smtClean="0"/>
              <a:t>Haga clic en el icono para agregar una imagen</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78EAB4A-3ED0-44DA-9688-A2CB361F8DCE}" type="datetimeFigureOut">
              <a:rPr lang="es-ES" smtClean="0">
                <a:solidFill>
                  <a:srgbClr val="FFF39D"/>
                </a:solidFill>
              </a:rPr>
              <a:pPr/>
              <a:t>26/08/2015</a:t>
            </a:fld>
            <a:endParaRPr lang="es-ES" dirty="0">
              <a:solidFill>
                <a:srgbClr val="FFF39D"/>
              </a:solidFill>
            </a:endParaRPr>
          </a:p>
        </p:txBody>
      </p:sp>
      <p:sp>
        <p:nvSpPr>
          <p:cNvPr id="6" name="Footer Placeholder 5"/>
          <p:cNvSpPr>
            <a:spLocks noGrp="1"/>
          </p:cNvSpPr>
          <p:nvPr>
            <p:ph type="ftr" sz="quarter" idx="11"/>
          </p:nvPr>
        </p:nvSpPr>
        <p:spPr/>
        <p:txBody>
          <a:bodyPr/>
          <a:lstStyle/>
          <a:p>
            <a:r>
              <a:rPr lang="es-ES_tradnl" smtClean="0">
                <a:solidFill>
                  <a:srgbClr val="FFF39D"/>
                </a:solidFill>
              </a:rPr>
              <a:t>Licda. Aracely Pérez de Hernández</a:t>
            </a:r>
            <a:endParaRPr lang="es-ES" dirty="0">
              <a:solidFill>
                <a:srgbClr val="FFF39D"/>
              </a:solidFill>
            </a:endParaRPr>
          </a:p>
        </p:txBody>
      </p:sp>
      <p:sp>
        <p:nvSpPr>
          <p:cNvPr id="7" name="Slide Number Placeholder 6"/>
          <p:cNvSpPr>
            <a:spLocks noGrp="1"/>
          </p:cNvSpPr>
          <p:nvPr>
            <p:ph type="sldNum" sz="quarter" idx="12"/>
          </p:nvPr>
        </p:nvSpPr>
        <p:spPr/>
        <p:txBody>
          <a:bodyPr/>
          <a:lstStyle/>
          <a:p>
            <a:fld id="{F97521CB-FFE4-4685-BC12-89E4937D849F}" type="slidenum">
              <a:rPr lang="es-ES" smtClean="0">
                <a:solidFill>
                  <a:srgbClr val="FFF39D"/>
                </a:solidFill>
              </a:rPr>
              <a:pPr/>
              <a:t>‹Nº›</a:t>
            </a:fld>
            <a:endParaRPr lang="es-ES">
              <a:solidFill>
                <a:srgbClr val="FFF39D"/>
              </a:solidFill>
            </a:endParaRPr>
          </a:p>
        </p:txBody>
      </p:sp>
    </p:spTree>
    <p:extLst>
      <p:ext uri="{BB962C8B-B14F-4D97-AF65-F5344CB8AC3E}">
        <p14:creationId xmlns:p14="http://schemas.microsoft.com/office/powerpoint/2010/main" val="2131152825"/>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smtClean="0"/>
              <a:t>Haga clic en el icono para agregar una imagen</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78EAB4A-3ED0-44DA-9688-A2CB361F8DCE}" type="datetimeFigureOut">
              <a:rPr lang="es-ES" smtClean="0">
                <a:solidFill>
                  <a:srgbClr val="FFF39D"/>
                </a:solidFill>
              </a:rPr>
              <a:pPr/>
              <a:t>26/08/2015</a:t>
            </a:fld>
            <a:endParaRPr lang="es-ES" dirty="0">
              <a:solidFill>
                <a:srgbClr val="FFF39D"/>
              </a:solidFill>
            </a:endParaRPr>
          </a:p>
        </p:txBody>
      </p:sp>
      <p:sp>
        <p:nvSpPr>
          <p:cNvPr id="6" name="Footer Placeholder 5"/>
          <p:cNvSpPr>
            <a:spLocks noGrp="1"/>
          </p:cNvSpPr>
          <p:nvPr>
            <p:ph type="ftr" sz="quarter" idx="11"/>
          </p:nvPr>
        </p:nvSpPr>
        <p:spPr/>
        <p:txBody>
          <a:bodyPr/>
          <a:lstStyle/>
          <a:p>
            <a:r>
              <a:rPr lang="es-ES_tradnl" smtClean="0">
                <a:solidFill>
                  <a:srgbClr val="FFF39D"/>
                </a:solidFill>
              </a:rPr>
              <a:t>Licda. Aracely Pérez de Hernández</a:t>
            </a:r>
            <a:endParaRPr lang="es-ES" dirty="0">
              <a:solidFill>
                <a:srgbClr val="FFF39D"/>
              </a:solidFill>
            </a:endParaRPr>
          </a:p>
        </p:txBody>
      </p:sp>
      <p:sp>
        <p:nvSpPr>
          <p:cNvPr id="7" name="Slide Number Placeholder 6"/>
          <p:cNvSpPr>
            <a:spLocks noGrp="1"/>
          </p:cNvSpPr>
          <p:nvPr>
            <p:ph type="sldNum" sz="quarter" idx="12"/>
          </p:nvPr>
        </p:nvSpPr>
        <p:spPr/>
        <p:txBody>
          <a:bodyPr/>
          <a:lstStyle/>
          <a:p>
            <a:fld id="{F97521CB-FFE4-4685-BC12-89E4937D849F}" type="slidenum">
              <a:rPr lang="es-ES" smtClean="0">
                <a:solidFill>
                  <a:srgbClr val="FFF39D"/>
                </a:solidFill>
              </a:rPr>
              <a:pPr/>
              <a:t>‹Nº›</a:t>
            </a:fld>
            <a:endParaRPr lang="es-ES">
              <a:solidFill>
                <a:srgbClr val="FFF39D"/>
              </a:solidFill>
            </a:endParaRPr>
          </a:p>
        </p:txBody>
      </p:sp>
    </p:spTree>
    <p:extLst>
      <p:ext uri="{BB962C8B-B14F-4D97-AF65-F5344CB8AC3E}">
        <p14:creationId xmlns:p14="http://schemas.microsoft.com/office/powerpoint/2010/main" val="3837553416"/>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78EAB4A-3ED0-44DA-9688-A2CB361F8DCE}" type="datetimeFigureOut">
              <a:rPr lang="es-ES" smtClean="0">
                <a:solidFill>
                  <a:srgbClr val="FFF39D"/>
                </a:solidFill>
              </a:rPr>
              <a:pPr/>
              <a:t>26/08/2015</a:t>
            </a:fld>
            <a:endParaRPr lang="es-ES" dirty="0">
              <a:solidFill>
                <a:srgbClr val="FFF39D"/>
              </a:solidFill>
            </a:endParaRPr>
          </a:p>
        </p:txBody>
      </p:sp>
      <p:sp>
        <p:nvSpPr>
          <p:cNvPr id="6" name="Footer Placeholder 5"/>
          <p:cNvSpPr>
            <a:spLocks noGrp="1"/>
          </p:cNvSpPr>
          <p:nvPr>
            <p:ph type="ftr" sz="quarter" idx="11"/>
          </p:nvPr>
        </p:nvSpPr>
        <p:spPr/>
        <p:txBody>
          <a:bodyPr/>
          <a:lstStyle/>
          <a:p>
            <a:r>
              <a:rPr lang="es-ES_tradnl" smtClean="0">
                <a:solidFill>
                  <a:srgbClr val="FFF39D"/>
                </a:solidFill>
              </a:rPr>
              <a:t>Licda. Aracely Pérez de Hernández</a:t>
            </a:r>
            <a:endParaRPr lang="es-ES" dirty="0">
              <a:solidFill>
                <a:srgbClr val="FFF39D"/>
              </a:solidFill>
            </a:endParaRPr>
          </a:p>
        </p:txBody>
      </p:sp>
      <p:sp>
        <p:nvSpPr>
          <p:cNvPr id="7" name="Slide Number Placeholder 6"/>
          <p:cNvSpPr>
            <a:spLocks noGrp="1"/>
          </p:cNvSpPr>
          <p:nvPr>
            <p:ph type="sldNum" sz="quarter" idx="12"/>
          </p:nvPr>
        </p:nvSpPr>
        <p:spPr/>
        <p:txBody>
          <a:bodyPr/>
          <a:lstStyle/>
          <a:p>
            <a:fld id="{F97521CB-FFE4-4685-BC12-89E4937D849F}" type="slidenum">
              <a:rPr lang="es-ES" smtClean="0">
                <a:solidFill>
                  <a:srgbClr val="FFF39D"/>
                </a:solidFill>
              </a:rPr>
              <a:pPr/>
              <a:t>‹Nº›</a:t>
            </a:fld>
            <a:endParaRPr lang="es-ES">
              <a:solidFill>
                <a:srgbClr val="FFF39D"/>
              </a:solidFill>
            </a:endParaRPr>
          </a:p>
        </p:txBody>
      </p:sp>
    </p:spTree>
    <p:extLst>
      <p:ext uri="{BB962C8B-B14F-4D97-AF65-F5344CB8AC3E}">
        <p14:creationId xmlns:p14="http://schemas.microsoft.com/office/powerpoint/2010/main" val="3096618259"/>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78EAB4A-3ED0-44DA-9688-A2CB361F8DCE}" type="datetimeFigureOut">
              <a:rPr lang="es-ES" smtClean="0">
                <a:solidFill>
                  <a:srgbClr val="FFF39D"/>
                </a:solidFill>
              </a:rPr>
              <a:pPr/>
              <a:t>26/08/2015</a:t>
            </a:fld>
            <a:endParaRPr lang="es-ES" dirty="0">
              <a:solidFill>
                <a:srgbClr val="FFF39D"/>
              </a:solidFill>
            </a:endParaRPr>
          </a:p>
        </p:txBody>
      </p:sp>
      <p:sp>
        <p:nvSpPr>
          <p:cNvPr id="6" name="Footer Placeholder 5"/>
          <p:cNvSpPr>
            <a:spLocks noGrp="1"/>
          </p:cNvSpPr>
          <p:nvPr>
            <p:ph type="ftr" sz="quarter" idx="11"/>
          </p:nvPr>
        </p:nvSpPr>
        <p:spPr/>
        <p:txBody>
          <a:bodyPr/>
          <a:lstStyle/>
          <a:p>
            <a:r>
              <a:rPr lang="es-ES_tradnl" smtClean="0">
                <a:solidFill>
                  <a:srgbClr val="FFF39D"/>
                </a:solidFill>
              </a:rPr>
              <a:t>Licda. Aracely Pérez de Hernández</a:t>
            </a:r>
            <a:endParaRPr lang="es-ES" dirty="0">
              <a:solidFill>
                <a:srgbClr val="FFF39D"/>
              </a:solidFill>
            </a:endParaRPr>
          </a:p>
        </p:txBody>
      </p:sp>
      <p:sp>
        <p:nvSpPr>
          <p:cNvPr id="7" name="Slide Number Placeholder 6"/>
          <p:cNvSpPr>
            <a:spLocks noGrp="1"/>
          </p:cNvSpPr>
          <p:nvPr>
            <p:ph type="sldNum" sz="quarter" idx="12"/>
          </p:nvPr>
        </p:nvSpPr>
        <p:spPr/>
        <p:txBody>
          <a:bodyPr/>
          <a:lstStyle/>
          <a:p>
            <a:fld id="{F97521CB-FFE4-4685-BC12-89E4937D849F}" type="slidenum">
              <a:rPr lang="es-ES" smtClean="0">
                <a:solidFill>
                  <a:srgbClr val="FFF39D"/>
                </a:solidFill>
              </a:rPr>
              <a:pPr/>
              <a:t>‹Nº›</a:t>
            </a:fld>
            <a:endParaRPr lang="es-ES">
              <a:solidFill>
                <a:srgbClr val="FFF39D"/>
              </a:solidFill>
            </a:endParaRPr>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3781405841"/>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78EAB4A-3ED0-44DA-9688-A2CB361F8DCE}" type="datetimeFigureOut">
              <a:rPr lang="es-ES" smtClean="0">
                <a:solidFill>
                  <a:srgbClr val="FFF39D"/>
                </a:solidFill>
              </a:rPr>
              <a:pPr/>
              <a:t>26/08/2015</a:t>
            </a:fld>
            <a:endParaRPr lang="es-ES" dirty="0">
              <a:solidFill>
                <a:srgbClr val="FFF39D"/>
              </a:solidFill>
            </a:endParaRPr>
          </a:p>
        </p:txBody>
      </p:sp>
      <p:sp>
        <p:nvSpPr>
          <p:cNvPr id="6" name="Footer Placeholder 5"/>
          <p:cNvSpPr>
            <a:spLocks noGrp="1"/>
          </p:cNvSpPr>
          <p:nvPr>
            <p:ph type="ftr" sz="quarter" idx="11"/>
          </p:nvPr>
        </p:nvSpPr>
        <p:spPr/>
        <p:txBody>
          <a:bodyPr/>
          <a:lstStyle/>
          <a:p>
            <a:r>
              <a:rPr lang="es-ES_tradnl" smtClean="0">
                <a:solidFill>
                  <a:srgbClr val="FFF39D"/>
                </a:solidFill>
              </a:rPr>
              <a:t>Licda. Aracely Pérez de Hernández</a:t>
            </a:r>
            <a:endParaRPr lang="es-ES" dirty="0">
              <a:solidFill>
                <a:srgbClr val="FFF39D"/>
              </a:solidFill>
            </a:endParaRPr>
          </a:p>
        </p:txBody>
      </p:sp>
      <p:sp>
        <p:nvSpPr>
          <p:cNvPr id="7" name="Slide Number Placeholder 6"/>
          <p:cNvSpPr>
            <a:spLocks noGrp="1"/>
          </p:cNvSpPr>
          <p:nvPr>
            <p:ph type="sldNum" sz="quarter" idx="12"/>
          </p:nvPr>
        </p:nvSpPr>
        <p:spPr/>
        <p:txBody>
          <a:bodyPr/>
          <a:lstStyle/>
          <a:p>
            <a:fld id="{F97521CB-FFE4-4685-BC12-89E4937D849F}" type="slidenum">
              <a:rPr lang="es-ES" smtClean="0">
                <a:solidFill>
                  <a:srgbClr val="FFF39D"/>
                </a:solidFill>
              </a:rPr>
              <a:pPr/>
              <a:t>‹Nº›</a:t>
            </a:fld>
            <a:endParaRPr lang="es-ES">
              <a:solidFill>
                <a:srgbClr val="FFF39D"/>
              </a:solidFill>
            </a:endParaRPr>
          </a:p>
        </p:txBody>
      </p:sp>
    </p:spTree>
    <p:extLst>
      <p:ext uri="{BB962C8B-B14F-4D97-AF65-F5344CB8AC3E}">
        <p14:creationId xmlns:p14="http://schemas.microsoft.com/office/powerpoint/2010/main" val="4226425596"/>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D78EAB4A-3ED0-44DA-9688-A2CB361F8DCE}" type="datetimeFigureOut">
              <a:rPr lang="es-ES" smtClean="0">
                <a:solidFill>
                  <a:srgbClr val="FFF39D"/>
                </a:solidFill>
              </a:rPr>
              <a:pPr/>
              <a:t>26/08/2015</a:t>
            </a:fld>
            <a:endParaRPr lang="es-ES" dirty="0">
              <a:solidFill>
                <a:srgbClr val="FFF39D"/>
              </a:solidFill>
            </a:endParaRPr>
          </a:p>
        </p:txBody>
      </p:sp>
      <p:sp>
        <p:nvSpPr>
          <p:cNvPr id="4" name="Footer Placeholder 3"/>
          <p:cNvSpPr>
            <a:spLocks noGrp="1"/>
          </p:cNvSpPr>
          <p:nvPr>
            <p:ph type="ftr" sz="quarter" idx="11"/>
          </p:nvPr>
        </p:nvSpPr>
        <p:spPr/>
        <p:txBody>
          <a:bodyPr/>
          <a:lstStyle/>
          <a:p>
            <a:r>
              <a:rPr lang="es-ES_tradnl" smtClean="0">
                <a:solidFill>
                  <a:srgbClr val="FFF39D"/>
                </a:solidFill>
              </a:rPr>
              <a:t>Licda. Aracely Pérez de Hernández</a:t>
            </a:r>
            <a:endParaRPr lang="es-ES" dirty="0">
              <a:solidFill>
                <a:srgbClr val="FFF39D"/>
              </a:solidFill>
            </a:endParaRPr>
          </a:p>
        </p:txBody>
      </p:sp>
      <p:sp>
        <p:nvSpPr>
          <p:cNvPr id="5" name="Slide Number Placeholder 4"/>
          <p:cNvSpPr>
            <a:spLocks noGrp="1"/>
          </p:cNvSpPr>
          <p:nvPr>
            <p:ph type="sldNum" sz="quarter" idx="12"/>
          </p:nvPr>
        </p:nvSpPr>
        <p:spPr/>
        <p:txBody>
          <a:bodyPr/>
          <a:lstStyle/>
          <a:p>
            <a:fld id="{F97521CB-FFE4-4685-BC12-89E4937D849F}" type="slidenum">
              <a:rPr lang="es-ES" smtClean="0">
                <a:solidFill>
                  <a:srgbClr val="FFF39D"/>
                </a:solidFill>
              </a:rPr>
              <a:pPr/>
              <a:t>‹Nº›</a:t>
            </a:fld>
            <a:endParaRPr lang="es-ES">
              <a:solidFill>
                <a:srgbClr val="FFF39D"/>
              </a:solidFill>
            </a:endParaRPr>
          </a:p>
        </p:txBody>
      </p:sp>
    </p:spTree>
    <p:extLst>
      <p:ext uri="{BB962C8B-B14F-4D97-AF65-F5344CB8AC3E}">
        <p14:creationId xmlns:p14="http://schemas.microsoft.com/office/powerpoint/2010/main" val="1229856958"/>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56058" y="3073398"/>
            <a:ext cx="3658793"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3073398"/>
            <a:ext cx="3656408" cy="27178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4C5CEF4-F23F-41F8-BD34-E1497080B50F}" type="datetimeFigureOut">
              <a:rPr lang="es-ES" smtClean="0"/>
              <a:t>26/08/2015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EFAB0AD-358C-44F9-BF08-92003A7D87C9}" type="slidenum">
              <a:rPr lang="es-ES" smtClean="0"/>
              <a:t>‹Nº›</a:t>
            </a:fld>
            <a:endParaRPr lang="es-ES"/>
          </a:p>
        </p:txBody>
      </p:sp>
    </p:spTree>
    <p:extLst>
      <p:ext uri="{BB962C8B-B14F-4D97-AF65-F5344CB8AC3E}">
        <p14:creationId xmlns:p14="http://schemas.microsoft.com/office/powerpoint/2010/main" val="2811662124"/>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s-ES" smtClean="0"/>
              <a:t>Haga clic en el icono para agregar una imagen</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s-ES" smtClean="0"/>
              <a:t>Haga clic en el icono para agregar una imagen</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s-ES" smtClean="0"/>
              <a:t>Haga clic en el icono para agregar una imagen</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D78EAB4A-3ED0-44DA-9688-A2CB361F8DCE}" type="datetimeFigureOut">
              <a:rPr lang="es-ES" smtClean="0">
                <a:solidFill>
                  <a:srgbClr val="FFF39D"/>
                </a:solidFill>
              </a:rPr>
              <a:pPr/>
              <a:t>26/08/2015</a:t>
            </a:fld>
            <a:endParaRPr lang="es-ES" dirty="0">
              <a:solidFill>
                <a:srgbClr val="FFF39D"/>
              </a:solidFill>
            </a:endParaRPr>
          </a:p>
        </p:txBody>
      </p:sp>
      <p:sp>
        <p:nvSpPr>
          <p:cNvPr id="4" name="Footer Placeholder 3"/>
          <p:cNvSpPr>
            <a:spLocks noGrp="1"/>
          </p:cNvSpPr>
          <p:nvPr>
            <p:ph type="ftr" sz="quarter" idx="11"/>
          </p:nvPr>
        </p:nvSpPr>
        <p:spPr/>
        <p:txBody>
          <a:bodyPr/>
          <a:lstStyle>
            <a:lvl1pPr>
              <a:defRPr cap="all" baseline="0"/>
            </a:lvl1pPr>
          </a:lstStyle>
          <a:p>
            <a:r>
              <a:rPr lang="es-ES_tradnl" smtClean="0">
                <a:solidFill>
                  <a:srgbClr val="FFF39D"/>
                </a:solidFill>
              </a:rPr>
              <a:t>Licda. Aracely Pérez de Hernández</a:t>
            </a:r>
            <a:endParaRPr lang="es-ES" dirty="0">
              <a:solidFill>
                <a:srgbClr val="FFF39D"/>
              </a:solidFill>
            </a:endParaRPr>
          </a:p>
        </p:txBody>
      </p:sp>
      <p:sp>
        <p:nvSpPr>
          <p:cNvPr id="5" name="Slide Number Placeholder 4"/>
          <p:cNvSpPr>
            <a:spLocks noGrp="1"/>
          </p:cNvSpPr>
          <p:nvPr>
            <p:ph type="sldNum" sz="quarter" idx="12"/>
          </p:nvPr>
        </p:nvSpPr>
        <p:spPr/>
        <p:txBody>
          <a:bodyPr/>
          <a:lstStyle/>
          <a:p>
            <a:fld id="{F97521CB-FFE4-4685-BC12-89E4937D849F}" type="slidenum">
              <a:rPr lang="es-ES" smtClean="0">
                <a:solidFill>
                  <a:srgbClr val="FFF39D"/>
                </a:solidFill>
              </a:rPr>
              <a:pPr/>
              <a:t>‹Nº›</a:t>
            </a:fld>
            <a:endParaRPr lang="es-ES">
              <a:solidFill>
                <a:srgbClr val="FFF39D"/>
              </a:solidFill>
            </a:endParaRPr>
          </a:p>
        </p:txBody>
      </p:sp>
    </p:spTree>
    <p:extLst>
      <p:ext uri="{BB962C8B-B14F-4D97-AF65-F5344CB8AC3E}">
        <p14:creationId xmlns:p14="http://schemas.microsoft.com/office/powerpoint/2010/main" val="3181134813"/>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78EAB4A-3ED0-44DA-9688-A2CB361F8DCE}" type="datetimeFigureOut">
              <a:rPr lang="es-ES" smtClean="0">
                <a:solidFill>
                  <a:srgbClr val="FFF39D"/>
                </a:solidFill>
              </a:rPr>
              <a:pPr/>
              <a:t>26/08/2015</a:t>
            </a:fld>
            <a:endParaRPr lang="es-ES" dirty="0">
              <a:solidFill>
                <a:srgbClr val="FFF39D"/>
              </a:solidFill>
            </a:endParaRPr>
          </a:p>
        </p:txBody>
      </p:sp>
      <p:sp>
        <p:nvSpPr>
          <p:cNvPr id="5" name="Footer Placeholder 4"/>
          <p:cNvSpPr>
            <a:spLocks noGrp="1"/>
          </p:cNvSpPr>
          <p:nvPr>
            <p:ph type="ftr" sz="quarter" idx="11"/>
          </p:nvPr>
        </p:nvSpPr>
        <p:spPr/>
        <p:txBody>
          <a:bodyPr/>
          <a:lstStyle/>
          <a:p>
            <a:r>
              <a:rPr lang="es-ES_tradnl" smtClean="0">
                <a:solidFill>
                  <a:srgbClr val="FFF39D"/>
                </a:solidFill>
              </a:rPr>
              <a:t>Licda. Aracely Pérez de Hernández</a:t>
            </a:r>
            <a:endParaRPr lang="es-ES" dirty="0">
              <a:solidFill>
                <a:srgbClr val="FFF39D"/>
              </a:solidFill>
            </a:endParaRPr>
          </a:p>
        </p:txBody>
      </p:sp>
      <p:sp>
        <p:nvSpPr>
          <p:cNvPr id="6" name="Slide Number Placeholder 5"/>
          <p:cNvSpPr>
            <a:spLocks noGrp="1"/>
          </p:cNvSpPr>
          <p:nvPr>
            <p:ph type="sldNum" sz="quarter" idx="12"/>
          </p:nvPr>
        </p:nvSpPr>
        <p:spPr/>
        <p:txBody>
          <a:bodyPr/>
          <a:lstStyle/>
          <a:p>
            <a:fld id="{F97521CB-FFE4-4685-BC12-89E4937D849F}" type="slidenum">
              <a:rPr lang="es-ES" smtClean="0">
                <a:solidFill>
                  <a:srgbClr val="FFF39D"/>
                </a:solidFill>
              </a:rPr>
              <a:pPr/>
              <a:t>‹Nº›</a:t>
            </a:fld>
            <a:endParaRPr lang="es-ES">
              <a:solidFill>
                <a:srgbClr val="FFF39D"/>
              </a:solidFill>
            </a:endParaRPr>
          </a:p>
        </p:txBody>
      </p:sp>
    </p:spTree>
    <p:extLst>
      <p:ext uri="{BB962C8B-B14F-4D97-AF65-F5344CB8AC3E}">
        <p14:creationId xmlns:p14="http://schemas.microsoft.com/office/powerpoint/2010/main" val="1650991661"/>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78EAB4A-3ED0-44DA-9688-A2CB361F8DCE}" type="datetimeFigureOut">
              <a:rPr lang="es-ES" smtClean="0">
                <a:solidFill>
                  <a:srgbClr val="FFF39D"/>
                </a:solidFill>
              </a:rPr>
              <a:pPr/>
              <a:t>26/08/2015</a:t>
            </a:fld>
            <a:endParaRPr lang="es-ES" dirty="0">
              <a:solidFill>
                <a:srgbClr val="FFF39D"/>
              </a:solidFill>
            </a:endParaRPr>
          </a:p>
        </p:txBody>
      </p:sp>
      <p:sp>
        <p:nvSpPr>
          <p:cNvPr id="5" name="Footer Placeholder 4"/>
          <p:cNvSpPr>
            <a:spLocks noGrp="1"/>
          </p:cNvSpPr>
          <p:nvPr>
            <p:ph type="ftr" sz="quarter" idx="11"/>
          </p:nvPr>
        </p:nvSpPr>
        <p:spPr/>
        <p:txBody>
          <a:bodyPr/>
          <a:lstStyle/>
          <a:p>
            <a:r>
              <a:rPr lang="es-ES_tradnl" smtClean="0">
                <a:solidFill>
                  <a:srgbClr val="FFF39D"/>
                </a:solidFill>
              </a:rPr>
              <a:t>Licda. Aracely Pérez de Hernández</a:t>
            </a:r>
            <a:endParaRPr lang="es-ES" dirty="0">
              <a:solidFill>
                <a:srgbClr val="FFF39D"/>
              </a:solidFill>
            </a:endParaRPr>
          </a:p>
        </p:txBody>
      </p:sp>
      <p:sp>
        <p:nvSpPr>
          <p:cNvPr id="6" name="Slide Number Placeholder 5"/>
          <p:cNvSpPr>
            <a:spLocks noGrp="1"/>
          </p:cNvSpPr>
          <p:nvPr>
            <p:ph type="sldNum" sz="quarter" idx="12"/>
          </p:nvPr>
        </p:nvSpPr>
        <p:spPr/>
        <p:txBody>
          <a:bodyPr/>
          <a:lstStyle/>
          <a:p>
            <a:fld id="{F97521CB-FFE4-4685-BC12-89E4937D849F}" type="slidenum">
              <a:rPr lang="es-ES" smtClean="0">
                <a:solidFill>
                  <a:srgbClr val="FFF39D"/>
                </a:solidFill>
              </a:rPr>
              <a:pPr/>
              <a:t>‹Nº›</a:t>
            </a:fld>
            <a:endParaRPr lang="es-ES">
              <a:solidFill>
                <a:srgbClr val="FFF39D"/>
              </a:solidFill>
            </a:endParaRPr>
          </a:p>
        </p:txBody>
      </p:sp>
    </p:spTree>
    <p:extLst>
      <p:ext uri="{BB962C8B-B14F-4D97-AF65-F5344CB8AC3E}">
        <p14:creationId xmlns:p14="http://schemas.microsoft.com/office/powerpoint/2010/main" val="93814727"/>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4C5CEF4-F23F-41F8-BD34-E1497080B50F}" type="datetimeFigureOut">
              <a:rPr lang="es-ES" smtClean="0"/>
              <a:t>26/08/2015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EFAB0AD-358C-44F9-BF08-92003A7D87C9}" type="slidenum">
              <a:rPr lang="es-ES" smtClean="0"/>
              <a:t>‹Nº›</a:t>
            </a:fld>
            <a:endParaRPr lang="es-ES"/>
          </a:p>
        </p:txBody>
      </p:sp>
    </p:spTree>
    <p:extLst>
      <p:ext uri="{BB962C8B-B14F-4D97-AF65-F5344CB8AC3E}">
        <p14:creationId xmlns:p14="http://schemas.microsoft.com/office/powerpoint/2010/main" val="2129441140"/>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C5CEF4-F23F-41F8-BD34-E1497080B50F}" type="datetimeFigureOut">
              <a:rPr lang="es-ES" smtClean="0"/>
              <a:t>26/08/2015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AEFAB0AD-358C-44F9-BF08-92003A7D87C9}" type="slidenum">
              <a:rPr lang="es-ES" smtClean="0"/>
              <a:t>‹Nº›</a:t>
            </a:fld>
            <a:endParaRPr lang="es-ES"/>
          </a:p>
        </p:txBody>
      </p:sp>
    </p:spTree>
    <p:extLst>
      <p:ext uri="{BB962C8B-B14F-4D97-AF65-F5344CB8AC3E}">
        <p14:creationId xmlns:p14="http://schemas.microsoft.com/office/powerpoint/2010/main" val="2074744276"/>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4C5CEF4-F23F-41F8-BD34-E1497080B50F}" type="datetimeFigureOut">
              <a:rPr lang="es-ES" smtClean="0"/>
              <a:t>26/08/2015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EFAB0AD-358C-44F9-BF08-92003A7D87C9}" type="slidenum">
              <a:rPr lang="es-ES" smtClean="0"/>
              <a:t>‹Nº›</a:t>
            </a:fld>
            <a:endParaRPr lang="es-ES"/>
          </a:p>
        </p:txBody>
      </p:sp>
    </p:spTree>
    <p:extLst>
      <p:ext uri="{BB962C8B-B14F-4D97-AF65-F5344CB8AC3E}">
        <p14:creationId xmlns:p14="http://schemas.microsoft.com/office/powerpoint/2010/main" val="650986935"/>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s-ES" smtClean="0"/>
              <a:t>Haga clic en el icono para agregar una imagen</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4C5CEF4-F23F-41F8-BD34-E1497080B50F}" type="datetimeFigureOut">
              <a:rPr lang="es-ES" smtClean="0"/>
              <a:t>26/08/2015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EFAB0AD-358C-44F9-BF08-92003A7D87C9}" type="slidenum">
              <a:rPr lang="es-ES" smtClean="0"/>
              <a:t>‹Nº›</a:t>
            </a:fld>
            <a:endParaRPr lang="es-ES"/>
          </a:p>
        </p:txBody>
      </p:sp>
    </p:spTree>
    <p:extLst>
      <p:ext uri="{BB962C8B-B14F-4D97-AF65-F5344CB8AC3E}">
        <p14:creationId xmlns:p14="http://schemas.microsoft.com/office/powerpoint/2010/main" val="233177527"/>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2.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image" Target="../media/image2.png"/><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8/26/2015</a:t>
            </a:fld>
            <a:endParaRPr lang="en-US" dirty="0"/>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extLst>
      <p:ext uri="{BB962C8B-B14F-4D97-AF65-F5344CB8AC3E}">
        <p14:creationId xmlns:p14="http://schemas.microsoft.com/office/powerpoint/2010/main" val="1359883599"/>
      </p:ext>
    </p:extLst>
  </p:cSld>
  <p:clrMap bg1="dk1" tx1="lt1" bg2="dk2" tx2="lt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 id="2147483877" r:id="rId17"/>
    <p:sldLayoutId id="2147483878" r:id="rId18"/>
  </p:sldLayoutIdLst>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hf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8/26/2015</a:t>
            </a:fld>
            <a:endParaRPr lang="en-US" dirty="0"/>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extLst>
      <p:ext uri="{BB962C8B-B14F-4D97-AF65-F5344CB8AC3E}">
        <p14:creationId xmlns:p14="http://schemas.microsoft.com/office/powerpoint/2010/main" val="3567554479"/>
      </p:ext>
    </p:extLst>
  </p:cSld>
  <p:clrMap bg1="dk1" tx1="lt1" bg2="dk2" tx2="lt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 id="2147483896" r:id="rId17"/>
  </p:sldLayoutIdLst>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8/26/2015</a:t>
            </a:fld>
            <a:endParaRPr lang="en-US" dirty="0"/>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extLst>
      <p:ext uri="{BB962C8B-B14F-4D97-AF65-F5344CB8AC3E}">
        <p14:creationId xmlns:p14="http://schemas.microsoft.com/office/powerpoint/2010/main" val="3686455618"/>
      </p:ext>
    </p:extLst>
  </p:cSld>
  <p:clrMap bg1="dk1" tx1="lt1" bg2="dk2" tx2="lt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 id="2147483911" r:id="rId14"/>
    <p:sldLayoutId id="2147483912" r:id="rId15"/>
    <p:sldLayoutId id="2147483913" r:id="rId16"/>
    <p:sldLayoutId id="2147483914" r:id="rId17"/>
  </p:sldLayoutIdLst>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notesSlide" Target="../notesSlides/notesSlide9.xml"/><Relationship Id="rId7" Type="http://schemas.openxmlformats.org/officeDocument/2006/relationships/diagramLayout" Target="../diagrams/layout11.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diagramData" Target="../diagrams/data11.xml"/><Relationship Id="rId5" Type="http://schemas.openxmlformats.org/officeDocument/2006/relationships/image" Target="../media/image9.wmf"/><Relationship Id="rId10" Type="http://schemas.microsoft.com/office/2007/relationships/diagramDrawing" Target="../diagrams/drawing11.xml"/><Relationship Id="rId4" Type="http://schemas.openxmlformats.org/officeDocument/2006/relationships/oleObject" Target="../embeddings/oleObject2.bin"/><Relationship Id="rId9" Type="http://schemas.openxmlformats.org/officeDocument/2006/relationships/diagramColors" Target="../diagrams/colors1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1.wmf"/><Relationship Id="rId4" Type="http://schemas.openxmlformats.org/officeDocument/2006/relationships/oleObject" Target="../embeddings/oleObject3.bin"/></Relationships>
</file>

<file path=ppt/slides/_rels/slide35.xml.rels><?xml version="1.0" encoding="UTF-8" standalone="yes"?>
<Relationships xmlns="http://schemas.openxmlformats.org/package/2006/relationships"><Relationship Id="rId8" Type="http://schemas.openxmlformats.org/officeDocument/2006/relationships/diagramQuickStyle" Target="../diagrams/quickStyle18.xml"/><Relationship Id="rId3" Type="http://schemas.openxmlformats.org/officeDocument/2006/relationships/notesSlide" Target="../notesSlides/notesSlide19.xml"/><Relationship Id="rId7" Type="http://schemas.openxmlformats.org/officeDocument/2006/relationships/diagramLayout" Target="../diagrams/layout18.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diagramData" Target="../diagrams/data18.xml"/><Relationship Id="rId5" Type="http://schemas.openxmlformats.org/officeDocument/2006/relationships/image" Target="../media/image12.emf"/><Relationship Id="rId10" Type="http://schemas.microsoft.com/office/2007/relationships/diagramDrawing" Target="../diagrams/drawing18.xml"/><Relationship Id="rId4" Type="http://schemas.openxmlformats.org/officeDocument/2006/relationships/oleObject" Target="../embeddings/oleObject4.bin"/><Relationship Id="rId9" Type="http://schemas.openxmlformats.org/officeDocument/2006/relationships/diagramColors" Target="../diagrams/colors18.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2.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17.gif"/><Relationship Id="rId7" Type="http://schemas.openxmlformats.org/officeDocument/2006/relationships/diagramColors" Target="../diagrams/colors2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7.xml"/><Relationship Id="rId1" Type="http://schemas.openxmlformats.org/officeDocument/2006/relationships/slideLayout" Target="../slideLayouts/slideLayout20.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image" Target="../media/image19.jpeg"/></Relationships>
</file>

<file path=ppt/slides/_rels/slide48.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notesSlide" Target="../notesSlides/notesSlide31.xml"/><Relationship Id="rId7" Type="http://schemas.openxmlformats.org/officeDocument/2006/relationships/diagramColors" Target="../diagrams/colors25.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21.wmf"/></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99592" y="1122363"/>
            <a:ext cx="7594327" cy="2387600"/>
          </a:xfrm>
        </p:spPr>
        <p:txBody>
          <a:bodyPr>
            <a:normAutofit/>
          </a:bodyPr>
          <a:lstStyle/>
          <a:p>
            <a:r>
              <a:rPr lang="es-SV" cap="none" dirty="0" smtClean="0"/>
              <a:t>SI y su relación con  la organización, y el proceso</a:t>
            </a:r>
            <a:br>
              <a:rPr lang="es-SV" cap="none" dirty="0" smtClean="0"/>
            </a:br>
            <a:r>
              <a:rPr lang="es-SV" cap="none" dirty="0" smtClean="0"/>
              <a:t>de toma de decisiones.</a:t>
            </a:r>
            <a:endParaRPr lang="es-ES" cap="none" dirty="0"/>
          </a:p>
        </p:txBody>
      </p:sp>
      <p:sp>
        <p:nvSpPr>
          <p:cNvPr id="3" name="2 Subtítulo"/>
          <p:cNvSpPr>
            <a:spLocks noGrp="1"/>
          </p:cNvSpPr>
          <p:nvPr>
            <p:ph type="subTitle" idx="1"/>
          </p:nvPr>
        </p:nvSpPr>
        <p:spPr>
          <a:xfrm>
            <a:off x="1895047" y="4509120"/>
            <a:ext cx="6593681" cy="1655762"/>
          </a:xfrm>
        </p:spPr>
        <p:txBody>
          <a:bodyPr>
            <a:normAutofit fontScale="92500" lnSpcReduction="20000"/>
          </a:bodyPr>
          <a:lstStyle/>
          <a:p>
            <a:pPr algn="r"/>
            <a:r>
              <a:rPr lang="es-ES" sz="3200" dirty="0" smtClean="0">
                <a:solidFill>
                  <a:srgbClr val="FF0000"/>
                </a:solidFill>
              </a:rPr>
              <a:t>Sistemas de información Gerencial</a:t>
            </a:r>
          </a:p>
          <a:p>
            <a:pPr algn="r"/>
            <a:r>
              <a:rPr lang="es-ES" sz="3900" cap="none" dirty="0" smtClean="0">
                <a:latin typeface="Edwardian Script ITC" panose="030303020407070D0804" pitchFamily="66" charset="0"/>
              </a:rPr>
              <a:t>Licda. Aracely de Hernández</a:t>
            </a:r>
          </a:p>
          <a:p>
            <a:pPr algn="r"/>
            <a:r>
              <a:rPr lang="es-ES" dirty="0" smtClean="0"/>
              <a:t>Sección  01</a:t>
            </a:r>
            <a:endParaRPr lang="es-E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4209070236"/>
      </p:ext>
    </p:extLst>
  </p:cSld>
  <p:clrMapOvr>
    <a:masterClrMapping/>
  </p:clrMapOvr>
  <mc:AlternateContent xmlns:mc="http://schemas.openxmlformats.org/markup-compatibility/2006" xmlns:p14="http://schemas.microsoft.com/office/powerpoint/2010/main">
    <mc:Choice Requires="p14">
      <p:transition spd="slow" p14:dur="1500" advTm="10539">
        <p:random/>
      </p:transition>
    </mc:Choice>
    <mc:Fallback xmlns="">
      <p:transition spd="slow" advTm="10539">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857250" y="-10377"/>
            <a:ext cx="7429499" cy="1478570"/>
          </a:xfrm>
        </p:spPr>
        <p:txBody>
          <a:bodyPr/>
          <a:lstStyle/>
          <a:p>
            <a:r>
              <a:rPr lang="es-ES" dirty="0" smtClean="0"/>
              <a:t>Tipos de Sistemas de información</a:t>
            </a:r>
            <a:endParaRPr lang="es-ES"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221419711"/>
              </p:ext>
            </p:extLst>
          </p:nvPr>
        </p:nvGraphicFramePr>
        <p:xfrm>
          <a:off x="-828600" y="836297"/>
          <a:ext cx="9828584" cy="602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767440"/>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Conceptualización</a:t>
            </a:r>
            <a:endParaRPr lang="es-ES" dirty="0"/>
          </a:p>
        </p:txBody>
      </p:sp>
      <p:sp>
        <p:nvSpPr>
          <p:cNvPr id="2" name="1 Marcador de contenido"/>
          <p:cNvSpPr>
            <a:spLocks noGrp="1"/>
          </p:cNvSpPr>
          <p:nvPr>
            <p:ph idx="1"/>
          </p:nvPr>
        </p:nvSpPr>
        <p:spPr>
          <a:xfrm>
            <a:off x="856059" y="1916832"/>
            <a:ext cx="7429499" cy="3541714"/>
          </a:xfrm>
        </p:spPr>
        <p:txBody>
          <a:bodyPr>
            <a:noAutofit/>
          </a:bodyPr>
          <a:lstStyle/>
          <a:p>
            <a:pPr marL="0" indent="0">
              <a:buNone/>
            </a:pPr>
            <a:r>
              <a:rPr lang="es-ES" dirty="0" smtClean="0"/>
              <a:t>Transacciones </a:t>
            </a:r>
          </a:p>
          <a:p>
            <a:r>
              <a:rPr lang="es-ES" dirty="0" smtClean="0"/>
              <a:t>Es el intercambio relacionado con la actividad empresarial</a:t>
            </a:r>
          </a:p>
          <a:p>
            <a:endParaRPr lang="es-ES" dirty="0"/>
          </a:p>
          <a:p>
            <a:pPr marL="0" indent="0">
              <a:buNone/>
            </a:pPr>
            <a:r>
              <a:rPr lang="es-ES" dirty="0" smtClean="0"/>
              <a:t>Proceso:</a:t>
            </a:r>
          </a:p>
          <a:p>
            <a:r>
              <a:rPr lang="es-ES" dirty="0"/>
              <a:t>Pasos a seguir hacia un fin determinado</a:t>
            </a:r>
          </a:p>
          <a:p>
            <a:r>
              <a:rPr lang="es-ES" dirty="0" smtClean="0"/>
              <a:t>Conjunto de fases sucesivas de un fenómeno en un lapso de tiempo</a:t>
            </a:r>
          </a:p>
        </p:txBody>
      </p:sp>
    </p:spTree>
    <p:extLst>
      <p:ext uri="{BB962C8B-B14F-4D97-AF65-F5344CB8AC3E}">
        <p14:creationId xmlns:p14="http://schemas.microsoft.com/office/powerpoint/2010/main" val="1934964995"/>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DEFINICIÓN TPS</a:t>
            </a:r>
            <a:endParaRPr lang="es-ES" dirty="0"/>
          </a:p>
        </p:txBody>
      </p:sp>
      <p:sp>
        <p:nvSpPr>
          <p:cNvPr id="2" name="1 Marcador de contenido"/>
          <p:cNvSpPr>
            <a:spLocks noGrp="1"/>
          </p:cNvSpPr>
          <p:nvPr>
            <p:ph idx="1"/>
          </p:nvPr>
        </p:nvSpPr>
        <p:spPr/>
        <p:txBody>
          <a:bodyPr/>
          <a:lstStyle/>
          <a:p>
            <a:r>
              <a:rPr lang="es-ES" dirty="0" smtClean="0"/>
              <a:t>Por sus siglas en inglés de </a:t>
            </a:r>
            <a:r>
              <a:rPr lang="es-ES" sz="5400" dirty="0" err="1" smtClean="0"/>
              <a:t>T</a:t>
            </a:r>
            <a:r>
              <a:rPr lang="es-ES" dirty="0" err="1" smtClean="0"/>
              <a:t>ransactions</a:t>
            </a:r>
            <a:r>
              <a:rPr lang="es-ES" dirty="0" smtClean="0"/>
              <a:t> </a:t>
            </a:r>
            <a:r>
              <a:rPr lang="es-ES" sz="5400" dirty="0" err="1"/>
              <a:t>P</a:t>
            </a:r>
            <a:r>
              <a:rPr lang="es-ES" dirty="0" err="1" smtClean="0"/>
              <a:t>rocessing</a:t>
            </a:r>
            <a:r>
              <a:rPr lang="es-ES" dirty="0" smtClean="0"/>
              <a:t> </a:t>
            </a:r>
            <a:r>
              <a:rPr lang="es-ES" sz="5400" dirty="0" err="1" smtClean="0"/>
              <a:t>S</a:t>
            </a:r>
            <a:r>
              <a:rPr lang="es-ES" dirty="0" err="1" smtClean="0"/>
              <a:t>ystem</a:t>
            </a:r>
            <a:r>
              <a:rPr lang="es-ES" dirty="0" smtClean="0"/>
              <a:t>, es un sistema computarizado que efectúa y registra las transacciones diarias necesarias para dirigir y controlar los negocios; brindan servicio al Nivel operativo de la organización</a:t>
            </a:r>
            <a:endParaRPr lang="es-ES" dirty="0"/>
          </a:p>
        </p:txBody>
      </p:sp>
    </p:spTree>
    <p:extLst>
      <p:ext uri="{BB962C8B-B14F-4D97-AF65-F5344CB8AC3E}">
        <p14:creationId xmlns:p14="http://schemas.microsoft.com/office/powerpoint/2010/main" val="2411594654"/>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899592" y="21598"/>
            <a:ext cx="7429499" cy="1478570"/>
          </a:xfrm>
        </p:spPr>
        <p:txBody>
          <a:bodyPr/>
          <a:lstStyle/>
          <a:p>
            <a:r>
              <a:rPr lang="es-ES" dirty="0" smtClean="0"/>
              <a:t>Características del TPS</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477488681"/>
              </p:ext>
            </p:extLst>
          </p:nvPr>
        </p:nvGraphicFramePr>
        <p:xfrm>
          <a:off x="0" y="980728"/>
          <a:ext cx="9144000"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4635565"/>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Ejemplos TPS</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192313510"/>
              </p:ext>
            </p:extLst>
          </p:nvPr>
        </p:nvGraphicFramePr>
        <p:xfrm>
          <a:off x="251520" y="1628800"/>
          <a:ext cx="8640960" cy="4833707"/>
        </p:xfrm>
        <a:graphic>
          <a:graphicData uri="http://schemas.openxmlformats.org/drawingml/2006/table">
            <a:tbl>
              <a:tblPr firstRow="1" bandRow="1">
                <a:tableStyleId>{93296810-A885-4BE3-A3E7-6D5BEEA58F35}</a:tableStyleId>
              </a:tblPr>
              <a:tblGrid>
                <a:gridCol w="1656184"/>
                <a:gridCol w="1656184"/>
                <a:gridCol w="1728192"/>
                <a:gridCol w="1872208"/>
                <a:gridCol w="1728192"/>
              </a:tblGrid>
              <a:tr h="10529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t>Sistemas de Finanzas y Contabilidad</a:t>
                      </a:r>
                    </a:p>
                  </a:txBody>
                  <a:tcPr anchor="ctr"/>
                </a:tc>
                <a:tc>
                  <a:txBody>
                    <a:bodyPr/>
                    <a:lstStyle/>
                    <a:p>
                      <a:pPr algn="ctr"/>
                      <a:r>
                        <a:rPr lang="es-ES" dirty="0" smtClean="0"/>
                        <a:t>Sistemas de Manufactura y Producción</a:t>
                      </a:r>
                      <a:endParaRPr lang="es-E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t>Sistemas de ventas y Marketing</a:t>
                      </a:r>
                    </a:p>
                  </a:txBody>
                  <a:tcPr anchor="ctr"/>
                </a:tc>
                <a:tc>
                  <a:txBody>
                    <a:bodyPr/>
                    <a:lstStyle/>
                    <a:p>
                      <a:pPr algn="ctr"/>
                      <a:r>
                        <a:rPr lang="es-ES" dirty="0" smtClean="0"/>
                        <a:t>Sistemas de Recursos Humanos</a:t>
                      </a:r>
                      <a:endParaRPr lang="es-ES" dirty="0"/>
                    </a:p>
                  </a:txBody>
                  <a:tcPr anchor="ctr"/>
                </a:tc>
                <a:tc>
                  <a:txBody>
                    <a:bodyPr/>
                    <a:lstStyle/>
                    <a:p>
                      <a:pPr algn="ctr"/>
                      <a:r>
                        <a:rPr lang="es-ES" dirty="0" smtClean="0"/>
                        <a:t>Ejemplo</a:t>
                      </a:r>
                      <a:endParaRPr lang="es-ES" dirty="0"/>
                    </a:p>
                  </a:txBody>
                  <a:tcPr anchor="ctr"/>
                </a:tc>
              </a:tr>
              <a:tr h="747286">
                <a:tc>
                  <a:txBody>
                    <a:bodyPr/>
                    <a:lstStyle/>
                    <a:p>
                      <a:pPr algn="ctr"/>
                      <a:r>
                        <a:rPr lang="es-ES" sz="1600" dirty="0" smtClean="0"/>
                        <a:t>Presupuestos</a:t>
                      </a:r>
                      <a:endParaRPr lang="es-ES" sz="1600" dirty="0"/>
                    </a:p>
                  </a:txBody>
                  <a:tcPr anchor="ctr"/>
                </a:tc>
                <a:tc>
                  <a:txBody>
                    <a:bodyPr/>
                    <a:lstStyle/>
                    <a:p>
                      <a:pPr algn="ctr"/>
                      <a:r>
                        <a:rPr lang="es-ES" sz="1600" dirty="0" smtClean="0"/>
                        <a:t>Programación</a:t>
                      </a:r>
                      <a:r>
                        <a:rPr lang="es-ES" sz="1600" baseline="0" dirty="0" smtClean="0"/>
                        <a:t> compra materiales</a:t>
                      </a:r>
                      <a:endParaRPr lang="es-E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dirty="0" smtClean="0"/>
                        <a:t>Administración de ventas</a:t>
                      </a:r>
                    </a:p>
                  </a:txBody>
                  <a:tcPr anchor="ctr"/>
                </a:tc>
                <a:tc>
                  <a:txBody>
                    <a:bodyPr/>
                    <a:lstStyle/>
                    <a:p>
                      <a:pPr algn="ctr"/>
                      <a:r>
                        <a:rPr lang="es-ES" sz="1600" dirty="0" smtClean="0"/>
                        <a:t>Registros de personal</a:t>
                      </a:r>
                      <a:endParaRPr lang="es-ES" sz="1600" dirty="0"/>
                    </a:p>
                  </a:txBody>
                  <a:tcPr anchor="ctr"/>
                </a:tc>
                <a:tc>
                  <a:txBody>
                    <a:bodyPr/>
                    <a:lstStyle/>
                    <a:p>
                      <a:pPr algn="ctr"/>
                      <a:r>
                        <a:rPr lang="es-ES" sz="1600" dirty="0" smtClean="0"/>
                        <a:t>Registro académico</a:t>
                      </a:r>
                      <a:endParaRPr lang="es-ES" sz="1600" dirty="0"/>
                    </a:p>
                  </a:txBody>
                  <a:tcPr anchor="ctr"/>
                </a:tc>
              </a:tr>
              <a:tr h="702481">
                <a:tc>
                  <a:txBody>
                    <a:bodyPr/>
                    <a:lstStyle/>
                    <a:p>
                      <a:pPr algn="ctr"/>
                      <a:r>
                        <a:rPr lang="es-ES" sz="1600" dirty="0" smtClean="0"/>
                        <a:t>Libro Diario y mayor</a:t>
                      </a:r>
                      <a:endParaRPr lang="es-ES" sz="1600" dirty="0"/>
                    </a:p>
                  </a:txBody>
                  <a:tcPr anchor="ctr"/>
                </a:tc>
                <a:tc>
                  <a:txBody>
                    <a:bodyPr/>
                    <a:lstStyle/>
                    <a:p>
                      <a:pPr algn="ctr"/>
                      <a:r>
                        <a:rPr lang="es-ES" sz="1600" dirty="0" smtClean="0"/>
                        <a:t>Embarque y recepción </a:t>
                      </a:r>
                      <a:endParaRPr lang="es-E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dirty="0" smtClean="0"/>
                        <a:t>Promoción </a:t>
                      </a:r>
                    </a:p>
                    <a:p>
                      <a:pPr algn="ctr"/>
                      <a:endParaRPr lang="es-ES" sz="1600" dirty="0"/>
                    </a:p>
                  </a:txBody>
                  <a:tcPr anchor="ctr"/>
                </a:tc>
                <a:tc>
                  <a:txBody>
                    <a:bodyPr/>
                    <a:lstStyle/>
                    <a:p>
                      <a:pPr algn="ctr"/>
                      <a:r>
                        <a:rPr lang="es-ES" sz="1600" dirty="0" smtClean="0"/>
                        <a:t>Prestaciones</a:t>
                      </a:r>
                      <a:endParaRPr lang="es-ES" sz="1600" dirty="0"/>
                    </a:p>
                  </a:txBody>
                  <a:tcPr anchor="ctr"/>
                </a:tc>
                <a:tc>
                  <a:txBody>
                    <a:bodyPr/>
                    <a:lstStyle/>
                    <a:p>
                      <a:pPr algn="ctr"/>
                      <a:r>
                        <a:rPr lang="es-ES" sz="1600" dirty="0" smtClean="0"/>
                        <a:t>Control de planes de estudio</a:t>
                      </a:r>
                      <a:endParaRPr lang="es-ES" sz="1600" dirty="0"/>
                    </a:p>
                  </a:txBody>
                  <a:tcPr anchor="ctr"/>
                </a:tc>
              </a:tr>
              <a:tr h="517989">
                <a:tc>
                  <a:txBody>
                    <a:bodyPr/>
                    <a:lstStyle/>
                    <a:p>
                      <a:pPr algn="ctr"/>
                      <a:r>
                        <a:rPr lang="es-ES" sz="1600" dirty="0" smtClean="0"/>
                        <a:t>Facturación</a:t>
                      </a:r>
                      <a:endParaRPr lang="es-ES" sz="1600" dirty="0"/>
                    </a:p>
                  </a:txBody>
                  <a:tcPr anchor="ctr"/>
                </a:tc>
                <a:tc>
                  <a:txBody>
                    <a:bodyPr/>
                    <a:lstStyle/>
                    <a:p>
                      <a:pPr algn="ctr"/>
                      <a:r>
                        <a:rPr lang="es-ES" sz="1600" dirty="0" smtClean="0"/>
                        <a:t>Ingeniería </a:t>
                      </a:r>
                      <a:endParaRPr lang="es-E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dirty="0" smtClean="0"/>
                        <a:t>Fijación de Precios</a:t>
                      </a:r>
                    </a:p>
                  </a:txBody>
                  <a:tcPr anchor="ctr"/>
                </a:tc>
                <a:tc>
                  <a:txBody>
                    <a:bodyPr/>
                    <a:lstStyle/>
                    <a:p>
                      <a:pPr algn="ctr"/>
                      <a:r>
                        <a:rPr lang="es-ES" sz="1600" dirty="0" smtClean="0"/>
                        <a:t>Compensaciones</a:t>
                      </a:r>
                      <a:endParaRPr lang="es-ES" sz="1600" dirty="0"/>
                    </a:p>
                  </a:txBody>
                  <a:tcPr anchor="ctr"/>
                </a:tc>
                <a:tc>
                  <a:txBody>
                    <a:bodyPr/>
                    <a:lstStyle/>
                    <a:p>
                      <a:pPr algn="ctr"/>
                      <a:r>
                        <a:rPr lang="es-ES" sz="1600" dirty="0" smtClean="0"/>
                        <a:t>Registro de notas</a:t>
                      </a:r>
                      <a:endParaRPr lang="es-ES" sz="1600" dirty="0"/>
                    </a:p>
                  </a:txBody>
                  <a:tcPr anchor="ctr"/>
                </a:tc>
              </a:tr>
              <a:tr h="576064">
                <a:tc>
                  <a:txBody>
                    <a:bodyPr/>
                    <a:lstStyle/>
                    <a:p>
                      <a:pPr algn="ctr"/>
                      <a:r>
                        <a:rPr lang="es-ES" sz="1600" dirty="0" smtClean="0"/>
                        <a:t>Cuentas por cobrar y pagar</a:t>
                      </a:r>
                      <a:endParaRPr lang="es-ES" sz="1600" dirty="0"/>
                    </a:p>
                  </a:txBody>
                  <a:tcPr anchor="ctr"/>
                </a:tc>
                <a:tc>
                  <a:txBody>
                    <a:bodyPr/>
                    <a:lstStyle/>
                    <a:p>
                      <a:pPr algn="ctr"/>
                      <a:r>
                        <a:rPr lang="es-ES" sz="1600" dirty="0" smtClean="0"/>
                        <a:t>Operaciones </a:t>
                      </a:r>
                      <a:endParaRPr lang="es-ES" sz="1600" dirty="0"/>
                    </a:p>
                  </a:txBody>
                  <a:tcPr anchor="ctr"/>
                </a:tc>
                <a:tc>
                  <a:txBody>
                    <a:bodyPr/>
                    <a:lstStyle/>
                    <a:p>
                      <a:pPr algn="ctr"/>
                      <a:r>
                        <a:rPr lang="es-ES" sz="1600" dirty="0" smtClean="0"/>
                        <a:t>Nuevos productos y servicios</a:t>
                      </a:r>
                      <a:endParaRPr lang="es-ES" sz="1600" dirty="0"/>
                    </a:p>
                  </a:txBody>
                  <a:tcPr anchor="ctr"/>
                </a:tc>
                <a:tc>
                  <a:txBody>
                    <a:bodyPr/>
                    <a:lstStyle/>
                    <a:p>
                      <a:pPr algn="ctr"/>
                      <a:r>
                        <a:rPr lang="es-ES" sz="1600" dirty="0" smtClean="0"/>
                        <a:t>Relaciones laborales</a:t>
                      </a:r>
                      <a:endParaRPr lang="es-ES" sz="1600" dirty="0"/>
                    </a:p>
                  </a:txBody>
                  <a:tcPr anchor="ctr"/>
                </a:tc>
                <a:tc>
                  <a:txBody>
                    <a:bodyPr/>
                    <a:lstStyle/>
                    <a:p>
                      <a:pPr algn="ctr"/>
                      <a:r>
                        <a:rPr lang="es-ES" sz="1600" dirty="0" smtClean="0"/>
                        <a:t>Egresados</a:t>
                      </a:r>
                      <a:endParaRPr lang="es-ES" sz="1600" dirty="0"/>
                    </a:p>
                  </a:txBody>
                  <a:tcPr anchor="ctr"/>
                </a:tc>
              </a:tr>
              <a:tr h="645016">
                <a:tc>
                  <a:txBody>
                    <a:bodyPr/>
                    <a:lstStyle/>
                    <a:p>
                      <a:pPr algn="ctr"/>
                      <a:r>
                        <a:rPr lang="es-ES" sz="1600" dirty="0" smtClean="0"/>
                        <a:t>Costeo</a:t>
                      </a:r>
                      <a:endParaRPr lang="es-ES" sz="1600" dirty="0"/>
                    </a:p>
                  </a:txBody>
                  <a:tcPr anchor="ctr"/>
                </a:tc>
                <a:tc>
                  <a:txBody>
                    <a:bodyPr/>
                    <a:lstStyle/>
                    <a:p>
                      <a:pPr algn="ctr"/>
                      <a:r>
                        <a:rPr lang="es-ES" sz="1600" dirty="0" smtClean="0"/>
                        <a:t>Sistemas de control de maquinaría</a:t>
                      </a:r>
                      <a:endParaRPr lang="es-ES" sz="1600" dirty="0"/>
                    </a:p>
                  </a:txBody>
                  <a:tcPr anchor="ctr"/>
                </a:tc>
                <a:tc>
                  <a:txBody>
                    <a:bodyPr/>
                    <a:lstStyle/>
                    <a:p>
                      <a:pPr algn="ctr"/>
                      <a:r>
                        <a:rPr lang="es-ES" sz="1600" dirty="0" smtClean="0"/>
                        <a:t>Pedidos</a:t>
                      </a:r>
                      <a:endParaRPr lang="es-ES" sz="1600" dirty="0"/>
                    </a:p>
                  </a:txBody>
                  <a:tcPr anchor="ctr"/>
                </a:tc>
                <a:tc>
                  <a:txBody>
                    <a:bodyPr/>
                    <a:lstStyle/>
                    <a:p>
                      <a:pPr algn="ctr"/>
                      <a:r>
                        <a:rPr lang="es-ES" sz="1600" dirty="0" smtClean="0"/>
                        <a:t>Capacitación</a:t>
                      </a:r>
                      <a:endParaRPr lang="es-ES" sz="1600" dirty="0"/>
                    </a:p>
                  </a:txBody>
                  <a:tcPr anchor="ctr"/>
                </a:tc>
                <a:tc>
                  <a:txBody>
                    <a:bodyPr/>
                    <a:lstStyle/>
                    <a:p>
                      <a:pPr algn="ctr"/>
                      <a:r>
                        <a:rPr lang="es-ES" sz="1600" dirty="0" smtClean="0"/>
                        <a:t>Graduados</a:t>
                      </a:r>
                      <a:endParaRPr lang="es-ES" sz="1600" dirty="0"/>
                    </a:p>
                  </a:txBody>
                  <a:tcPr anchor="ctr"/>
                </a:tc>
              </a:tr>
              <a:tr h="182096">
                <a:tc>
                  <a:txBody>
                    <a:bodyPr/>
                    <a:lstStyle/>
                    <a:p>
                      <a:pPr algn="ctr"/>
                      <a:endParaRPr lang="es-ES" sz="1600" dirty="0"/>
                    </a:p>
                  </a:txBody>
                  <a:tcPr anchor="ctr"/>
                </a:tc>
                <a:tc>
                  <a:txBody>
                    <a:bodyPr/>
                    <a:lstStyle/>
                    <a:p>
                      <a:pPr algn="ctr"/>
                      <a:endParaRPr lang="es-ES" sz="1600" dirty="0"/>
                    </a:p>
                  </a:txBody>
                  <a:tcPr anchor="ctr"/>
                </a:tc>
                <a:tc>
                  <a:txBody>
                    <a:bodyPr/>
                    <a:lstStyle/>
                    <a:p>
                      <a:pPr algn="ctr"/>
                      <a:endParaRPr lang="es-ES" sz="1600" dirty="0"/>
                    </a:p>
                  </a:txBody>
                  <a:tcPr anchor="ctr"/>
                </a:tc>
                <a:tc>
                  <a:txBody>
                    <a:bodyPr/>
                    <a:lstStyle/>
                    <a:p>
                      <a:pPr algn="ctr"/>
                      <a:r>
                        <a:rPr lang="es-ES" sz="1600" dirty="0" smtClean="0"/>
                        <a:t>Nomina</a:t>
                      </a:r>
                      <a:endParaRPr lang="es-ES" sz="1600" dirty="0"/>
                    </a:p>
                  </a:txBody>
                  <a:tcPr anchor="ctr"/>
                </a:tc>
                <a:tc>
                  <a:txBody>
                    <a:bodyPr/>
                    <a:lstStyle/>
                    <a:p>
                      <a:pPr algn="ctr"/>
                      <a:endParaRPr lang="es-ES" sz="1600" dirty="0"/>
                    </a:p>
                  </a:txBody>
                  <a:tcPr anchor="ctr"/>
                </a:tc>
              </a:tr>
            </a:tbl>
          </a:graphicData>
        </a:graphic>
      </p:graphicFrame>
    </p:spTree>
    <p:extLst>
      <p:ext uri="{BB962C8B-B14F-4D97-AF65-F5344CB8AC3E}">
        <p14:creationId xmlns:p14="http://schemas.microsoft.com/office/powerpoint/2010/main" val="398438279"/>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Esquema de trabajo TPS</a:t>
            </a:r>
            <a:endParaRPr lang="es-ES" dirty="0"/>
          </a:p>
        </p:txBody>
      </p:sp>
      <p:sp>
        <p:nvSpPr>
          <p:cNvPr id="4" name="3 Proceso"/>
          <p:cNvSpPr/>
          <p:nvPr/>
        </p:nvSpPr>
        <p:spPr>
          <a:xfrm>
            <a:off x="3587981" y="3429000"/>
            <a:ext cx="2160240" cy="1080120"/>
          </a:xfrm>
          <a:prstGeom prst="flowChart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smtClean="0"/>
              <a:t>Proceso</a:t>
            </a:r>
            <a:endParaRPr lang="es-ES" dirty="0"/>
          </a:p>
        </p:txBody>
      </p:sp>
      <p:sp>
        <p:nvSpPr>
          <p:cNvPr id="5" name="4 Disco magnético"/>
          <p:cNvSpPr/>
          <p:nvPr/>
        </p:nvSpPr>
        <p:spPr>
          <a:xfrm>
            <a:off x="3990325" y="5373216"/>
            <a:ext cx="1355553" cy="1237722"/>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dirty="0" smtClean="0"/>
              <a:t>Archivos</a:t>
            </a:r>
          </a:p>
          <a:p>
            <a:pPr algn="ctr"/>
            <a:r>
              <a:rPr lang="es-ES" dirty="0" smtClean="0"/>
              <a:t>de datos</a:t>
            </a:r>
            <a:endParaRPr lang="es-ES" dirty="0"/>
          </a:p>
        </p:txBody>
      </p:sp>
      <p:sp>
        <p:nvSpPr>
          <p:cNvPr id="6" name="5 Entrada manual"/>
          <p:cNvSpPr/>
          <p:nvPr/>
        </p:nvSpPr>
        <p:spPr>
          <a:xfrm>
            <a:off x="395536" y="3428999"/>
            <a:ext cx="2448272" cy="1080120"/>
          </a:xfrm>
          <a:prstGeom prst="flowChartManualInpu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dirty="0" smtClean="0"/>
              <a:t>Datos transacciones</a:t>
            </a:r>
            <a:endParaRPr lang="es-ES" dirty="0"/>
          </a:p>
        </p:txBody>
      </p:sp>
      <p:sp>
        <p:nvSpPr>
          <p:cNvPr id="7" name="6 Documento"/>
          <p:cNvSpPr/>
          <p:nvPr/>
        </p:nvSpPr>
        <p:spPr>
          <a:xfrm>
            <a:off x="6854187" y="1966607"/>
            <a:ext cx="1872208" cy="936104"/>
          </a:xfrm>
          <a:prstGeom prst="flowChartDocumen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smtClean="0"/>
              <a:t>Documentos</a:t>
            </a:r>
            <a:endParaRPr lang="es-ES" dirty="0"/>
          </a:p>
        </p:txBody>
      </p:sp>
      <p:sp>
        <p:nvSpPr>
          <p:cNvPr id="8" name="7 Documento"/>
          <p:cNvSpPr/>
          <p:nvPr/>
        </p:nvSpPr>
        <p:spPr>
          <a:xfrm>
            <a:off x="6863474" y="4689140"/>
            <a:ext cx="1872208" cy="972108"/>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dirty="0" smtClean="0"/>
              <a:t>Informes</a:t>
            </a:r>
            <a:endParaRPr lang="es-ES" dirty="0"/>
          </a:p>
        </p:txBody>
      </p:sp>
      <p:cxnSp>
        <p:nvCxnSpPr>
          <p:cNvPr id="10" name="9 Conector curvado"/>
          <p:cNvCxnSpPr>
            <a:stCxn id="4" idx="1"/>
            <a:endCxn id="6" idx="3"/>
          </p:cNvCxnSpPr>
          <p:nvPr/>
        </p:nvCxnSpPr>
        <p:spPr>
          <a:xfrm rot="10800000">
            <a:off x="2843809" y="3969060"/>
            <a:ext cx="744173" cy="1"/>
          </a:xfrm>
          <a:prstGeom prst="curvedConnector3">
            <a:avLst/>
          </a:prstGeom>
          <a:ln w="57150">
            <a:solidFill>
              <a:srgbClr val="FF0000"/>
            </a:solidFill>
            <a:tailEnd type="arrow"/>
          </a:ln>
        </p:spPr>
        <p:style>
          <a:lnRef idx="1">
            <a:schemeClr val="accent5"/>
          </a:lnRef>
          <a:fillRef idx="2">
            <a:schemeClr val="accent5"/>
          </a:fillRef>
          <a:effectRef idx="1">
            <a:schemeClr val="accent5"/>
          </a:effectRef>
          <a:fontRef idx="minor">
            <a:schemeClr val="dk1"/>
          </a:fontRef>
        </p:style>
      </p:cxnSp>
      <p:cxnSp>
        <p:nvCxnSpPr>
          <p:cNvPr id="12" name="11 Conector angular"/>
          <p:cNvCxnSpPr>
            <a:stCxn id="4" idx="2"/>
            <a:endCxn id="5" idx="1"/>
          </p:cNvCxnSpPr>
          <p:nvPr/>
        </p:nvCxnSpPr>
        <p:spPr>
          <a:xfrm rot="16200000" flipH="1">
            <a:off x="4236053" y="4941167"/>
            <a:ext cx="864096" cy="1"/>
          </a:xfrm>
          <a:prstGeom prst="bentConnector3">
            <a:avLst/>
          </a:prstGeom>
          <a:ln w="57150">
            <a:solidFill>
              <a:srgbClr val="FF0000"/>
            </a:solidFill>
            <a:tailEnd type="arrow"/>
          </a:ln>
        </p:spPr>
        <p:style>
          <a:lnRef idx="1">
            <a:schemeClr val="accent5"/>
          </a:lnRef>
          <a:fillRef idx="2">
            <a:schemeClr val="accent5"/>
          </a:fillRef>
          <a:effectRef idx="1">
            <a:schemeClr val="accent5"/>
          </a:effectRef>
          <a:fontRef idx="minor">
            <a:schemeClr val="dk1"/>
          </a:fontRef>
        </p:style>
      </p:cxnSp>
      <p:cxnSp>
        <p:nvCxnSpPr>
          <p:cNvPr id="16" name="15 Conector angular"/>
          <p:cNvCxnSpPr>
            <a:stCxn id="7" idx="1"/>
            <a:endCxn id="4" idx="3"/>
          </p:cNvCxnSpPr>
          <p:nvPr/>
        </p:nvCxnSpPr>
        <p:spPr>
          <a:xfrm rot="10800000" flipV="1">
            <a:off x="5748221" y="2434658"/>
            <a:ext cx="1105966" cy="1534401"/>
          </a:xfrm>
          <a:prstGeom prst="bentConnector3">
            <a:avLst/>
          </a:prstGeom>
          <a:ln w="57150">
            <a:solidFill>
              <a:srgbClr val="FF0000"/>
            </a:solidFill>
            <a:headEnd type="arrow" w="med" len="med"/>
            <a:tailEnd type="none" w="med" len="med"/>
          </a:ln>
        </p:spPr>
        <p:style>
          <a:lnRef idx="1">
            <a:schemeClr val="accent5"/>
          </a:lnRef>
          <a:fillRef idx="2">
            <a:schemeClr val="accent5"/>
          </a:fillRef>
          <a:effectRef idx="1">
            <a:schemeClr val="accent5"/>
          </a:effectRef>
          <a:fontRef idx="minor">
            <a:schemeClr val="dk1"/>
          </a:fontRef>
        </p:style>
      </p:cxnSp>
      <p:cxnSp>
        <p:nvCxnSpPr>
          <p:cNvPr id="18" name="17 Conector angular"/>
          <p:cNvCxnSpPr>
            <a:stCxn id="4" idx="3"/>
            <a:endCxn id="8" idx="1"/>
          </p:cNvCxnSpPr>
          <p:nvPr/>
        </p:nvCxnSpPr>
        <p:spPr>
          <a:xfrm>
            <a:off x="5748221" y="3969060"/>
            <a:ext cx="1115253" cy="1206134"/>
          </a:xfrm>
          <a:prstGeom prst="bentConnector3">
            <a:avLst/>
          </a:prstGeom>
          <a:ln w="57150">
            <a:solidFill>
              <a:srgbClr val="FF0000"/>
            </a:solidFill>
            <a:tailEnd type="arrow"/>
          </a:ln>
        </p:spPr>
        <p:style>
          <a:lnRef idx="1">
            <a:schemeClr val="accent5"/>
          </a:lnRef>
          <a:fillRef idx="2">
            <a:schemeClr val="accent5"/>
          </a:fillRef>
          <a:effectRef idx="1">
            <a:schemeClr val="accent5"/>
          </a:effectRef>
          <a:fontRef idx="minor">
            <a:schemeClr val="dk1"/>
          </a:fontRef>
        </p:style>
      </p:cxnSp>
    </p:spTree>
    <p:extLst>
      <p:ext uri="{BB962C8B-B14F-4D97-AF65-F5344CB8AC3E}">
        <p14:creationId xmlns:p14="http://schemas.microsoft.com/office/powerpoint/2010/main" val="2709281078"/>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Ejemplo TPS – Planillas </a:t>
            </a:r>
            <a:endParaRPr lang="es-ES" dirty="0"/>
          </a:p>
        </p:txBody>
      </p:sp>
      <p:sp>
        <p:nvSpPr>
          <p:cNvPr id="4" name="3 Disco magnético"/>
          <p:cNvSpPr/>
          <p:nvPr/>
        </p:nvSpPr>
        <p:spPr>
          <a:xfrm>
            <a:off x="589328" y="3222904"/>
            <a:ext cx="1224136" cy="1214208"/>
          </a:xfrm>
          <a:prstGeom prst="flowChartMagneticDisk">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dirty="0" smtClean="0"/>
              <a:t>Base </a:t>
            </a:r>
          </a:p>
          <a:p>
            <a:pPr algn="ctr"/>
            <a:r>
              <a:rPr lang="es-ES" dirty="0" smtClean="0"/>
              <a:t>Empleados</a:t>
            </a:r>
            <a:endParaRPr lang="es-ES" dirty="0"/>
          </a:p>
        </p:txBody>
      </p:sp>
      <p:sp>
        <p:nvSpPr>
          <p:cNvPr id="6" name="5 CuadroTexto"/>
          <p:cNvSpPr txBox="1"/>
          <p:nvPr/>
        </p:nvSpPr>
        <p:spPr>
          <a:xfrm>
            <a:off x="395536" y="4420728"/>
            <a:ext cx="2031390" cy="2339102"/>
          </a:xfrm>
          <a:prstGeom prst="rect">
            <a:avLst/>
          </a:prstGeom>
          <a:noFill/>
        </p:spPr>
        <p:txBody>
          <a:bodyPr wrap="none" rtlCol="0">
            <a:spAutoFit/>
          </a:bodyPr>
          <a:lstStyle/>
          <a:p>
            <a:r>
              <a:rPr lang="es-ES" dirty="0" smtClean="0">
                <a:solidFill>
                  <a:srgbClr val="FFFF00"/>
                </a:solidFill>
              </a:rPr>
              <a:t>ARCHIVO MAESTRO</a:t>
            </a:r>
          </a:p>
          <a:p>
            <a:pPr marL="285750" indent="-285750">
              <a:buFont typeface="Arial" pitchFamily="34" charset="0"/>
              <a:buChar char="•"/>
            </a:pPr>
            <a:r>
              <a:rPr lang="es-ES" sz="1600" dirty="0" smtClean="0">
                <a:solidFill>
                  <a:srgbClr val="FFFF00"/>
                </a:solidFill>
              </a:rPr>
              <a:t>Código Empleado</a:t>
            </a:r>
          </a:p>
          <a:p>
            <a:pPr marL="285750" indent="-285750">
              <a:buFont typeface="Arial" pitchFamily="34" charset="0"/>
              <a:buChar char="•"/>
            </a:pPr>
            <a:r>
              <a:rPr lang="es-ES" sz="1600" dirty="0" smtClean="0">
                <a:solidFill>
                  <a:srgbClr val="FFFF00"/>
                </a:solidFill>
              </a:rPr>
              <a:t>Nombre</a:t>
            </a:r>
          </a:p>
          <a:p>
            <a:pPr marL="285750" indent="-285750">
              <a:buFont typeface="Arial" pitchFamily="34" charset="0"/>
              <a:buChar char="•"/>
            </a:pPr>
            <a:r>
              <a:rPr lang="es-ES" sz="1600" dirty="0" smtClean="0">
                <a:solidFill>
                  <a:srgbClr val="FFFF00"/>
                </a:solidFill>
              </a:rPr>
              <a:t>Dirección</a:t>
            </a:r>
          </a:p>
          <a:p>
            <a:pPr marL="285750" indent="-285750">
              <a:buFont typeface="Arial" pitchFamily="34" charset="0"/>
              <a:buChar char="•"/>
            </a:pPr>
            <a:r>
              <a:rPr lang="es-ES" sz="1600" dirty="0" smtClean="0">
                <a:solidFill>
                  <a:srgbClr val="FFFF00"/>
                </a:solidFill>
              </a:rPr>
              <a:t>Escalafón </a:t>
            </a:r>
          </a:p>
          <a:p>
            <a:pPr marL="285750" indent="-285750">
              <a:buFont typeface="Arial" pitchFamily="34" charset="0"/>
              <a:buChar char="•"/>
            </a:pPr>
            <a:r>
              <a:rPr lang="es-ES" sz="1600" dirty="0" smtClean="0">
                <a:solidFill>
                  <a:srgbClr val="FFFF00"/>
                </a:solidFill>
              </a:rPr>
              <a:t>Sueldo Bruto</a:t>
            </a:r>
          </a:p>
          <a:p>
            <a:pPr marL="285750" indent="-285750">
              <a:buFont typeface="Arial" pitchFamily="34" charset="0"/>
              <a:buChar char="•"/>
            </a:pPr>
            <a:r>
              <a:rPr lang="es-ES" sz="1600" dirty="0" smtClean="0">
                <a:solidFill>
                  <a:srgbClr val="FFFF00"/>
                </a:solidFill>
              </a:rPr>
              <a:t>Impuestos</a:t>
            </a:r>
          </a:p>
          <a:p>
            <a:pPr marL="285750" indent="-285750">
              <a:buFont typeface="Arial" pitchFamily="34" charset="0"/>
              <a:buChar char="•"/>
            </a:pPr>
            <a:r>
              <a:rPr lang="es-ES" sz="1600" dirty="0" smtClean="0">
                <a:solidFill>
                  <a:srgbClr val="FFFF00"/>
                </a:solidFill>
              </a:rPr>
              <a:t>AFP</a:t>
            </a:r>
          </a:p>
          <a:p>
            <a:pPr marL="285750" indent="-285750">
              <a:buFont typeface="Arial" pitchFamily="34" charset="0"/>
              <a:buChar char="•"/>
            </a:pPr>
            <a:r>
              <a:rPr lang="es-ES" sz="1600" dirty="0" smtClean="0">
                <a:solidFill>
                  <a:srgbClr val="FFFF00"/>
                </a:solidFill>
              </a:rPr>
              <a:t>ISSS</a:t>
            </a:r>
            <a:endParaRPr lang="es-ES" sz="1600" dirty="0">
              <a:solidFill>
                <a:srgbClr val="FFFF00"/>
              </a:solidFill>
            </a:endParaRPr>
          </a:p>
        </p:txBody>
      </p:sp>
      <p:sp>
        <p:nvSpPr>
          <p:cNvPr id="7" name="6 Rectángulo redondeado"/>
          <p:cNvSpPr/>
          <p:nvPr/>
        </p:nvSpPr>
        <p:spPr>
          <a:xfrm>
            <a:off x="3800529" y="3174074"/>
            <a:ext cx="2088232" cy="129614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smtClean="0"/>
              <a:t>Sistema</a:t>
            </a:r>
          </a:p>
          <a:p>
            <a:pPr algn="ctr"/>
            <a:r>
              <a:rPr lang="es-ES" dirty="0" smtClean="0"/>
              <a:t>Planillas</a:t>
            </a:r>
            <a:endParaRPr lang="es-ES" dirty="0"/>
          </a:p>
        </p:txBody>
      </p:sp>
      <p:cxnSp>
        <p:nvCxnSpPr>
          <p:cNvPr id="13" name="12 Conector recto de flecha"/>
          <p:cNvCxnSpPr>
            <a:stCxn id="4" idx="4"/>
            <a:endCxn id="7" idx="1"/>
          </p:cNvCxnSpPr>
          <p:nvPr/>
        </p:nvCxnSpPr>
        <p:spPr>
          <a:xfrm flipV="1">
            <a:off x="1813464" y="3822146"/>
            <a:ext cx="1987065" cy="7862"/>
          </a:xfrm>
          <a:prstGeom prst="straightConnector1">
            <a:avLst/>
          </a:prstGeom>
          <a:ln w="762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flipV="1">
            <a:off x="4283968" y="4420728"/>
            <a:ext cx="0" cy="1134306"/>
          </a:xfrm>
          <a:prstGeom prst="straightConnector1">
            <a:avLst/>
          </a:prstGeom>
          <a:ln w="762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16 Conector angular"/>
          <p:cNvCxnSpPr/>
          <p:nvPr/>
        </p:nvCxnSpPr>
        <p:spPr>
          <a:xfrm>
            <a:off x="532548" y="1925216"/>
            <a:ext cx="3967444" cy="1248858"/>
          </a:xfrm>
          <a:prstGeom prst="bentConnector3">
            <a:avLst>
              <a:gd name="adj1" fmla="val 99991"/>
            </a:avLst>
          </a:prstGeom>
          <a:ln w="762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23 Conector angular"/>
          <p:cNvCxnSpPr/>
          <p:nvPr/>
        </p:nvCxnSpPr>
        <p:spPr>
          <a:xfrm flipV="1">
            <a:off x="5290825" y="1925216"/>
            <a:ext cx="3535528" cy="1248858"/>
          </a:xfrm>
          <a:prstGeom prst="bentConnector3">
            <a:avLst>
              <a:gd name="adj1" fmla="val -269"/>
            </a:avLst>
          </a:prstGeom>
          <a:ln w="762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34 Conector angular"/>
          <p:cNvCxnSpPr/>
          <p:nvPr/>
        </p:nvCxnSpPr>
        <p:spPr>
          <a:xfrm flipV="1">
            <a:off x="5888761" y="3823083"/>
            <a:ext cx="1059503" cy="2994"/>
          </a:xfrm>
          <a:prstGeom prst="bentConnector3">
            <a:avLst>
              <a:gd name="adj1" fmla="val 50000"/>
            </a:avLst>
          </a:prstGeom>
          <a:ln w="762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40 Conector angular"/>
          <p:cNvCxnSpPr/>
          <p:nvPr/>
        </p:nvCxnSpPr>
        <p:spPr>
          <a:xfrm>
            <a:off x="5508104" y="4470218"/>
            <a:ext cx="3318249" cy="861769"/>
          </a:xfrm>
          <a:prstGeom prst="bentConnector3">
            <a:avLst>
              <a:gd name="adj1" fmla="val -456"/>
            </a:avLst>
          </a:prstGeom>
          <a:ln w="762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49 Conector angular"/>
          <p:cNvCxnSpPr/>
          <p:nvPr/>
        </p:nvCxnSpPr>
        <p:spPr>
          <a:xfrm>
            <a:off x="5004048" y="4470218"/>
            <a:ext cx="3822304" cy="1575690"/>
          </a:xfrm>
          <a:prstGeom prst="bentConnector3">
            <a:avLst>
              <a:gd name="adj1" fmla="val 470"/>
            </a:avLst>
          </a:prstGeom>
          <a:ln w="762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51 CuadroTexto"/>
          <p:cNvSpPr txBox="1"/>
          <p:nvPr/>
        </p:nvSpPr>
        <p:spPr>
          <a:xfrm>
            <a:off x="5508104" y="1501918"/>
            <a:ext cx="3233257" cy="369332"/>
          </a:xfrm>
          <a:prstGeom prst="rect">
            <a:avLst/>
          </a:prstGeom>
          <a:noFill/>
        </p:spPr>
        <p:txBody>
          <a:bodyPr wrap="none" rtlCol="0">
            <a:spAutoFit/>
          </a:bodyPr>
          <a:lstStyle/>
          <a:p>
            <a:r>
              <a:rPr lang="es-ES" dirty="0" smtClean="0">
                <a:solidFill>
                  <a:schemeClr val="accent2">
                    <a:lumMod val="20000"/>
                    <a:lumOff val="80000"/>
                  </a:schemeClr>
                </a:solidFill>
              </a:rPr>
              <a:t>Sistema de Contabilidad General</a:t>
            </a:r>
            <a:endParaRPr lang="es-ES" dirty="0">
              <a:solidFill>
                <a:schemeClr val="accent2">
                  <a:lumMod val="20000"/>
                  <a:lumOff val="80000"/>
                </a:schemeClr>
              </a:solidFill>
            </a:endParaRPr>
          </a:p>
        </p:txBody>
      </p:sp>
      <p:sp>
        <p:nvSpPr>
          <p:cNvPr id="53" name="52 CuadroTexto"/>
          <p:cNvSpPr txBox="1"/>
          <p:nvPr/>
        </p:nvSpPr>
        <p:spPr>
          <a:xfrm>
            <a:off x="6948264" y="2811447"/>
            <a:ext cx="2129173" cy="369332"/>
          </a:xfrm>
          <a:prstGeom prst="rect">
            <a:avLst/>
          </a:prstGeom>
          <a:noFill/>
        </p:spPr>
        <p:txBody>
          <a:bodyPr wrap="none" rtlCol="0">
            <a:spAutoFit/>
          </a:bodyPr>
          <a:lstStyle/>
          <a:p>
            <a:r>
              <a:rPr lang="es-ES" dirty="0" smtClean="0">
                <a:solidFill>
                  <a:srgbClr val="FFFF00"/>
                </a:solidFill>
              </a:rPr>
              <a:t>Informes gerenciales</a:t>
            </a:r>
            <a:endParaRPr lang="es-ES" dirty="0">
              <a:solidFill>
                <a:srgbClr val="FFFF00"/>
              </a:solidFill>
            </a:endParaRPr>
          </a:p>
        </p:txBody>
      </p:sp>
      <p:sp>
        <p:nvSpPr>
          <p:cNvPr id="59" name="58 CuadroTexto"/>
          <p:cNvSpPr txBox="1"/>
          <p:nvPr/>
        </p:nvSpPr>
        <p:spPr>
          <a:xfrm>
            <a:off x="6102641" y="4911532"/>
            <a:ext cx="2216184" cy="369332"/>
          </a:xfrm>
          <a:prstGeom prst="rect">
            <a:avLst/>
          </a:prstGeom>
          <a:noFill/>
        </p:spPr>
        <p:txBody>
          <a:bodyPr wrap="none" rtlCol="0">
            <a:spAutoFit/>
          </a:bodyPr>
          <a:lstStyle/>
          <a:p>
            <a:r>
              <a:rPr lang="es-ES" dirty="0" smtClean="0">
                <a:solidFill>
                  <a:srgbClr val="FFFF00"/>
                </a:solidFill>
              </a:rPr>
              <a:t>Agencias Reguladoras</a:t>
            </a:r>
            <a:endParaRPr lang="es-ES" dirty="0">
              <a:solidFill>
                <a:srgbClr val="FFFF00"/>
              </a:solidFill>
            </a:endParaRPr>
          </a:p>
        </p:txBody>
      </p:sp>
      <p:sp>
        <p:nvSpPr>
          <p:cNvPr id="60" name="59 CuadroTexto"/>
          <p:cNvSpPr txBox="1"/>
          <p:nvPr/>
        </p:nvSpPr>
        <p:spPr>
          <a:xfrm>
            <a:off x="5850613" y="5590279"/>
            <a:ext cx="2693238" cy="369332"/>
          </a:xfrm>
          <a:prstGeom prst="rect">
            <a:avLst/>
          </a:prstGeom>
          <a:noFill/>
        </p:spPr>
        <p:txBody>
          <a:bodyPr wrap="none" rtlCol="0">
            <a:spAutoFit/>
          </a:bodyPr>
          <a:lstStyle/>
          <a:p>
            <a:r>
              <a:rPr lang="es-ES" dirty="0" smtClean="0">
                <a:solidFill>
                  <a:srgbClr val="FFFF00"/>
                </a:solidFill>
              </a:rPr>
              <a:t>Informe bancario de pagos</a:t>
            </a:r>
            <a:endParaRPr lang="es-ES" dirty="0">
              <a:solidFill>
                <a:srgbClr val="FFFF00"/>
              </a:solidFill>
            </a:endParaRPr>
          </a:p>
        </p:txBody>
      </p:sp>
      <p:sp>
        <p:nvSpPr>
          <p:cNvPr id="55" name="54 Datos almacenados"/>
          <p:cNvSpPr/>
          <p:nvPr/>
        </p:nvSpPr>
        <p:spPr>
          <a:xfrm>
            <a:off x="395536" y="1501918"/>
            <a:ext cx="2031390" cy="846962"/>
          </a:xfrm>
          <a:prstGeom prst="flowChartOnlineStorage">
            <a:avLst/>
          </a:prstGeom>
          <a:blipFill>
            <a:blip r:embed="rId2"/>
            <a:stretch>
              <a:fillRect/>
            </a:stretch>
          </a:blipFill>
        </p:spPr>
        <p:style>
          <a:lnRef idx="1">
            <a:schemeClr val="accent3"/>
          </a:lnRef>
          <a:fillRef idx="2">
            <a:schemeClr val="accent3"/>
          </a:fillRef>
          <a:effectRef idx="1">
            <a:schemeClr val="accent3"/>
          </a:effectRef>
          <a:fontRef idx="minor">
            <a:schemeClr val="dk1"/>
          </a:fontRef>
        </p:style>
        <p:txBody>
          <a:bodyPr rtlCol="0" anchor="ctr"/>
          <a:lstStyle/>
          <a:p>
            <a:pPr algn="ctr"/>
            <a:r>
              <a:rPr lang="es-ES" dirty="0" smtClean="0"/>
              <a:t>Datos del Empleado</a:t>
            </a:r>
            <a:endParaRPr lang="es-ES" dirty="0"/>
          </a:p>
        </p:txBody>
      </p:sp>
      <p:sp>
        <p:nvSpPr>
          <p:cNvPr id="56" name="55 Multidocumento"/>
          <p:cNvSpPr/>
          <p:nvPr/>
        </p:nvSpPr>
        <p:spPr>
          <a:xfrm>
            <a:off x="6915200" y="3088742"/>
            <a:ext cx="2009121" cy="1482532"/>
          </a:xfrm>
          <a:prstGeom prst="flowChartMultidocument">
            <a:avLst/>
          </a:prstGeom>
          <a:blipFill>
            <a:blip r:embed="rId3"/>
            <a:stretch>
              <a:fillRect/>
            </a:stretch>
          </a:blip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a:p>
        </p:txBody>
      </p:sp>
      <p:sp>
        <p:nvSpPr>
          <p:cNvPr id="57" name="56 Pantalla"/>
          <p:cNvSpPr/>
          <p:nvPr/>
        </p:nvSpPr>
        <p:spPr>
          <a:xfrm>
            <a:off x="3021199" y="5530856"/>
            <a:ext cx="1558660" cy="818931"/>
          </a:xfrm>
          <a:prstGeom prst="flowChartDisplay">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50089759"/>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827584" y="332656"/>
            <a:ext cx="7429499" cy="1478570"/>
          </a:xfrm>
        </p:spPr>
        <p:txBody>
          <a:bodyPr/>
          <a:lstStyle/>
          <a:p>
            <a:r>
              <a:rPr lang="es-ES" dirty="0" smtClean="0"/>
              <a:t>Beneficios del TPS</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148502077"/>
              </p:ext>
            </p:extLst>
          </p:nvPr>
        </p:nvGraphicFramePr>
        <p:xfrm>
          <a:off x="323528" y="1428750"/>
          <a:ext cx="8640960" cy="5024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7260222"/>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dirty="0" smtClean="0"/>
              <a:t>Obtención de datos del TPS</a:t>
            </a:r>
            <a:endParaRPr lang="es-SV"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7285" y="2249488"/>
            <a:ext cx="6846255" cy="3541712"/>
          </a:xfrm>
        </p:spPr>
      </p:pic>
    </p:spTree>
    <p:extLst>
      <p:ext uri="{BB962C8B-B14F-4D97-AF65-F5344CB8AC3E}">
        <p14:creationId xmlns:p14="http://schemas.microsoft.com/office/powerpoint/2010/main" val="2824867355"/>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defRPr/>
            </a:pPr>
            <a:r>
              <a:rPr lang="es-ES_tradnl" smtClean="0"/>
              <a:t>Objetivos de aprendizaje</a:t>
            </a:r>
          </a:p>
        </p:txBody>
      </p:sp>
      <p:sp>
        <p:nvSpPr>
          <p:cNvPr id="5123" name="Rectangle 3"/>
          <p:cNvSpPr>
            <a:spLocks noGrp="1" noChangeArrowheads="1"/>
          </p:cNvSpPr>
          <p:nvPr>
            <p:ph idx="1"/>
          </p:nvPr>
        </p:nvSpPr>
        <p:spPr/>
        <p:txBody>
          <a:bodyPr>
            <a:normAutofit fontScale="92500" lnSpcReduction="10000"/>
          </a:bodyPr>
          <a:lstStyle/>
          <a:p>
            <a:pPr>
              <a:defRPr/>
            </a:pPr>
            <a:r>
              <a:rPr lang="es-ES_tradnl" sz="2800" dirty="0" smtClean="0"/>
              <a:t>Analizar el rol que desempeñan los seis tipos principales de sistemas de información en las organizaciones</a:t>
            </a:r>
          </a:p>
          <a:p>
            <a:pPr>
              <a:defRPr/>
            </a:pPr>
            <a:r>
              <a:rPr lang="es-ES_tradnl" sz="2800" dirty="0" smtClean="0"/>
              <a:t>Describir la relación entre los diversos tipos de sistemas de información</a:t>
            </a:r>
          </a:p>
          <a:p>
            <a:pPr>
              <a:defRPr/>
            </a:pPr>
            <a:r>
              <a:rPr lang="es-ES_tradnl" sz="2800" dirty="0" smtClean="0"/>
              <a:t>Distinguir un sistema de información estratégico</a:t>
            </a:r>
          </a:p>
          <a:p>
            <a:pPr algn="ctr">
              <a:buFontTx/>
              <a:buNone/>
              <a:defRPr/>
            </a:pPr>
            <a:r>
              <a:rPr lang="es-ES_tradnl" sz="2800" dirty="0" smtClean="0"/>
              <a:t>*</a:t>
            </a:r>
          </a:p>
        </p:txBody>
      </p:sp>
    </p:spTree>
    <p:extLst>
      <p:ext uri="{BB962C8B-B14F-4D97-AF65-F5344CB8AC3E}">
        <p14:creationId xmlns:p14="http://schemas.microsoft.com/office/powerpoint/2010/main" val="2941861899"/>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5123">
                                            <p:txEl>
                                              <p:pRg st="0" end="0"/>
                                            </p:txEl>
                                          </p:spTgt>
                                        </p:tgtEl>
                                        <p:attrNameLst>
                                          <p:attrName>ppt_c</p:attrName>
                                        </p:attrNameLst>
                                      </p:cBhvr>
                                      <p:to>
                                        <a:schemeClr val="hlink"/>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5123">
                                            <p:txEl>
                                              <p:pRg st="1" end="1"/>
                                            </p:txEl>
                                          </p:spTgt>
                                        </p:tgtEl>
                                        <p:attrNameLst>
                                          <p:attrName>ppt_c</p:attrName>
                                        </p:attrNameLst>
                                      </p:cBhvr>
                                      <p:to>
                                        <a:schemeClr va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5123">
                                            <p:txEl>
                                              <p:pRg st="2" end="2"/>
                                            </p:txEl>
                                          </p:spTgt>
                                        </p:tgtEl>
                                        <p:attrNameLst>
                                          <p:attrName>ppt_c</p:attrName>
                                        </p:attrNameLst>
                                      </p:cBhvr>
                                      <p:to>
                                        <a:schemeClr val="hlink"/>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5123">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Objetivos de aprendizaje</a:t>
            </a:r>
            <a:endParaRPr lang="es-ES" dirty="0"/>
          </a:p>
        </p:txBody>
      </p:sp>
      <p:sp>
        <p:nvSpPr>
          <p:cNvPr id="2" name="1 Marcador de contenido"/>
          <p:cNvSpPr>
            <a:spLocks noGrp="1"/>
          </p:cNvSpPr>
          <p:nvPr>
            <p:ph idx="1"/>
          </p:nvPr>
        </p:nvSpPr>
        <p:spPr/>
        <p:txBody>
          <a:bodyPr>
            <a:normAutofit fontScale="85000" lnSpcReduction="20000"/>
          </a:bodyPr>
          <a:lstStyle/>
          <a:p>
            <a:r>
              <a:rPr lang="es-ES" dirty="0" smtClean="0"/>
              <a:t>Distinguir entre procesos de negocios y procesos de comercio electrónico</a:t>
            </a:r>
          </a:p>
          <a:p>
            <a:r>
              <a:rPr lang="es-ES" dirty="0" smtClean="0"/>
              <a:t>Discernir sobre la relación entre sistemas de información y procesos de negocio</a:t>
            </a:r>
          </a:p>
          <a:p>
            <a:r>
              <a:rPr lang="es-ES" dirty="0" smtClean="0"/>
              <a:t> Entender la relación entre sistemas de información y el desempeño organizacional </a:t>
            </a:r>
          </a:p>
          <a:p>
            <a:r>
              <a:rPr lang="es-ES" dirty="0" smtClean="0"/>
              <a:t>La importancia de los sistemas de información en cuanto el trabajo en equipo</a:t>
            </a:r>
          </a:p>
          <a:p>
            <a:r>
              <a:rPr lang="es-ES" dirty="0" smtClean="0"/>
              <a:t>Consolidar el entendimiento del eje de los SI en las organizaciones</a:t>
            </a:r>
            <a:endParaRPr lang="es-ES" dirty="0"/>
          </a:p>
        </p:txBody>
      </p:sp>
    </p:spTree>
    <p:extLst>
      <p:ext uri="{BB962C8B-B14F-4D97-AF65-F5344CB8AC3E}">
        <p14:creationId xmlns:p14="http://schemas.microsoft.com/office/powerpoint/2010/main" val="3453027377"/>
      </p:ext>
    </p:extLst>
  </p:cSld>
  <p:clrMapOvr>
    <a:masterClrMapping/>
  </p:clrMapOvr>
  <mc:AlternateContent xmlns:mc="http://schemas.openxmlformats.org/markup-compatibility/2006" xmlns:p14="http://schemas.microsoft.com/office/powerpoint/2010/main">
    <mc:Choice Requires="p14">
      <p:transition spd="slow" p14:dur="1500" advTm="83389">
        <p:random/>
      </p:transition>
    </mc:Choice>
    <mc:Fallback xmlns="">
      <p:transition spd="slow" advTm="83389">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defRPr/>
            </a:pPr>
            <a:r>
              <a:rPr lang="es-ES_tradnl" smtClean="0"/>
              <a:t>Objetivos de aprendizaje</a:t>
            </a:r>
          </a:p>
        </p:txBody>
      </p:sp>
      <p:sp>
        <p:nvSpPr>
          <p:cNvPr id="6147" name="Rectangle 3"/>
          <p:cNvSpPr>
            <a:spLocks noGrp="1" noChangeArrowheads="1"/>
          </p:cNvSpPr>
          <p:nvPr>
            <p:ph idx="1"/>
          </p:nvPr>
        </p:nvSpPr>
        <p:spPr/>
        <p:txBody>
          <a:bodyPr>
            <a:normAutofit fontScale="92500" lnSpcReduction="10000"/>
          </a:bodyPr>
          <a:lstStyle/>
          <a:p>
            <a:pPr>
              <a:defRPr/>
            </a:pPr>
            <a:r>
              <a:rPr lang="es-ES_tradnl" sz="2800" smtClean="0"/>
              <a:t>Describir el uso de los sistemas de información para apoyar tres niveles de estrategia empleados en los negocios</a:t>
            </a:r>
          </a:p>
          <a:p>
            <a:pPr>
              <a:defRPr/>
            </a:pPr>
            <a:r>
              <a:rPr lang="es-ES_tradnl" sz="2800" smtClean="0"/>
              <a:t>Explicar por qué es difícil construir y mantener sistemas de información estratégicos</a:t>
            </a:r>
          </a:p>
          <a:p>
            <a:pPr>
              <a:defRPr/>
            </a:pPr>
            <a:endParaRPr lang="es-ES_tradnl" sz="2800" smtClean="0"/>
          </a:p>
          <a:p>
            <a:pPr algn="ctr">
              <a:buFontTx/>
              <a:buNone/>
              <a:defRPr/>
            </a:pPr>
            <a:r>
              <a:rPr lang="es-ES_tradnl" sz="2800" smtClean="0"/>
              <a:t>*</a:t>
            </a:r>
          </a:p>
        </p:txBody>
      </p:sp>
      <p:graphicFrame>
        <p:nvGraphicFramePr>
          <p:cNvPr id="4100" name="Object 4">
            <a:hlinkClick r:id="" action="ppaction://ole?verb=0"/>
          </p:cNvPr>
          <p:cNvGraphicFramePr>
            <a:graphicFrameLocks/>
          </p:cNvGraphicFramePr>
          <p:nvPr/>
        </p:nvGraphicFramePr>
        <p:xfrm>
          <a:off x="6867525" y="4508500"/>
          <a:ext cx="2276475" cy="2135188"/>
        </p:xfrm>
        <a:graphic>
          <a:graphicData uri="http://schemas.openxmlformats.org/presentationml/2006/ole">
            <mc:AlternateContent xmlns:mc="http://schemas.openxmlformats.org/markup-compatibility/2006">
              <mc:Choice xmlns:v="urn:schemas-microsoft-com:vml" Requires="v">
                <p:oleObj spid="_x0000_s1076" name="Clip" r:id="rId4" imgW="2285391" imgH="2144152" progId="MS_ClipArt_Gallery.2">
                  <p:embed/>
                </p:oleObj>
              </mc:Choice>
              <mc:Fallback>
                <p:oleObj name="Clip" r:id="rId4" imgW="2285391" imgH="2144152"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7525" y="4508500"/>
                        <a:ext cx="2276475" cy="213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194919217"/>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6147">
                                            <p:txEl>
                                              <p:pRg st="0" end="0"/>
                                            </p:txEl>
                                          </p:spTgt>
                                        </p:tgtEl>
                                        <p:attrNameLst>
                                          <p:attrName>ppt_c</p:attrName>
                                        </p:attrNameLst>
                                      </p:cBhvr>
                                      <p:to>
                                        <a:schemeClr val="hlink"/>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6147">
                                            <p:txEl>
                                              <p:pRg st="1" end="1"/>
                                            </p:txEl>
                                          </p:spTgt>
                                        </p:tgtEl>
                                        <p:attrNameLst>
                                          <p:attrName>ppt_c</p:attrName>
                                        </p:attrNameLst>
                                      </p:cBhvr>
                                      <p:to>
                                        <a:schemeClr va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 calcmode="lin" valueType="num">
                                      <p:cBhvr additive="base">
                                        <p:cTn id="19"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7">
                                            <p:txEl>
                                              <p:pRg st="3" end="3"/>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6147">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s-ES_tradnl" sz="4000" smtClean="0"/>
              <a:t>Retos gerenciales</a:t>
            </a:r>
          </a:p>
        </p:txBody>
      </p:sp>
      <p:sp>
        <p:nvSpPr>
          <p:cNvPr id="7171" name="Rectangle 3"/>
          <p:cNvSpPr>
            <a:spLocks noGrp="1" noChangeArrowheads="1"/>
          </p:cNvSpPr>
          <p:nvPr>
            <p:ph idx="1"/>
          </p:nvPr>
        </p:nvSpPr>
        <p:spPr>
          <a:xfrm>
            <a:off x="685800" y="1600200"/>
            <a:ext cx="7772400" cy="4572000"/>
          </a:xfrm>
        </p:spPr>
        <p:txBody>
          <a:bodyPr/>
          <a:lstStyle/>
          <a:p>
            <a:pPr>
              <a:defRPr/>
            </a:pPr>
            <a:r>
              <a:rPr lang="es-ES_tradnl" sz="2600" smtClean="0"/>
              <a:t>Integración:</a:t>
            </a:r>
          </a:p>
          <a:p>
            <a:pPr lvl="1">
              <a:defRPr/>
            </a:pPr>
            <a:r>
              <a:rPr lang="es-ES_tradnl" sz="2400" smtClean="0"/>
              <a:t>Planificación de recursos de empresa</a:t>
            </a:r>
          </a:p>
          <a:p>
            <a:pPr lvl="1">
              <a:defRPr/>
            </a:pPr>
            <a:r>
              <a:rPr lang="es-ES_tradnl" sz="2400" smtClean="0"/>
              <a:t>La integración de sistemas para distintos niveles y funciones de la organización, puede ser difícil y costoso</a:t>
            </a:r>
          </a:p>
          <a:p>
            <a:pPr>
              <a:defRPr/>
            </a:pPr>
            <a:r>
              <a:rPr lang="es-ES_tradnl" sz="2600" smtClean="0"/>
              <a:t>Mantenimiento de ventaja competitiva:</a:t>
            </a:r>
          </a:p>
          <a:p>
            <a:pPr lvl="1">
              <a:defRPr/>
            </a:pPr>
            <a:r>
              <a:rPr lang="es-ES_tradnl" sz="2400" smtClean="0"/>
              <a:t>Los sistemas de información deben ser flexibles para asegurar utilidades a largo plazo</a:t>
            </a:r>
          </a:p>
          <a:p>
            <a:pPr algn="ctr">
              <a:buFontTx/>
              <a:buNone/>
              <a:defRPr/>
            </a:pPr>
            <a:r>
              <a:rPr lang="es-ES_tradnl" sz="2800" smtClean="0"/>
              <a:t>*</a:t>
            </a:r>
          </a:p>
        </p:txBody>
      </p:sp>
      <p:sp>
        <p:nvSpPr>
          <p:cNvPr id="5124" name="Freeform 6"/>
          <p:cNvSpPr>
            <a:spLocks/>
          </p:cNvSpPr>
          <p:nvPr/>
        </p:nvSpPr>
        <p:spPr bwMode="auto">
          <a:xfrm>
            <a:off x="4105275" y="1700213"/>
            <a:ext cx="933450" cy="412750"/>
          </a:xfrm>
          <a:custGeom>
            <a:avLst/>
            <a:gdLst>
              <a:gd name="T0" fmla="*/ 165629 w 1764"/>
              <a:gd name="T1" fmla="*/ 0 h 779"/>
              <a:gd name="T2" fmla="*/ 158750 w 1764"/>
              <a:gd name="T3" fmla="*/ 25962 h 779"/>
              <a:gd name="T4" fmla="*/ 171979 w 1764"/>
              <a:gd name="T5" fmla="*/ 52455 h 779"/>
              <a:gd name="T6" fmla="*/ 186267 w 1764"/>
              <a:gd name="T7" fmla="*/ 75238 h 779"/>
              <a:gd name="T8" fmla="*/ 194733 w 1764"/>
              <a:gd name="T9" fmla="*/ 101730 h 779"/>
              <a:gd name="T10" fmla="*/ 192088 w 1764"/>
              <a:gd name="T11" fmla="*/ 123984 h 779"/>
              <a:gd name="T12" fmla="*/ 182033 w 1764"/>
              <a:gd name="T13" fmla="*/ 145178 h 779"/>
              <a:gd name="T14" fmla="*/ 157692 w 1764"/>
              <a:gd name="T15" fmla="*/ 156834 h 779"/>
              <a:gd name="T16" fmla="*/ 128058 w 1764"/>
              <a:gd name="T17" fmla="*/ 147827 h 779"/>
              <a:gd name="T18" fmla="*/ 99483 w 1764"/>
              <a:gd name="T19" fmla="*/ 131402 h 779"/>
              <a:gd name="T20" fmla="*/ 76729 w 1764"/>
              <a:gd name="T21" fmla="*/ 118156 h 779"/>
              <a:gd name="T22" fmla="*/ 50271 w 1764"/>
              <a:gd name="T23" fmla="*/ 116566 h 779"/>
              <a:gd name="T24" fmla="*/ 25929 w 1764"/>
              <a:gd name="T25" fmla="*/ 130342 h 779"/>
              <a:gd name="T26" fmla="*/ 5292 w 1764"/>
              <a:gd name="T27" fmla="*/ 158424 h 779"/>
              <a:gd name="T28" fmla="*/ 529 w 1764"/>
              <a:gd name="T29" fmla="*/ 190215 h 779"/>
              <a:gd name="T30" fmla="*/ 8467 w 1764"/>
              <a:gd name="T31" fmla="*/ 221476 h 779"/>
              <a:gd name="T32" fmla="*/ 28046 w 1764"/>
              <a:gd name="T33" fmla="*/ 246908 h 779"/>
              <a:gd name="T34" fmla="*/ 61912 w 1764"/>
              <a:gd name="T35" fmla="*/ 264923 h 779"/>
              <a:gd name="T36" fmla="*/ 110596 w 1764"/>
              <a:gd name="T37" fmla="*/ 268632 h 779"/>
              <a:gd name="T38" fmla="*/ 149754 w 1764"/>
              <a:gd name="T39" fmla="*/ 269692 h 779"/>
              <a:gd name="T40" fmla="*/ 170921 w 1764"/>
              <a:gd name="T41" fmla="*/ 293005 h 779"/>
              <a:gd name="T42" fmla="*/ 167746 w 1764"/>
              <a:gd name="T43" fmla="*/ 321616 h 779"/>
              <a:gd name="T44" fmla="*/ 151342 w 1764"/>
              <a:gd name="T45" fmla="*/ 356586 h 779"/>
              <a:gd name="T46" fmla="*/ 146050 w 1764"/>
              <a:gd name="T47" fmla="*/ 385198 h 779"/>
              <a:gd name="T48" fmla="*/ 188913 w 1764"/>
              <a:gd name="T49" fmla="*/ 391026 h 779"/>
              <a:gd name="T50" fmla="*/ 240242 w 1764"/>
              <a:gd name="T51" fmla="*/ 396325 h 779"/>
              <a:gd name="T52" fmla="*/ 311679 w 1764"/>
              <a:gd name="T53" fmla="*/ 396325 h 779"/>
              <a:gd name="T54" fmla="*/ 352425 w 1764"/>
              <a:gd name="T55" fmla="*/ 389437 h 779"/>
              <a:gd name="T56" fmla="*/ 375179 w 1764"/>
              <a:gd name="T57" fmla="*/ 373541 h 779"/>
              <a:gd name="T58" fmla="*/ 375179 w 1764"/>
              <a:gd name="T59" fmla="*/ 347049 h 779"/>
              <a:gd name="T60" fmla="*/ 367242 w 1764"/>
              <a:gd name="T61" fmla="*/ 316318 h 779"/>
              <a:gd name="T62" fmla="*/ 389467 w 1764"/>
              <a:gd name="T63" fmla="*/ 293535 h 779"/>
              <a:gd name="T64" fmla="*/ 427567 w 1764"/>
              <a:gd name="T65" fmla="*/ 282938 h 779"/>
              <a:gd name="T66" fmla="*/ 472546 w 1764"/>
              <a:gd name="T67" fmla="*/ 278699 h 779"/>
              <a:gd name="T68" fmla="*/ 511175 w 1764"/>
              <a:gd name="T69" fmla="*/ 286647 h 779"/>
              <a:gd name="T70" fmla="*/ 540808 w 1764"/>
              <a:gd name="T71" fmla="*/ 306251 h 779"/>
              <a:gd name="T72" fmla="*/ 543983 w 1764"/>
              <a:gd name="T73" fmla="*/ 331154 h 779"/>
              <a:gd name="T74" fmla="*/ 528108 w 1764"/>
              <a:gd name="T75" fmla="*/ 361885 h 779"/>
              <a:gd name="T76" fmla="*/ 528108 w 1764"/>
              <a:gd name="T77" fmla="*/ 391556 h 779"/>
              <a:gd name="T78" fmla="*/ 554038 w 1764"/>
              <a:gd name="T79" fmla="*/ 406392 h 779"/>
              <a:gd name="T80" fmla="*/ 596371 w 1764"/>
              <a:gd name="T81" fmla="*/ 412750 h 779"/>
              <a:gd name="T82" fmla="*/ 651404 w 1764"/>
              <a:gd name="T83" fmla="*/ 408511 h 779"/>
              <a:gd name="T84" fmla="*/ 711200 w 1764"/>
              <a:gd name="T85" fmla="*/ 399504 h 779"/>
              <a:gd name="T86" fmla="*/ 795867 w 1764"/>
              <a:gd name="T87" fmla="*/ 382019 h 779"/>
              <a:gd name="T88" fmla="*/ 781579 w 1764"/>
              <a:gd name="T89" fmla="*/ 353937 h 779"/>
              <a:gd name="T90" fmla="*/ 772583 w 1764"/>
              <a:gd name="T91" fmla="*/ 317378 h 779"/>
              <a:gd name="T92" fmla="*/ 781050 w 1764"/>
              <a:gd name="T93" fmla="*/ 276580 h 779"/>
              <a:gd name="T94" fmla="*/ 808567 w 1764"/>
              <a:gd name="T95" fmla="*/ 239490 h 779"/>
              <a:gd name="T96" fmla="*/ 845608 w 1764"/>
              <a:gd name="T97" fmla="*/ 219356 h 779"/>
              <a:gd name="T98" fmla="*/ 886354 w 1764"/>
              <a:gd name="T99" fmla="*/ 201341 h 779"/>
              <a:gd name="T100" fmla="*/ 914400 w 1764"/>
              <a:gd name="T101" fmla="*/ 181737 h 779"/>
              <a:gd name="T102" fmla="*/ 931862 w 1764"/>
              <a:gd name="T103" fmla="*/ 152066 h 779"/>
              <a:gd name="T104" fmla="*/ 925512 w 1764"/>
              <a:gd name="T105" fmla="*/ 114977 h 779"/>
              <a:gd name="T106" fmla="*/ 895879 w 1764"/>
              <a:gd name="T107" fmla="*/ 94842 h 779"/>
              <a:gd name="T108" fmla="*/ 862542 w 1764"/>
              <a:gd name="T109" fmla="*/ 105969 h 779"/>
              <a:gd name="T110" fmla="*/ 838200 w 1764"/>
              <a:gd name="T111" fmla="*/ 132461 h 779"/>
              <a:gd name="T112" fmla="*/ 804333 w 1764"/>
              <a:gd name="T113" fmla="*/ 140409 h 779"/>
              <a:gd name="T114" fmla="*/ 776288 w 1764"/>
              <a:gd name="T115" fmla="*/ 123984 h 779"/>
              <a:gd name="T116" fmla="*/ 763058 w 1764"/>
              <a:gd name="T117" fmla="*/ 94313 h 779"/>
              <a:gd name="T118" fmla="*/ 765175 w 1764"/>
              <a:gd name="T119" fmla="*/ 58283 h 779"/>
              <a:gd name="T120" fmla="*/ 777346 w 1764"/>
              <a:gd name="T121" fmla="*/ 20664 h 7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64"/>
              <a:gd name="T184" fmla="*/ 0 h 779"/>
              <a:gd name="T185" fmla="*/ 1764 w 1764"/>
              <a:gd name="T186" fmla="*/ 779 h 7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64" h="779">
                <a:moveTo>
                  <a:pt x="1477" y="21"/>
                </a:moveTo>
                <a:lnTo>
                  <a:pt x="1492" y="0"/>
                </a:lnTo>
                <a:lnTo>
                  <a:pt x="313" y="0"/>
                </a:lnTo>
                <a:lnTo>
                  <a:pt x="304" y="12"/>
                </a:lnTo>
                <a:lnTo>
                  <a:pt x="300" y="30"/>
                </a:lnTo>
                <a:lnTo>
                  <a:pt x="300" y="49"/>
                </a:lnTo>
                <a:lnTo>
                  <a:pt x="304" y="65"/>
                </a:lnTo>
                <a:lnTo>
                  <a:pt x="314" y="83"/>
                </a:lnTo>
                <a:lnTo>
                  <a:pt x="325" y="99"/>
                </a:lnTo>
                <a:lnTo>
                  <a:pt x="334" y="113"/>
                </a:lnTo>
                <a:lnTo>
                  <a:pt x="344" y="127"/>
                </a:lnTo>
                <a:lnTo>
                  <a:pt x="352" y="142"/>
                </a:lnTo>
                <a:lnTo>
                  <a:pt x="360" y="160"/>
                </a:lnTo>
                <a:lnTo>
                  <a:pt x="365" y="176"/>
                </a:lnTo>
                <a:lnTo>
                  <a:pt x="368" y="192"/>
                </a:lnTo>
                <a:lnTo>
                  <a:pt x="368" y="207"/>
                </a:lnTo>
                <a:lnTo>
                  <a:pt x="366" y="223"/>
                </a:lnTo>
                <a:lnTo>
                  <a:pt x="363" y="234"/>
                </a:lnTo>
                <a:lnTo>
                  <a:pt x="359" y="250"/>
                </a:lnTo>
                <a:lnTo>
                  <a:pt x="353" y="263"/>
                </a:lnTo>
                <a:lnTo>
                  <a:pt x="344" y="274"/>
                </a:lnTo>
                <a:lnTo>
                  <a:pt x="334" y="284"/>
                </a:lnTo>
                <a:lnTo>
                  <a:pt x="320" y="291"/>
                </a:lnTo>
                <a:lnTo>
                  <a:pt x="298" y="296"/>
                </a:lnTo>
                <a:lnTo>
                  <a:pt x="280" y="294"/>
                </a:lnTo>
                <a:lnTo>
                  <a:pt x="263" y="288"/>
                </a:lnTo>
                <a:lnTo>
                  <a:pt x="242" y="279"/>
                </a:lnTo>
                <a:lnTo>
                  <a:pt x="219" y="269"/>
                </a:lnTo>
                <a:lnTo>
                  <a:pt x="205" y="259"/>
                </a:lnTo>
                <a:lnTo>
                  <a:pt x="188" y="248"/>
                </a:lnTo>
                <a:lnTo>
                  <a:pt x="174" y="240"/>
                </a:lnTo>
                <a:lnTo>
                  <a:pt x="160" y="231"/>
                </a:lnTo>
                <a:lnTo>
                  <a:pt x="145" y="223"/>
                </a:lnTo>
                <a:lnTo>
                  <a:pt x="129" y="219"/>
                </a:lnTo>
                <a:lnTo>
                  <a:pt x="111" y="217"/>
                </a:lnTo>
                <a:lnTo>
                  <a:pt x="95" y="220"/>
                </a:lnTo>
                <a:lnTo>
                  <a:pt x="77" y="226"/>
                </a:lnTo>
                <a:lnTo>
                  <a:pt x="64" y="235"/>
                </a:lnTo>
                <a:lnTo>
                  <a:pt x="49" y="246"/>
                </a:lnTo>
                <a:lnTo>
                  <a:pt x="34" y="260"/>
                </a:lnTo>
                <a:lnTo>
                  <a:pt x="22" y="277"/>
                </a:lnTo>
                <a:lnTo>
                  <a:pt x="10" y="299"/>
                </a:lnTo>
                <a:lnTo>
                  <a:pt x="4" y="318"/>
                </a:lnTo>
                <a:lnTo>
                  <a:pt x="0" y="337"/>
                </a:lnTo>
                <a:lnTo>
                  <a:pt x="1" y="359"/>
                </a:lnTo>
                <a:lnTo>
                  <a:pt x="3" y="378"/>
                </a:lnTo>
                <a:lnTo>
                  <a:pt x="9" y="401"/>
                </a:lnTo>
                <a:lnTo>
                  <a:pt x="16" y="418"/>
                </a:lnTo>
                <a:lnTo>
                  <a:pt x="27" y="438"/>
                </a:lnTo>
                <a:lnTo>
                  <a:pt x="39" y="452"/>
                </a:lnTo>
                <a:lnTo>
                  <a:pt x="53" y="466"/>
                </a:lnTo>
                <a:lnTo>
                  <a:pt x="70" y="479"/>
                </a:lnTo>
                <a:lnTo>
                  <a:pt x="93" y="491"/>
                </a:lnTo>
                <a:lnTo>
                  <a:pt x="117" y="500"/>
                </a:lnTo>
                <a:lnTo>
                  <a:pt x="144" y="506"/>
                </a:lnTo>
                <a:lnTo>
                  <a:pt x="174" y="509"/>
                </a:lnTo>
                <a:lnTo>
                  <a:pt x="209" y="507"/>
                </a:lnTo>
                <a:lnTo>
                  <a:pt x="234" y="506"/>
                </a:lnTo>
                <a:lnTo>
                  <a:pt x="260" y="504"/>
                </a:lnTo>
                <a:lnTo>
                  <a:pt x="283" y="509"/>
                </a:lnTo>
                <a:lnTo>
                  <a:pt x="300" y="517"/>
                </a:lnTo>
                <a:lnTo>
                  <a:pt x="314" y="534"/>
                </a:lnTo>
                <a:lnTo>
                  <a:pt x="323" y="553"/>
                </a:lnTo>
                <a:lnTo>
                  <a:pt x="325" y="572"/>
                </a:lnTo>
                <a:lnTo>
                  <a:pt x="323" y="588"/>
                </a:lnTo>
                <a:lnTo>
                  <a:pt x="317" y="607"/>
                </a:lnTo>
                <a:lnTo>
                  <a:pt x="307" y="631"/>
                </a:lnTo>
                <a:lnTo>
                  <a:pt x="298" y="650"/>
                </a:lnTo>
                <a:lnTo>
                  <a:pt x="286" y="673"/>
                </a:lnTo>
                <a:lnTo>
                  <a:pt x="274" y="695"/>
                </a:lnTo>
                <a:lnTo>
                  <a:pt x="258" y="724"/>
                </a:lnTo>
                <a:lnTo>
                  <a:pt x="276" y="727"/>
                </a:lnTo>
                <a:lnTo>
                  <a:pt x="301" y="730"/>
                </a:lnTo>
                <a:lnTo>
                  <a:pt x="328" y="733"/>
                </a:lnTo>
                <a:lnTo>
                  <a:pt x="357" y="738"/>
                </a:lnTo>
                <a:lnTo>
                  <a:pt x="387" y="740"/>
                </a:lnTo>
                <a:lnTo>
                  <a:pt x="420" y="745"/>
                </a:lnTo>
                <a:lnTo>
                  <a:pt x="454" y="748"/>
                </a:lnTo>
                <a:lnTo>
                  <a:pt x="491" y="749"/>
                </a:lnTo>
                <a:lnTo>
                  <a:pt x="564" y="749"/>
                </a:lnTo>
                <a:lnTo>
                  <a:pt x="589" y="748"/>
                </a:lnTo>
                <a:lnTo>
                  <a:pt x="614" y="746"/>
                </a:lnTo>
                <a:lnTo>
                  <a:pt x="642" y="742"/>
                </a:lnTo>
                <a:lnTo>
                  <a:pt x="666" y="735"/>
                </a:lnTo>
                <a:lnTo>
                  <a:pt x="684" y="726"/>
                </a:lnTo>
                <a:lnTo>
                  <a:pt x="699" y="715"/>
                </a:lnTo>
                <a:lnTo>
                  <a:pt x="709" y="705"/>
                </a:lnTo>
                <a:lnTo>
                  <a:pt x="713" y="693"/>
                </a:lnTo>
                <a:lnTo>
                  <a:pt x="713" y="675"/>
                </a:lnTo>
                <a:lnTo>
                  <a:pt x="709" y="655"/>
                </a:lnTo>
                <a:lnTo>
                  <a:pt x="702" y="634"/>
                </a:lnTo>
                <a:lnTo>
                  <a:pt x="694" y="615"/>
                </a:lnTo>
                <a:lnTo>
                  <a:pt x="694" y="597"/>
                </a:lnTo>
                <a:lnTo>
                  <a:pt x="703" y="581"/>
                </a:lnTo>
                <a:lnTo>
                  <a:pt x="716" y="566"/>
                </a:lnTo>
                <a:lnTo>
                  <a:pt x="736" y="554"/>
                </a:lnTo>
                <a:lnTo>
                  <a:pt x="758" y="545"/>
                </a:lnTo>
                <a:lnTo>
                  <a:pt x="783" y="538"/>
                </a:lnTo>
                <a:lnTo>
                  <a:pt x="808" y="534"/>
                </a:lnTo>
                <a:lnTo>
                  <a:pt x="840" y="529"/>
                </a:lnTo>
                <a:lnTo>
                  <a:pt x="865" y="526"/>
                </a:lnTo>
                <a:lnTo>
                  <a:pt x="893" y="526"/>
                </a:lnTo>
                <a:lnTo>
                  <a:pt x="917" y="528"/>
                </a:lnTo>
                <a:lnTo>
                  <a:pt x="942" y="534"/>
                </a:lnTo>
                <a:lnTo>
                  <a:pt x="966" y="541"/>
                </a:lnTo>
                <a:lnTo>
                  <a:pt x="988" y="551"/>
                </a:lnTo>
                <a:lnTo>
                  <a:pt x="1006" y="563"/>
                </a:lnTo>
                <a:lnTo>
                  <a:pt x="1022" y="578"/>
                </a:lnTo>
                <a:lnTo>
                  <a:pt x="1029" y="593"/>
                </a:lnTo>
                <a:lnTo>
                  <a:pt x="1032" y="607"/>
                </a:lnTo>
                <a:lnTo>
                  <a:pt x="1028" y="625"/>
                </a:lnTo>
                <a:lnTo>
                  <a:pt x="1021" y="640"/>
                </a:lnTo>
                <a:lnTo>
                  <a:pt x="1007" y="664"/>
                </a:lnTo>
                <a:lnTo>
                  <a:pt x="998" y="683"/>
                </a:lnTo>
                <a:lnTo>
                  <a:pt x="991" y="704"/>
                </a:lnTo>
                <a:lnTo>
                  <a:pt x="991" y="721"/>
                </a:lnTo>
                <a:lnTo>
                  <a:pt x="998" y="739"/>
                </a:lnTo>
                <a:lnTo>
                  <a:pt x="1013" y="752"/>
                </a:lnTo>
                <a:lnTo>
                  <a:pt x="1026" y="760"/>
                </a:lnTo>
                <a:lnTo>
                  <a:pt x="1047" y="767"/>
                </a:lnTo>
                <a:lnTo>
                  <a:pt x="1072" y="773"/>
                </a:lnTo>
                <a:lnTo>
                  <a:pt x="1096" y="776"/>
                </a:lnTo>
                <a:lnTo>
                  <a:pt x="1127" y="779"/>
                </a:lnTo>
                <a:lnTo>
                  <a:pt x="1161" y="779"/>
                </a:lnTo>
                <a:lnTo>
                  <a:pt x="1190" y="774"/>
                </a:lnTo>
                <a:lnTo>
                  <a:pt x="1231" y="771"/>
                </a:lnTo>
                <a:lnTo>
                  <a:pt x="1273" y="766"/>
                </a:lnTo>
                <a:lnTo>
                  <a:pt x="1308" y="760"/>
                </a:lnTo>
                <a:lnTo>
                  <a:pt x="1344" y="754"/>
                </a:lnTo>
                <a:lnTo>
                  <a:pt x="1385" y="745"/>
                </a:lnTo>
                <a:lnTo>
                  <a:pt x="1434" y="735"/>
                </a:lnTo>
                <a:lnTo>
                  <a:pt x="1504" y="721"/>
                </a:lnTo>
                <a:lnTo>
                  <a:pt x="1495" y="705"/>
                </a:lnTo>
                <a:lnTo>
                  <a:pt x="1486" y="687"/>
                </a:lnTo>
                <a:lnTo>
                  <a:pt x="1477" y="668"/>
                </a:lnTo>
                <a:lnTo>
                  <a:pt x="1470" y="649"/>
                </a:lnTo>
                <a:lnTo>
                  <a:pt x="1464" y="625"/>
                </a:lnTo>
                <a:lnTo>
                  <a:pt x="1460" y="599"/>
                </a:lnTo>
                <a:lnTo>
                  <a:pt x="1461" y="574"/>
                </a:lnTo>
                <a:lnTo>
                  <a:pt x="1466" y="548"/>
                </a:lnTo>
                <a:lnTo>
                  <a:pt x="1476" y="522"/>
                </a:lnTo>
                <a:lnTo>
                  <a:pt x="1491" y="495"/>
                </a:lnTo>
                <a:lnTo>
                  <a:pt x="1507" y="472"/>
                </a:lnTo>
                <a:lnTo>
                  <a:pt x="1528" y="452"/>
                </a:lnTo>
                <a:lnTo>
                  <a:pt x="1550" y="438"/>
                </a:lnTo>
                <a:lnTo>
                  <a:pt x="1574" y="426"/>
                </a:lnTo>
                <a:lnTo>
                  <a:pt x="1598" y="414"/>
                </a:lnTo>
                <a:lnTo>
                  <a:pt x="1621" y="405"/>
                </a:lnTo>
                <a:lnTo>
                  <a:pt x="1645" y="395"/>
                </a:lnTo>
                <a:lnTo>
                  <a:pt x="1675" y="380"/>
                </a:lnTo>
                <a:lnTo>
                  <a:pt x="1694" y="371"/>
                </a:lnTo>
                <a:lnTo>
                  <a:pt x="1712" y="358"/>
                </a:lnTo>
                <a:lnTo>
                  <a:pt x="1728" y="343"/>
                </a:lnTo>
                <a:lnTo>
                  <a:pt x="1743" y="327"/>
                </a:lnTo>
                <a:lnTo>
                  <a:pt x="1753" y="308"/>
                </a:lnTo>
                <a:lnTo>
                  <a:pt x="1761" y="287"/>
                </a:lnTo>
                <a:lnTo>
                  <a:pt x="1764" y="263"/>
                </a:lnTo>
                <a:lnTo>
                  <a:pt x="1759" y="241"/>
                </a:lnTo>
                <a:lnTo>
                  <a:pt x="1749" y="217"/>
                </a:lnTo>
                <a:lnTo>
                  <a:pt x="1734" y="200"/>
                </a:lnTo>
                <a:lnTo>
                  <a:pt x="1715" y="186"/>
                </a:lnTo>
                <a:lnTo>
                  <a:pt x="1693" y="179"/>
                </a:lnTo>
                <a:lnTo>
                  <a:pt x="1672" y="179"/>
                </a:lnTo>
                <a:lnTo>
                  <a:pt x="1651" y="186"/>
                </a:lnTo>
                <a:lnTo>
                  <a:pt x="1630" y="200"/>
                </a:lnTo>
                <a:lnTo>
                  <a:pt x="1615" y="216"/>
                </a:lnTo>
                <a:lnTo>
                  <a:pt x="1599" y="234"/>
                </a:lnTo>
                <a:lnTo>
                  <a:pt x="1584" y="250"/>
                </a:lnTo>
                <a:lnTo>
                  <a:pt x="1568" y="260"/>
                </a:lnTo>
                <a:lnTo>
                  <a:pt x="1547" y="265"/>
                </a:lnTo>
                <a:lnTo>
                  <a:pt x="1520" y="265"/>
                </a:lnTo>
                <a:lnTo>
                  <a:pt x="1498" y="260"/>
                </a:lnTo>
                <a:lnTo>
                  <a:pt x="1482" y="247"/>
                </a:lnTo>
                <a:lnTo>
                  <a:pt x="1467" y="234"/>
                </a:lnTo>
                <a:lnTo>
                  <a:pt x="1455" y="217"/>
                </a:lnTo>
                <a:lnTo>
                  <a:pt x="1446" y="197"/>
                </a:lnTo>
                <a:lnTo>
                  <a:pt x="1442" y="178"/>
                </a:lnTo>
                <a:lnTo>
                  <a:pt x="1440" y="155"/>
                </a:lnTo>
                <a:lnTo>
                  <a:pt x="1442" y="132"/>
                </a:lnTo>
                <a:lnTo>
                  <a:pt x="1446" y="110"/>
                </a:lnTo>
                <a:lnTo>
                  <a:pt x="1454" y="80"/>
                </a:lnTo>
                <a:lnTo>
                  <a:pt x="1463" y="55"/>
                </a:lnTo>
                <a:lnTo>
                  <a:pt x="1469" y="39"/>
                </a:lnTo>
                <a:lnTo>
                  <a:pt x="1477" y="21"/>
                </a:lnTo>
                <a:close/>
              </a:path>
            </a:pathLst>
          </a:custGeom>
          <a:solidFill>
            <a:srgbClr val="5F009F"/>
          </a:solidFill>
          <a:ln w="6350">
            <a:solidFill>
              <a:srgbClr val="000000"/>
            </a:solidFill>
            <a:round/>
            <a:headEnd/>
            <a:tailEnd/>
          </a:ln>
        </p:spPr>
        <p:txBody>
          <a:bodyPr/>
          <a:lstStyle/>
          <a:p>
            <a:endParaRPr lang="es-SV"/>
          </a:p>
        </p:txBody>
      </p:sp>
      <p:sp>
        <p:nvSpPr>
          <p:cNvPr id="5125" name="Freeform 7"/>
          <p:cNvSpPr>
            <a:spLocks/>
          </p:cNvSpPr>
          <p:nvPr/>
        </p:nvSpPr>
        <p:spPr bwMode="auto">
          <a:xfrm>
            <a:off x="7956550" y="2060575"/>
            <a:ext cx="746125" cy="527050"/>
          </a:xfrm>
          <a:custGeom>
            <a:avLst/>
            <a:gdLst>
              <a:gd name="T0" fmla="*/ 61869 w 1411"/>
              <a:gd name="T1" fmla="*/ 426508 h 996"/>
              <a:gd name="T2" fmla="*/ 106816 w 1411"/>
              <a:gd name="T3" fmla="*/ 434975 h 996"/>
              <a:gd name="T4" fmla="*/ 150706 w 1411"/>
              <a:gd name="T5" fmla="*/ 433917 h 996"/>
              <a:gd name="T6" fmla="*/ 194595 w 1411"/>
              <a:gd name="T7" fmla="*/ 417512 h 996"/>
              <a:gd name="T8" fmla="*/ 239014 w 1411"/>
              <a:gd name="T9" fmla="*/ 405871 h 996"/>
              <a:gd name="T10" fmla="*/ 277087 w 1411"/>
              <a:gd name="T11" fmla="*/ 422275 h 996"/>
              <a:gd name="T12" fmla="*/ 270741 w 1411"/>
              <a:gd name="T13" fmla="*/ 469371 h 996"/>
              <a:gd name="T14" fmla="*/ 280260 w 1411"/>
              <a:gd name="T15" fmla="*/ 510646 h 996"/>
              <a:gd name="T16" fmla="*/ 327322 w 1411"/>
              <a:gd name="T17" fmla="*/ 524933 h 996"/>
              <a:gd name="T18" fmla="*/ 388133 w 1411"/>
              <a:gd name="T19" fmla="*/ 523346 h 996"/>
              <a:gd name="T20" fmla="*/ 436782 w 1411"/>
              <a:gd name="T21" fmla="*/ 502708 h 996"/>
              <a:gd name="T22" fmla="*/ 456347 w 1411"/>
              <a:gd name="T23" fmla="*/ 459317 h 996"/>
              <a:gd name="T24" fmla="*/ 470625 w 1411"/>
              <a:gd name="T25" fmla="*/ 417512 h 996"/>
              <a:gd name="T26" fmla="*/ 512928 w 1411"/>
              <a:gd name="T27" fmla="*/ 395817 h 996"/>
              <a:gd name="T28" fmla="*/ 571095 w 1411"/>
              <a:gd name="T29" fmla="*/ 391054 h 996"/>
              <a:gd name="T30" fmla="*/ 626089 w 1411"/>
              <a:gd name="T31" fmla="*/ 395817 h 996"/>
              <a:gd name="T32" fmla="*/ 650414 w 1411"/>
              <a:gd name="T33" fmla="*/ 31750 h 996"/>
              <a:gd name="T34" fmla="*/ 603351 w 1411"/>
              <a:gd name="T35" fmla="*/ 9525 h 996"/>
              <a:gd name="T36" fmla="*/ 539896 w 1411"/>
              <a:gd name="T37" fmla="*/ 1058 h 996"/>
              <a:gd name="T38" fmla="*/ 465337 w 1411"/>
              <a:gd name="T39" fmla="*/ 1588 h 996"/>
              <a:gd name="T40" fmla="*/ 407698 w 1411"/>
              <a:gd name="T41" fmla="*/ 11113 h 996"/>
              <a:gd name="T42" fmla="*/ 381788 w 1411"/>
              <a:gd name="T43" fmla="*/ 31750 h 996"/>
              <a:gd name="T44" fmla="*/ 393950 w 1411"/>
              <a:gd name="T45" fmla="*/ 58208 h 996"/>
              <a:gd name="T46" fmla="*/ 373327 w 1411"/>
              <a:gd name="T47" fmla="*/ 91017 h 996"/>
              <a:gd name="T48" fmla="*/ 334725 w 1411"/>
              <a:gd name="T49" fmla="*/ 111125 h 996"/>
              <a:gd name="T50" fmla="*/ 292422 w 1411"/>
              <a:gd name="T51" fmla="*/ 120121 h 996"/>
              <a:gd name="T52" fmla="*/ 249590 w 1411"/>
              <a:gd name="T53" fmla="*/ 113771 h 996"/>
              <a:gd name="T54" fmla="*/ 222621 w 1411"/>
              <a:gd name="T55" fmla="*/ 94192 h 996"/>
              <a:gd name="T56" fmla="*/ 230553 w 1411"/>
              <a:gd name="T57" fmla="*/ 63500 h 996"/>
              <a:gd name="T58" fmla="*/ 250118 w 1411"/>
              <a:gd name="T59" fmla="*/ 33867 h 996"/>
              <a:gd name="T60" fmla="*/ 236899 w 1411"/>
              <a:gd name="T61" fmla="*/ 6350 h 996"/>
              <a:gd name="T62" fmla="*/ 178203 w 1411"/>
              <a:gd name="T63" fmla="*/ 0 h 996"/>
              <a:gd name="T64" fmla="*/ 95711 w 1411"/>
              <a:gd name="T65" fmla="*/ 11113 h 996"/>
              <a:gd name="T66" fmla="*/ 35958 w 1411"/>
              <a:gd name="T67" fmla="*/ 24342 h 996"/>
              <a:gd name="T68" fmla="*/ 43890 w 1411"/>
              <a:gd name="T69" fmla="*/ 62971 h 996"/>
              <a:gd name="T70" fmla="*/ 33843 w 1411"/>
              <a:gd name="T71" fmla="*/ 98954 h 996"/>
              <a:gd name="T72" fmla="*/ 14277 w 1411"/>
              <a:gd name="T73" fmla="*/ 145521 h 996"/>
              <a:gd name="T74" fmla="*/ 529 w 1411"/>
              <a:gd name="T75" fmla="*/ 189442 h 996"/>
              <a:gd name="T76" fmla="*/ 10047 w 1411"/>
              <a:gd name="T77" fmla="*/ 228600 h 996"/>
              <a:gd name="T78" fmla="*/ 50235 w 1411"/>
              <a:gd name="T79" fmla="*/ 235479 h 996"/>
              <a:gd name="T80" fmla="*/ 85664 w 1411"/>
              <a:gd name="T81" fmla="*/ 202142 h 996"/>
              <a:gd name="T82" fmla="*/ 105230 w 1411"/>
              <a:gd name="T83" fmla="*/ 165100 h 996"/>
              <a:gd name="T84" fmla="*/ 143303 w 1411"/>
              <a:gd name="T85" fmla="*/ 156633 h 996"/>
              <a:gd name="T86" fmla="*/ 181904 w 1411"/>
              <a:gd name="T87" fmla="*/ 173567 h 996"/>
              <a:gd name="T88" fmla="*/ 194595 w 1411"/>
              <a:gd name="T89" fmla="*/ 214312 h 996"/>
              <a:gd name="T90" fmla="*/ 171857 w 1411"/>
              <a:gd name="T91" fmla="*/ 259292 h 996"/>
              <a:gd name="T92" fmla="*/ 135899 w 1411"/>
              <a:gd name="T93" fmla="*/ 290513 h 996"/>
              <a:gd name="T94" fmla="*/ 94125 w 1411"/>
              <a:gd name="T95" fmla="*/ 300567 h 996"/>
              <a:gd name="T96" fmla="*/ 54994 w 1411"/>
              <a:gd name="T97" fmla="*/ 322263 h 996"/>
              <a:gd name="T98" fmla="*/ 29084 w 1411"/>
              <a:gd name="T99" fmla="*/ 359304 h 996"/>
              <a:gd name="T100" fmla="*/ 24853 w 1411"/>
              <a:gd name="T101" fmla="*/ 402167 h 9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11"/>
              <a:gd name="T154" fmla="*/ 0 h 996"/>
              <a:gd name="T155" fmla="*/ 1411 w 1411"/>
              <a:gd name="T156" fmla="*/ 996 h 99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11" h="996">
                <a:moveTo>
                  <a:pt x="56" y="812"/>
                </a:moveTo>
                <a:lnTo>
                  <a:pt x="74" y="807"/>
                </a:lnTo>
                <a:lnTo>
                  <a:pt x="98" y="803"/>
                </a:lnTo>
                <a:lnTo>
                  <a:pt x="117" y="806"/>
                </a:lnTo>
                <a:lnTo>
                  <a:pt x="138" y="809"/>
                </a:lnTo>
                <a:lnTo>
                  <a:pt x="157" y="813"/>
                </a:lnTo>
                <a:lnTo>
                  <a:pt x="178" y="817"/>
                </a:lnTo>
                <a:lnTo>
                  <a:pt x="202" y="822"/>
                </a:lnTo>
                <a:lnTo>
                  <a:pt x="219" y="825"/>
                </a:lnTo>
                <a:lnTo>
                  <a:pt x="243" y="826"/>
                </a:lnTo>
                <a:lnTo>
                  <a:pt x="265" y="825"/>
                </a:lnTo>
                <a:lnTo>
                  <a:pt x="285" y="820"/>
                </a:lnTo>
                <a:lnTo>
                  <a:pt x="307" y="815"/>
                </a:lnTo>
                <a:lnTo>
                  <a:pt x="328" y="807"/>
                </a:lnTo>
                <a:lnTo>
                  <a:pt x="347" y="798"/>
                </a:lnTo>
                <a:lnTo>
                  <a:pt x="368" y="789"/>
                </a:lnTo>
                <a:lnTo>
                  <a:pt x="387" y="781"/>
                </a:lnTo>
                <a:lnTo>
                  <a:pt x="411" y="773"/>
                </a:lnTo>
                <a:lnTo>
                  <a:pt x="430" y="769"/>
                </a:lnTo>
                <a:lnTo>
                  <a:pt x="452" y="767"/>
                </a:lnTo>
                <a:lnTo>
                  <a:pt x="473" y="770"/>
                </a:lnTo>
                <a:lnTo>
                  <a:pt x="492" y="776"/>
                </a:lnTo>
                <a:lnTo>
                  <a:pt x="512" y="788"/>
                </a:lnTo>
                <a:lnTo>
                  <a:pt x="524" y="798"/>
                </a:lnTo>
                <a:lnTo>
                  <a:pt x="530" y="817"/>
                </a:lnTo>
                <a:lnTo>
                  <a:pt x="527" y="838"/>
                </a:lnTo>
                <a:lnTo>
                  <a:pt x="521" y="862"/>
                </a:lnTo>
                <a:lnTo>
                  <a:pt x="512" y="887"/>
                </a:lnTo>
                <a:lnTo>
                  <a:pt x="504" y="908"/>
                </a:lnTo>
                <a:lnTo>
                  <a:pt x="506" y="928"/>
                </a:lnTo>
                <a:lnTo>
                  <a:pt x="515" y="949"/>
                </a:lnTo>
                <a:lnTo>
                  <a:pt x="530" y="965"/>
                </a:lnTo>
                <a:lnTo>
                  <a:pt x="544" y="976"/>
                </a:lnTo>
                <a:lnTo>
                  <a:pt x="565" y="981"/>
                </a:lnTo>
                <a:lnTo>
                  <a:pt x="587" y="987"/>
                </a:lnTo>
                <a:lnTo>
                  <a:pt x="619" y="992"/>
                </a:lnTo>
                <a:lnTo>
                  <a:pt x="645" y="995"/>
                </a:lnTo>
                <a:lnTo>
                  <a:pt x="678" y="996"/>
                </a:lnTo>
                <a:lnTo>
                  <a:pt x="708" y="993"/>
                </a:lnTo>
                <a:lnTo>
                  <a:pt x="734" y="989"/>
                </a:lnTo>
                <a:lnTo>
                  <a:pt x="762" y="981"/>
                </a:lnTo>
                <a:lnTo>
                  <a:pt x="788" y="973"/>
                </a:lnTo>
                <a:lnTo>
                  <a:pt x="807" y="962"/>
                </a:lnTo>
                <a:lnTo>
                  <a:pt x="826" y="950"/>
                </a:lnTo>
                <a:lnTo>
                  <a:pt x="841" y="937"/>
                </a:lnTo>
                <a:lnTo>
                  <a:pt x="854" y="921"/>
                </a:lnTo>
                <a:lnTo>
                  <a:pt x="862" y="900"/>
                </a:lnTo>
                <a:lnTo>
                  <a:pt x="863" y="868"/>
                </a:lnTo>
                <a:lnTo>
                  <a:pt x="863" y="843"/>
                </a:lnTo>
                <a:lnTo>
                  <a:pt x="868" y="820"/>
                </a:lnTo>
                <a:lnTo>
                  <a:pt x="877" y="804"/>
                </a:lnTo>
                <a:lnTo>
                  <a:pt x="890" y="789"/>
                </a:lnTo>
                <a:lnTo>
                  <a:pt x="905" y="776"/>
                </a:lnTo>
                <a:lnTo>
                  <a:pt x="924" y="764"/>
                </a:lnTo>
                <a:lnTo>
                  <a:pt x="943" y="755"/>
                </a:lnTo>
                <a:lnTo>
                  <a:pt x="970" y="748"/>
                </a:lnTo>
                <a:lnTo>
                  <a:pt x="995" y="745"/>
                </a:lnTo>
                <a:lnTo>
                  <a:pt x="1022" y="742"/>
                </a:lnTo>
                <a:lnTo>
                  <a:pt x="1050" y="741"/>
                </a:lnTo>
                <a:lnTo>
                  <a:pt x="1080" y="739"/>
                </a:lnTo>
                <a:lnTo>
                  <a:pt x="1113" y="741"/>
                </a:lnTo>
                <a:lnTo>
                  <a:pt x="1138" y="742"/>
                </a:lnTo>
                <a:lnTo>
                  <a:pt x="1160" y="745"/>
                </a:lnTo>
                <a:lnTo>
                  <a:pt x="1184" y="748"/>
                </a:lnTo>
                <a:lnTo>
                  <a:pt x="1206" y="751"/>
                </a:lnTo>
                <a:lnTo>
                  <a:pt x="1230" y="752"/>
                </a:lnTo>
                <a:lnTo>
                  <a:pt x="1411" y="757"/>
                </a:lnTo>
                <a:lnTo>
                  <a:pt x="1230" y="60"/>
                </a:lnTo>
                <a:lnTo>
                  <a:pt x="1204" y="46"/>
                </a:lnTo>
                <a:lnTo>
                  <a:pt x="1187" y="36"/>
                </a:lnTo>
                <a:lnTo>
                  <a:pt x="1166" y="27"/>
                </a:lnTo>
                <a:lnTo>
                  <a:pt x="1141" y="18"/>
                </a:lnTo>
                <a:lnTo>
                  <a:pt x="1114" y="12"/>
                </a:lnTo>
                <a:lnTo>
                  <a:pt x="1086" y="8"/>
                </a:lnTo>
                <a:lnTo>
                  <a:pt x="1052" y="3"/>
                </a:lnTo>
                <a:lnTo>
                  <a:pt x="1021" y="2"/>
                </a:lnTo>
                <a:lnTo>
                  <a:pt x="989" y="0"/>
                </a:lnTo>
                <a:lnTo>
                  <a:pt x="954" y="0"/>
                </a:lnTo>
                <a:lnTo>
                  <a:pt x="912" y="0"/>
                </a:lnTo>
                <a:lnTo>
                  <a:pt x="880" y="3"/>
                </a:lnTo>
                <a:lnTo>
                  <a:pt x="847" y="6"/>
                </a:lnTo>
                <a:lnTo>
                  <a:pt x="819" y="9"/>
                </a:lnTo>
                <a:lnTo>
                  <a:pt x="792" y="15"/>
                </a:lnTo>
                <a:lnTo>
                  <a:pt x="771" y="21"/>
                </a:lnTo>
                <a:lnTo>
                  <a:pt x="754" y="29"/>
                </a:lnTo>
                <a:lnTo>
                  <a:pt x="739" y="37"/>
                </a:lnTo>
                <a:lnTo>
                  <a:pt x="728" y="46"/>
                </a:lnTo>
                <a:lnTo>
                  <a:pt x="722" y="60"/>
                </a:lnTo>
                <a:lnTo>
                  <a:pt x="722" y="73"/>
                </a:lnTo>
                <a:lnTo>
                  <a:pt x="730" y="86"/>
                </a:lnTo>
                <a:lnTo>
                  <a:pt x="739" y="98"/>
                </a:lnTo>
                <a:lnTo>
                  <a:pt x="745" y="110"/>
                </a:lnTo>
                <a:lnTo>
                  <a:pt x="745" y="128"/>
                </a:lnTo>
                <a:lnTo>
                  <a:pt x="736" y="142"/>
                </a:lnTo>
                <a:lnTo>
                  <a:pt x="724" y="157"/>
                </a:lnTo>
                <a:lnTo>
                  <a:pt x="706" y="172"/>
                </a:lnTo>
                <a:lnTo>
                  <a:pt x="688" y="185"/>
                </a:lnTo>
                <a:lnTo>
                  <a:pt x="670" y="194"/>
                </a:lnTo>
                <a:lnTo>
                  <a:pt x="653" y="201"/>
                </a:lnTo>
                <a:lnTo>
                  <a:pt x="633" y="210"/>
                </a:lnTo>
                <a:lnTo>
                  <a:pt x="613" y="216"/>
                </a:lnTo>
                <a:lnTo>
                  <a:pt x="592" y="221"/>
                </a:lnTo>
                <a:lnTo>
                  <a:pt x="571" y="224"/>
                </a:lnTo>
                <a:lnTo>
                  <a:pt x="553" y="227"/>
                </a:lnTo>
                <a:lnTo>
                  <a:pt x="530" y="227"/>
                </a:lnTo>
                <a:lnTo>
                  <a:pt x="509" y="224"/>
                </a:lnTo>
                <a:lnTo>
                  <a:pt x="489" y="221"/>
                </a:lnTo>
                <a:lnTo>
                  <a:pt x="472" y="215"/>
                </a:lnTo>
                <a:lnTo>
                  <a:pt x="452" y="207"/>
                </a:lnTo>
                <a:lnTo>
                  <a:pt x="436" y="198"/>
                </a:lnTo>
                <a:lnTo>
                  <a:pt x="426" y="188"/>
                </a:lnTo>
                <a:lnTo>
                  <a:pt x="421" y="178"/>
                </a:lnTo>
                <a:lnTo>
                  <a:pt x="420" y="167"/>
                </a:lnTo>
                <a:lnTo>
                  <a:pt x="421" y="153"/>
                </a:lnTo>
                <a:lnTo>
                  <a:pt x="426" y="138"/>
                </a:lnTo>
                <a:lnTo>
                  <a:pt x="436" y="120"/>
                </a:lnTo>
                <a:lnTo>
                  <a:pt x="449" y="104"/>
                </a:lnTo>
                <a:lnTo>
                  <a:pt x="460" y="91"/>
                </a:lnTo>
                <a:lnTo>
                  <a:pt x="467" y="80"/>
                </a:lnTo>
                <a:lnTo>
                  <a:pt x="473" y="64"/>
                </a:lnTo>
                <a:lnTo>
                  <a:pt x="478" y="48"/>
                </a:lnTo>
                <a:lnTo>
                  <a:pt x="473" y="34"/>
                </a:lnTo>
                <a:lnTo>
                  <a:pt x="464" y="23"/>
                </a:lnTo>
                <a:lnTo>
                  <a:pt x="448" y="12"/>
                </a:lnTo>
                <a:lnTo>
                  <a:pt x="430" y="8"/>
                </a:lnTo>
                <a:lnTo>
                  <a:pt x="412" y="3"/>
                </a:lnTo>
                <a:lnTo>
                  <a:pt x="387" y="0"/>
                </a:lnTo>
                <a:lnTo>
                  <a:pt x="337" y="0"/>
                </a:lnTo>
                <a:lnTo>
                  <a:pt x="300" y="3"/>
                </a:lnTo>
                <a:lnTo>
                  <a:pt x="265" y="8"/>
                </a:lnTo>
                <a:lnTo>
                  <a:pt x="221" y="14"/>
                </a:lnTo>
                <a:lnTo>
                  <a:pt x="181" y="21"/>
                </a:lnTo>
                <a:lnTo>
                  <a:pt x="136" y="29"/>
                </a:lnTo>
                <a:lnTo>
                  <a:pt x="107" y="34"/>
                </a:lnTo>
                <a:lnTo>
                  <a:pt x="82" y="40"/>
                </a:lnTo>
                <a:lnTo>
                  <a:pt x="68" y="46"/>
                </a:lnTo>
                <a:lnTo>
                  <a:pt x="73" y="60"/>
                </a:lnTo>
                <a:lnTo>
                  <a:pt x="79" y="82"/>
                </a:lnTo>
                <a:lnTo>
                  <a:pt x="82" y="102"/>
                </a:lnTo>
                <a:lnTo>
                  <a:pt x="83" y="119"/>
                </a:lnTo>
                <a:lnTo>
                  <a:pt x="80" y="138"/>
                </a:lnTo>
                <a:lnTo>
                  <a:pt x="76" y="154"/>
                </a:lnTo>
                <a:lnTo>
                  <a:pt x="70" y="172"/>
                </a:lnTo>
                <a:lnTo>
                  <a:pt x="64" y="187"/>
                </a:lnTo>
                <a:lnTo>
                  <a:pt x="56" y="209"/>
                </a:lnTo>
                <a:lnTo>
                  <a:pt x="47" y="231"/>
                </a:lnTo>
                <a:lnTo>
                  <a:pt x="38" y="253"/>
                </a:lnTo>
                <a:lnTo>
                  <a:pt x="27" y="275"/>
                </a:lnTo>
                <a:lnTo>
                  <a:pt x="19" y="296"/>
                </a:lnTo>
                <a:lnTo>
                  <a:pt x="13" y="314"/>
                </a:lnTo>
                <a:lnTo>
                  <a:pt x="7" y="333"/>
                </a:lnTo>
                <a:lnTo>
                  <a:pt x="1" y="358"/>
                </a:lnTo>
                <a:lnTo>
                  <a:pt x="0" y="380"/>
                </a:lnTo>
                <a:lnTo>
                  <a:pt x="3" y="399"/>
                </a:lnTo>
                <a:lnTo>
                  <a:pt x="9" y="419"/>
                </a:lnTo>
                <a:lnTo>
                  <a:pt x="19" y="432"/>
                </a:lnTo>
                <a:lnTo>
                  <a:pt x="33" y="444"/>
                </a:lnTo>
                <a:lnTo>
                  <a:pt x="50" y="450"/>
                </a:lnTo>
                <a:lnTo>
                  <a:pt x="70" y="450"/>
                </a:lnTo>
                <a:lnTo>
                  <a:pt x="95" y="445"/>
                </a:lnTo>
                <a:lnTo>
                  <a:pt x="117" y="435"/>
                </a:lnTo>
                <a:lnTo>
                  <a:pt x="136" y="423"/>
                </a:lnTo>
                <a:lnTo>
                  <a:pt x="151" y="404"/>
                </a:lnTo>
                <a:lnTo>
                  <a:pt x="162" y="382"/>
                </a:lnTo>
                <a:lnTo>
                  <a:pt x="165" y="359"/>
                </a:lnTo>
                <a:lnTo>
                  <a:pt x="172" y="342"/>
                </a:lnTo>
                <a:lnTo>
                  <a:pt x="184" y="326"/>
                </a:lnTo>
                <a:lnTo>
                  <a:pt x="199" y="312"/>
                </a:lnTo>
                <a:lnTo>
                  <a:pt x="217" y="302"/>
                </a:lnTo>
                <a:lnTo>
                  <a:pt x="236" y="297"/>
                </a:lnTo>
                <a:lnTo>
                  <a:pt x="252" y="296"/>
                </a:lnTo>
                <a:lnTo>
                  <a:pt x="271" y="296"/>
                </a:lnTo>
                <a:lnTo>
                  <a:pt x="294" y="299"/>
                </a:lnTo>
                <a:lnTo>
                  <a:pt x="311" y="305"/>
                </a:lnTo>
                <a:lnTo>
                  <a:pt x="328" y="314"/>
                </a:lnTo>
                <a:lnTo>
                  <a:pt x="344" y="328"/>
                </a:lnTo>
                <a:lnTo>
                  <a:pt x="356" y="343"/>
                </a:lnTo>
                <a:lnTo>
                  <a:pt x="366" y="365"/>
                </a:lnTo>
                <a:lnTo>
                  <a:pt x="369" y="386"/>
                </a:lnTo>
                <a:lnTo>
                  <a:pt x="368" y="405"/>
                </a:lnTo>
                <a:lnTo>
                  <a:pt x="362" y="427"/>
                </a:lnTo>
                <a:lnTo>
                  <a:pt x="353" y="450"/>
                </a:lnTo>
                <a:lnTo>
                  <a:pt x="341" y="469"/>
                </a:lnTo>
                <a:lnTo>
                  <a:pt x="325" y="490"/>
                </a:lnTo>
                <a:lnTo>
                  <a:pt x="310" y="506"/>
                </a:lnTo>
                <a:lnTo>
                  <a:pt x="291" y="523"/>
                </a:lnTo>
                <a:lnTo>
                  <a:pt x="274" y="537"/>
                </a:lnTo>
                <a:lnTo>
                  <a:pt x="257" y="549"/>
                </a:lnTo>
                <a:lnTo>
                  <a:pt x="240" y="555"/>
                </a:lnTo>
                <a:lnTo>
                  <a:pt x="217" y="560"/>
                </a:lnTo>
                <a:lnTo>
                  <a:pt x="199" y="563"/>
                </a:lnTo>
                <a:lnTo>
                  <a:pt x="178" y="568"/>
                </a:lnTo>
                <a:lnTo>
                  <a:pt x="160" y="574"/>
                </a:lnTo>
                <a:lnTo>
                  <a:pt x="138" y="584"/>
                </a:lnTo>
                <a:lnTo>
                  <a:pt x="119" y="596"/>
                </a:lnTo>
                <a:lnTo>
                  <a:pt x="104" y="609"/>
                </a:lnTo>
                <a:lnTo>
                  <a:pt x="87" y="625"/>
                </a:lnTo>
                <a:lnTo>
                  <a:pt x="76" y="640"/>
                </a:lnTo>
                <a:lnTo>
                  <a:pt x="62" y="661"/>
                </a:lnTo>
                <a:lnTo>
                  <a:pt x="55" y="679"/>
                </a:lnTo>
                <a:lnTo>
                  <a:pt x="47" y="699"/>
                </a:lnTo>
                <a:lnTo>
                  <a:pt x="44" y="720"/>
                </a:lnTo>
                <a:lnTo>
                  <a:pt x="44" y="738"/>
                </a:lnTo>
                <a:lnTo>
                  <a:pt x="47" y="760"/>
                </a:lnTo>
                <a:lnTo>
                  <a:pt x="52" y="786"/>
                </a:lnTo>
                <a:lnTo>
                  <a:pt x="56" y="812"/>
                </a:lnTo>
                <a:close/>
              </a:path>
            </a:pathLst>
          </a:custGeom>
          <a:solidFill>
            <a:srgbClr val="00FFFF"/>
          </a:solidFill>
          <a:ln w="6350">
            <a:solidFill>
              <a:srgbClr val="000000"/>
            </a:solidFill>
            <a:round/>
            <a:headEnd/>
            <a:tailEnd/>
          </a:ln>
        </p:spPr>
        <p:txBody>
          <a:bodyPr/>
          <a:lstStyle/>
          <a:p>
            <a:endParaRPr lang="es-SV"/>
          </a:p>
        </p:txBody>
      </p:sp>
      <p:sp>
        <p:nvSpPr>
          <p:cNvPr id="5126" name="Freeform 8"/>
          <p:cNvSpPr>
            <a:spLocks/>
          </p:cNvSpPr>
          <p:nvPr/>
        </p:nvSpPr>
        <p:spPr bwMode="auto">
          <a:xfrm>
            <a:off x="2030413" y="5578475"/>
            <a:ext cx="892175" cy="560388"/>
          </a:xfrm>
          <a:custGeom>
            <a:avLst/>
            <a:gdLst>
              <a:gd name="T0" fmla="*/ 737567 w 1685"/>
              <a:gd name="T1" fmla="*/ 153842 h 1060"/>
              <a:gd name="T2" fmla="*/ 713211 w 1685"/>
              <a:gd name="T3" fmla="*/ 219397 h 1060"/>
              <a:gd name="T4" fmla="*/ 695208 w 1685"/>
              <a:gd name="T5" fmla="*/ 279137 h 1060"/>
              <a:gd name="T6" fmla="*/ 729095 w 1685"/>
              <a:gd name="T7" fmla="*/ 318258 h 1060"/>
              <a:gd name="T8" fmla="*/ 778337 w 1685"/>
              <a:gd name="T9" fmla="*/ 292353 h 1060"/>
              <a:gd name="T10" fmla="*/ 806929 w 1685"/>
              <a:gd name="T11" fmla="*/ 242130 h 1060"/>
              <a:gd name="T12" fmla="*/ 858818 w 1685"/>
              <a:gd name="T13" fmla="*/ 240544 h 1060"/>
              <a:gd name="T14" fmla="*/ 891646 w 1685"/>
              <a:gd name="T15" fmla="*/ 277551 h 1060"/>
              <a:gd name="T16" fmla="*/ 881585 w 1685"/>
              <a:gd name="T17" fmla="*/ 321959 h 1060"/>
              <a:gd name="T18" fmla="*/ 834462 w 1685"/>
              <a:gd name="T19" fmla="*/ 369010 h 1060"/>
              <a:gd name="T20" fmla="*/ 779925 w 1685"/>
              <a:gd name="T21" fmla="*/ 383813 h 1060"/>
              <a:gd name="T22" fmla="*/ 738626 w 1685"/>
              <a:gd name="T23" fmla="*/ 415004 h 1060"/>
              <a:gd name="T24" fmla="*/ 719564 w 1685"/>
              <a:gd name="T25" fmla="*/ 471043 h 1060"/>
              <a:gd name="T26" fmla="*/ 711622 w 1685"/>
              <a:gd name="T27" fmla="*/ 500120 h 1060"/>
              <a:gd name="T28" fmla="*/ 658145 w 1685"/>
              <a:gd name="T29" fmla="*/ 496948 h 1060"/>
              <a:gd name="T30" fmla="*/ 585076 w 1685"/>
              <a:gd name="T31" fmla="*/ 518095 h 1060"/>
              <a:gd name="T32" fmla="*/ 512008 w 1685"/>
              <a:gd name="T33" fmla="*/ 546114 h 1060"/>
              <a:gd name="T34" fmla="*/ 430468 w 1685"/>
              <a:gd name="T35" fmla="*/ 558802 h 1060"/>
              <a:gd name="T36" fmla="*/ 385462 w 1685"/>
              <a:gd name="T37" fmla="*/ 528139 h 1060"/>
              <a:gd name="T38" fmla="*/ 409818 w 1685"/>
              <a:gd name="T39" fmla="*/ 484260 h 1060"/>
              <a:gd name="T40" fmla="*/ 472826 w 1685"/>
              <a:gd name="T41" fmla="*/ 458884 h 1060"/>
              <a:gd name="T42" fmla="*/ 518362 w 1685"/>
              <a:gd name="T43" fmla="*/ 428750 h 1060"/>
              <a:gd name="T44" fmla="*/ 487652 w 1685"/>
              <a:gd name="T45" fmla="*/ 400730 h 1060"/>
              <a:gd name="T46" fmla="*/ 417760 w 1685"/>
              <a:gd name="T47" fmla="*/ 403902 h 1060"/>
              <a:gd name="T48" fmla="*/ 353693 w 1685"/>
              <a:gd name="T49" fmla="*/ 428221 h 1060"/>
              <a:gd name="T50" fmla="*/ 279566 w 1685"/>
              <a:gd name="T51" fmla="*/ 471043 h 1060"/>
              <a:gd name="T52" fmla="*/ 193260 w 1685"/>
              <a:gd name="T53" fmla="*/ 496948 h 1060"/>
              <a:gd name="T54" fmla="*/ 107485 w 1685"/>
              <a:gd name="T55" fmla="*/ 502235 h 1060"/>
              <a:gd name="T56" fmla="*/ 149314 w 1685"/>
              <a:gd name="T57" fmla="*/ 451482 h 1060"/>
              <a:gd name="T58" fmla="*/ 181612 w 1685"/>
              <a:gd name="T59" fmla="*/ 397558 h 1060"/>
              <a:gd name="T60" fmla="*/ 167316 w 1685"/>
              <a:gd name="T61" fmla="*/ 351564 h 1060"/>
              <a:gd name="T62" fmla="*/ 126546 w 1685"/>
              <a:gd name="T63" fmla="*/ 353150 h 1060"/>
              <a:gd name="T64" fmla="*/ 92659 w 1685"/>
              <a:gd name="T65" fmla="*/ 393858 h 1060"/>
              <a:gd name="T66" fmla="*/ 42358 w 1685"/>
              <a:gd name="T67" fmla="*/ 409189 h 1060"/>
              <a:gd name="T68" fmla="*/ 3177 w 1685"/>
              <a:gd name="T69" fmla="*/ 373768 h 1060"/>
              <a:gd name="T70" fmla="*/ 12708 w 1685"/>
              <a:gd name="T71" fmla="*/ 324073 h 1060"/>
              <a:gd name="T72" fmla="*/ 66185 w 1685"/>
              <a:gd name="T73" fmla="*/ 291296 h 1060"/>
              <a:gd name="T74" fmla="*/ 100601 w 1685"/>
              <a:gd name="T75" fmla="*/ 238429 h 1060"/>
              <a:gd name="T76" fmla="*/ 79422 w 1685"/>
              <a:gd name="T77" fmla="*/ 170231 h 1060"/>
              <a:gd name="T78" fmla="*/ 71480 w 1685"/>
              <a:gd name="T79" fmla="*/ 104676 h 1060"/>
              <a:gd name="T80" fmla="*/ 139783 w 1685"/>
              <a:gd name="T81" fmla="*/ 113664 h 1060"/>
              <a:gd name="T82" fmla="*/ 246738 w 1685"/>
              <a:gd name="T83" fmla="*/ 117364 h 1060"/>
              <a:gd name="T84" fmla="*/ 304981 w 1685"/>
              <a:gd name="T85" fmla="*/ 99918 h 1060"/>
              <a:gd name="T86" fmla="*/ 306569 w 1685"/>
              <a:gd name="T87" fmla="*/ 57096 h 1060"/>
              <a:gd name="T88" fmla="*/ 324572 w 1685"/>
              <a:gd name="T89" fmla="*/ 14803 h 1060"/>
              <a:gd name="T90" fmla="*/ 392875 w 1685"/>
              <a:gd name="T91" fmla="*/ 0 h 1060"/>
              <a:gd name="T92" fmla="*/ 458001 w 1685"/>
              <a:gd name="T93" fmla="*/ 13217 h 1060"/>
              <a:gd name="T94" fmla="*/ 479180 w 1685"/>
              <a:gd name="T95" fmla="*/ 52338 h 1060"/>
              <a:gd name="T96" fmla="*/ 459589 w 1685"/>
              <a:gd name="T97" fmla="*/ 103090 h 1060"/>
              <a:gd name="T98" fmla="*/ 503007 w 1685"/>
              <a:gd name="T99" fmla="*/ 130581 h 1060"/>
              <a:gd name="T100" fmla="*/ 586665 w 1685"/>
              <a:gd name="T101" fmla="*/ 130052 h 1060"/>
              <a:gd name="T102" fmla="*/ 694149 w 1685"/>
              <a:gd name="T103" fmla="*/ 110492 h 10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85"/>
              <a:gd name="T157" fmla="*/ 0 h 1060"/>
              <a:gd name="T158" fmla="*/ 1685 w 1685"/>
              <a:gd name="T159" fmla="*/ 1060 h 10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85" h="1060">
                <a:moveTo>
                  <a:pt x="1386" y="210"/>
                </a:moveTo>
                <a:lnTo>
                  <a:pt x="1392" y="237"/>
                </a:lnTo>
                <a:lnTo>
                  <a:pt x="1396" y="257"/>
                </a:lnTo>
                <a:lnTo>
                  <a:pt x="1398" y="274"/>
                </a:lnTo>
                <a:lnTo>
                  <a:pt x="1393" y="291"/>
                </a:lnTo>
                <a:lnTo>
                  <a:pt x="1386" y="316"/>
                </a:lnTo>
                <a:lnTo>
                  <a:pt x="1377" y="342"/>
                </a:lnTo>
                <a:lnTo>
                  <a:pt x="1368" y="365"/>
                </a:lnTo>
                <a:lnTo>
                  <a:pt x="1359" y="387"/>
                </a:lnTo>
                <a:lnTo>
                  <a:pt x="1347" y="415"/>
                </a:lnTo>
                <a:lnTo>
                  <a:pt x="1337" y="438"/>
                </a:lnTo>
                <a:lnTo>
                  <a:pt x="1329" y="457"/>
                </a:lnTo>
                <a:lnTo>
                  <a:pt x="1322" y="483"/>
                </a:lnTo>
                <a:lnTo>
                  <a:pt x="1314" y="506"/>
                </a:lnTo>
                <a:lnTo>
                  <a:pt x="1313" y="528"/>
                </a:lnTo>
                <a:lnTo>
                  <a:pt x="1317" y="551"/>
                </a:lnTo>
                <a:lnTo>
                  <a:pt x="1325" y="572"/>
                </a:lnTo>
                <a:lnTo>
                  <a:pt x="1340" y="590"/>
                </a:lnTo>
                <a:lnTo>
                  <a:pt x="1354" y="600"/>
                </a:lnTo>
                <a:lnTo>
                  <a:pt x="1377" y="602"/>
                </a:lnTo>
                <a:lnTo>
                  <a:pt x="1402" y="600"/>
                </a:lnTo>
                <a:lnTo>
                  <a:pt x="1420" y="593"/>
                </a:lnTo>
                <a:lnTo>
                  <a:pt x="1441" y="584"/>
                </a:lnTo>
                <a:lnTo>
                  <a:pt x="1457" y="571"/>
                </a:lnTo>
                <a:lnTo>
                  <a:pt x="1470" y="553"/>
                </a:lnTo>
                <a:lnTo>
                  <a:pt x="1478" y="532"/>
                </a:lnTo>
                <a:lnTo>
                  <a:pt x="1481" y="510"/>
                </a:lnTo>
                <a:lnTo>
                  <a:pt x="1491" y="489"/>
                </a:lnTo>
                <a:lnTo>
                  <a:pt x="1504" y="472"/>
                </a:lnTo>
                <a:lnTo>
                  <a:pt x="1524" y="458"/>
                </a:lnTo>
                <a:lnTo>
                  <a:pt x="1543" y="451"/>
                </a:lnTo>
                <a:lnTo>
                  <a:pt x="1564" y="448"/>
                </a:lnTo>
                <a:lnTo>
                  <a:pt x="1580" y="446"/>
                </a:lnTo>
                <a:lnTo>
                  <a:pt x="1601" y="449"/>
                </a:lnTo>
                <a:lnTo>
                  <a:pt x="1622" y="455"/>
                </a:lnTo>
                <a:lnTo>
                  <a:pt x="1641" y="463"/>
                </a:lnTo>
                <a:lnTo>
                  <a:pt x="1654" y="478"/>
                </a:lnTo>
                <a:lnTo>
                  <a:pt x="1666" y="492"/>
                </a:lnTo>
                <a:lnTo>
                  <a:pt x="1678" y="506"/>
                </a:lnTo>
                <a:lnTo>
                  <a:pt x="1684" y="525"/>
                </a:lnTo>
                <a:lnTo>
                  <a:pt x="1685" y="543"/>
                </a:lnTo>
                <a:lnTo>
                  <a:pt x="1682" y="562"/>
                </a:lnTo>
                <a:lnTo>
                  <a:pt x="1676" y="578"/>
                </a:lnTo>
                <a:lnTo>
                  <a:pt x="1672" y="591"/>
                </a:lnTo>
                <a:lnTo>
                  <a:pt x="1665" y="609"/>
                </a:lnTo>
                <a:lnTo>
                  <a:pt x="1648" y="631"/>
                </a:lnTo>
                <a:lnTo>
                  <a:pt x="1633" y="649"/>
                </a:lnTo>
                <a:lnTo>
                  <a:pt x="1616" y="667"/>
                </a:lnTo>
                <a:lnTo>
                  <a:pt x="1596" y="683"/>
                </a:lnTo>
                <a:lnTo>
                  <a:pt x="1576" y="698"/>
                </a:lnTo>
                <a:lnTo>
                  <a:pt x="1558" y="705"/>
                </a:lnTo>
                <a:lnTo>
                  <a:pt x="1538" y="709"/>
                </a:lnTo>
                <a:lnTo>
                  <a:pt x="1513" y="714"/>
                </a:lnTo>
                <a:lnTo>
                  <a:pt x="1495" y="718"/>
                </a:lnTo>
                <a:lnTo>
                  <a:pt x="1473" y="726"/>
                </a:lnTo>
                <a:lnTo>
                  <a:pt x="1454" y="735"/>
                </a:lnTo>
                <a:lnTo>
                  <a:pt x="1436" y="745"/>
                </a:lnTo>
                <a:lnTo>
                  <a:pt x="1423" y="758"/>
                </a:lnTo>
                <a:lnTo>
                  <a:pt x="1408" y="770"/>
                </a:lnTo>
                <a:lnTo>
                  <a:pt x="1395" y="785"/>
                </a:lnTo>
                <a:lnTo>
                  <a:pt x="1381" y="804"/>
                </a:lnTo>
                <a:lnTo>
                  <a:pt x="1371" y="825"/>
                </a:lnTo>
                <a:lnTo>
                  <a:pt x="1363" y="847"/>
                </a:lnTo>
                <a:lnTo>
                  <a:pt x="1359" y="871"/>
                </a:lnTo>
                <a:lnTo>
                  <a:pt x="1359" y="891"/>
                </a:lnTo>
                <a:lnTo>
                  <a:pt x="1363" y="915"/>
                </a:lnTo>
                <a:lnTo>
                  <a:pt x="1368" y="936"/>
                </a:lnTo>
                <a:lnTo>
                  <a:pt x="1371" y="958"/>
                </a:lnTo>
                <a:lnTo>
                  <a:pt x="1360" y="953"/>
                </a:lnTo>
                <a:lnTo>
                  <a:pt x="1344" y="946"/>
                </a:lnTo>
                <a:lnTo>
                  <a:pt x="1328" y="940"/>
                </a:lnTo>
                <a:lnTo>
                  <a:pt x="1310" y="937"/>
                </a:lnTo>
                <a:lnTo>
                  <a:pt x="1291" y="934"/>
                </a:lnTo>
                <a:lnTo>
                  <a:pt x="1268" y="936"/>
                </a:lnTo>
                <a:lnTo>
                  <a:pt x="1243" y="940"/>
                </a:lnTo>
                <a:lnTo>
                  <a:pt x="1221" y="944"/>
                </a:lnTo>
                <a:lnTo>
                  <a:pt x="1191" y="952"/>
                </a:lnTo>
                <a:lnTo>
                  <a:pt x="1162" y="961"/>
                </a:lnTo>
                <a:lnTo>
                  <a:pt x="1133" y="969"/>
                </a:lnTo>
                <a:lnTo>
                  <a:pt x="1105" y="980"/>
                </a:lnTo>
                <a:lnTo>
                  <a:pt x="1082" y="990"/>
                </a:lnTo>
                <a:lnTo>
                  <a:pt x="1056" y="1002"/>
                </a:lnTo>
                <a:lnTo>
                  <a:pt x="1028" y="1012"/>
                </a:lnTo>
                <a:lnTo>
                  <a:pt x="1001" y="1021"/>
                </a:lnTo>
                <a:lnTo>
                  <a:pt x="967" y="1033"/>
                </a:lnTo>
                <a:lnTo>
                  <a:pt x="933" y="1045"/>
                </a:lnTo>
                <a:lnTo>
                  <a:pt x="908" y="1052"/>
                </a:lnTo>
                <a:lnTo>
                  <a:pt x="875" y="1057"/>
                </a:lnTo>
                <a:lnTo>
                  <a:pt x="847" y="1060"/>
                </a:lnTo>
                <a:lnTo>
                  <a:pt x="813" y="1057"/>
                </a:lnTo>
                <a:lnTo>
                  <a:pt x="788" y="1052"/>
                </a:lnTo>
                <a:lnTo>
                  <a:pt x="764" y="1045"/>
                </a:lnTo>
                <a:lnTo>
                  <a:pt x="748" y="1035"/>
                </a:lnTo>
                <a:lnTo>
                  <a:pt x="736" y="1020"/>
                </a:lnTo>
                <a:lnTo>
                  <a:pt x="728" y="999"/>
                </a:lnTo>
                <a:lnTo>
                  <a:pt x="728" y="981"/>
                </a:lnTo>
                <a:lnTo>
                  <a:pt x="734" y="965"/>
                </a:lnTo>
                <a:lnTo>
                  <a:pt x="743" y="949"/>
                </a:lnTo>
                <a:lnTo>
                  <a:pt x="757" y="933"/>
                </a:lnTo>
                <a:lnTo>
                  <a:pt x="774" y="916"/>
                </a:lnTo>
                <a:lnTo>
                  <a:pt x="797" y="900"/>
                </a:lnTo>
                <a:lnTo>
                  <a:pt x="820" y="890"/>
                </a:lnTo>
                <a:lnTo>
                  <a:pt x="849" y="881"/>
                </a:lnTo>
                <a:lnTo>
                  <a:pt x="871" y="875"/>
                </a:lnTo>
                <a:lnTo>
                  <a:pt x="893" y="868"/>
                </a:lnTo>
                <a:lnTo>
                  <a:pt x="918" y="859"/>
                </a:lnTo>
                <a:lnTo>
                  <a:pt x="942" y="847"/>
                </a:lnTo>
                <a:lnTo>
                  <a:pt x="961" y="837"/>
                </a:lnTo>
                <a:lnTo>
                  <a:pt x="975" y="825"/>
                </a:lnTo>
                <a:lnTo>
                  <a:pt x="979" y="811"/>
                </a:lnTo>
                <a:lnTo>
                  <a:pt x="976" y="797"/>
                </a:lnTo>
                <a:lnTo>
                  <a:pt x="966" y="782"/>
                </a:lnTo>
                <a:lnTo>
                  <a:pt x="950" y="770"/>
                </a:lnTo>
                <a:lnTo>
                  <a:pt x="936" y="763"/>
                </a:lnTo>
                <a:lnTo>
                  <a:pt x="921" y="758"/>
                </a:lnTo>
                <a:lnTo>
                  <a:pt x="898" y="755"/>
                </a:lnTo>
                <a:lnTo>
                  <a:pt x="869" y="755"/>
                </a:lnTo>
                <a:lnTo>
                  <a:pt x="841" y="757"/>
                </a:lnTo>
                <a:lnTo>
                  <a:pt x="815" y="760"/>
                </a:lnTo>
                <a:lnTo>
                  <a:pt x="789" y="764"/>
                </a:lnTo>
                <a:lnTo>
                  <a:pt x="767" y="770"/>
                </a:lnTo>
                <a:lnTo>
                  <a:pt x="743" y="777"/>
                </a:lnTo>
                <a:lnTo>
                  <a:pt x="715" y="788"/>
                </a:lnTo>
                <a:lnTo>
                  <a:pt x="690" y="800"/>
                </a:lnTo>
                <a:lnTo>
                  <a:pt x="668" y="810"/>
                </a:lnTo>
                <a:lnTo>
                  <a:pt x="638" y="826"/>
                </a:lnTo>
                <a:lnTo>
                  <a:pt x="610" y="844"/>
                </a:lnTo>
                <a:lnTo>
                  <a:pt x="583" y="859"/>
                </a:lnTo>
                <a:lnTo>
                  <a:pt x="558" y="875"/>
                </a:lnTo>
                <a:lnTo>
                  <a:pt x="528" y="891"/>
                </a:lnTo>
                <a:lnTo>
                  <a:pt x="500" y="904"/>
                </a:lnTo>
                <a:lnTo>
                  <a:pt x="469" y="916"/>
                </a:lnTo>
                <a:lnTo>
                  <a:pt x="436" y="927"/>
                </a:lnTo>
                <a:lnTo>
                  <a:pt x="404" y="934"/>
                </a:lnTo>
                <a:lnTo>
                  <a:pt x="365" y="940"/>
                </a:lnTo>
                <a:lnTo>
                  <a:pt x="334" y="944"/>
                </a:lnTo>
                <a:lnTo>
                  <a:pt x="289" y="949"/>
                </a:lnTo>
                <a:lnTo>
                  <a:pt x="257" y="952"/>
                </a:lnTo>
                <a:lnTo>
                  <a:pt x="224" y="950"/>
                </a:lnTo>
                <a:lnTo>
                  <a:pt x="203" y="950"/>
                </a:lnTo>
                <a:lnTo>
                  <a:pt x="211" y="934"/>
                </a:lnTo>
                <a:lnTo>
                  <a:pt x="224" y="915"/>
                </a:lnTo>
                <a:lnTo>
                  <a:pt x="242" y="897"/>
                </a:lnTo>
                <a:lnTo>
                  <a:pt x="260" y="878"/>
                </a:lnTo>
                <a:lnTo>
                  <a:pt x="282" y="854"/>
                </a:lnTo>
                <a:lnTo>
                  <a:pt x="300" y="838"/>
                </a:lnTo>
                <a:lnTo>
                  <a:pt x="315" y="820"/>
                </a:lnTo>
                <a:lnTo>
                  <a:pt x="328" y="798"/>
                </a:lnTo>
                <a:lnTo>
                  <a:pt x="337" y="776"/>
                </a:lnTo>
                <a:lnTo>
                  <a:pt x="343" y="752"/>
                </a:lnTo>
                <a:lnTo>
                  <a:pt x="347" y="730"/>
                </a:lnTo>
                <a:lnTo>
                  <a:pt x="344" y="705"/>
                </a:lnTo>
                <a:lnTo>
                  <a:pt x="338" y="689"/>
                </a:lnTo>
                <a:lnTo>
                  <a:pt x="326" y="674"/>
                </a:lnTo>
                <a:lnTo>
                  <a:pt x="316" y="665"/>
                </a:lnTo>
                <a:lnTo>
                  <a:pt x="303" y="658"/>
                </a:lnTo>
                <a:lnTo>
                  <a:pt x="288" y="655"/>
                </a:lnTo>
                <a:lnTo>
                  <a:pt x="272" y="653"/>
                </a:lnTo>
                <a:lnTo>
                  <a:pt x="255" y="658"/>
                </a:lnTo>
                <a:lnTo>
                  <a:pt x="239" y="668"/>
                </a:lnTo>
                <a:lnTo>
                  <a:pt x="226" y="681"/>
                </a:lnTo>
                <a:lnTo>
                  <a:pt x="212" y="698"/>
                </a:lnTo>
                <a:lnTo>
                  <a:pt x="200" y="715"/>
                </a:lnTo>
                <a:lnTo>
                  <a:pt x="189" y="730"/>
                </a:lnTo>
                <a:lnTo>
                  <a:pt x="175" y="745"/>
                </a:lnTo>
                <a:lnTo>
                  <a:pt x="160" y="760"/>
                </a:lnTo>
                <a:lnTo>
                  <a:pt x="141" y="770"/>
                </a:lnTo>
                <a:lnTo>
                  <a:pt x="122" y="774"/>
                </a:lnTo>
                <a:lnTo>
                  <a:pt x="101" y="777"/>
                </a:lnTo>
                <a:lnTo>
                  <a:pt x="80" y="774"/>
                </a:lnTo>
                <a:lnTo>
                  <a:pt x="59" y="769"/>
                </a:lnTo>
                <a:lnTo>
                  <a:pt x="40" y="757"/>
                </a:lnTo>
                <a:lnTo>
                  <a:pt x="25" y="745"/>
                </a:lnTo>
                <a:lnTo>
                  <a:pt x="13" y="727"/>
                </a:lnTo>
                <a:lnTo>
                  <a:pt x="6" y="707"/>
                </a:lnTo>
                <a:lnTo>
                  <a:pt x="2" y="687"/>
                </a:lnTo>
                <a:lnTo>
                  <a:pt x="0" y="667"/>
                </a:lnTo>
                <a:lnTo>
                  <a:pt x="3" y="649"/>
                </a:lnTo>
                <a:lnTo>
                  <a:pt x="10" y="633"/>
                </a:lnTo>
                <a:lnTo>
                  <a:pt x="24" y="613"/>
                </a:lnTo>
                <a:lnTo>
                  <a:pt x="42" y="597"/>
                </a:lnTo>
                <a:lnTo>
                  <a:pt x="62" y="584"/>
                </a:lnTo>
                <a:lnTo>
                  <a:pt x="80" y="575"/>
                </a:lnTo>
                <a:lnTo>
                  <a:pt x="104" y="563"/>
                </a:lnTo>
                <a:lnTo>
                  <a:pt x="125" y="551"/>
                </a:lnTo>
                <a:lnTo>
                  <a:pt x="145" y="537"/>
                </a:lnTo>
                <a:lnTo>
                  <a:pt x="165" y="519"/>
                </a:lnTo>
                <a:lnTo>
                  <a:pt x="180" y="500"/>
                </a:lnTo>
                <a:lnTo>
                  <a:pt x="187" y="475"/>
                </a:lnTo>
                <a:lnTo>
                  <a:pt x="190" y="451"/>
                </a:lnTo>
                <a:lnTo>
                  <a:pt x="189" y="429"/>
                </a:lnTo>
                <a:lnTo>
                  <a:pt x="184" y="404"/>
                </a:lnTo>
                <a:lnTo>
                  <a:pt x="175" y="379"/>
                </a:lnTo>
                <a:lnTo>
                  <a:pt x="162" y="349"/>
                </a:lnTo>
                <a:lnTo>
                  <a:pt x="150" y="322"/>
                </a:lnTo>
                <a:lnTo>
                  <a:pt x="137" y="294"/>
                </a:lnTo>
                <a:lnTo>
                  <a:pt x="131" y="263"/>
                </a:lnTo>
                <a:lnTo>
                  <a:pt x="131" y="241"/>
                </a:lnTo>
                <a:lnTo>
                  <a:pt x="134" y="216"/>
                </a:lnTo>
                <a:lnTo>
                  <a:pt x="135" y="198"/>
                </a:lnTo>
                <a:lnTo>
                  <a:pt x="153" y="201"/>
                </a:lnTo>
                <a:lnTo>
                  <a:pt x="178" y="204"/>
                </a:lnTo>
                <a:lnTo>
                  <a:pt x="205" y="207"/>
                </a:lnTo>
                <a:lnTo>
                  <a:pt x="234" y="212"/>
                </a:lnTo>
                <a:lnTo>
                  <a:pt x="264" y="215"/>
                </a:lnTo>
                <a:lnTo>
                  <a:pt x="297" y="219"/>
                </a:lnTo>
                <a:lnTo>
                  <a:pt x="331" y="222"/>
                </a:lnTo>
                <a:lnTo>
                  <a:pt x="368" y="223"/>
                </a:lnTo>
                <a:lnTo>
                  <a:pt x="441" y="223"/>
                </a:lnTo>
                <a:lnTo>
                  <a:pt x="466" y="222"/>
                </a:lnTo>
                <a:lnTo>
                  <a:pt x="491" y="220"/>
                </a:lnTo>
                <a:lnTo>
                  <a:pt x="519" y="216"/>
                </a:lnTo>
                <a:lnTo>
                  <a:pt x="543" y="209"/>
                </a:lnTo>
                <a:lnTo>
                  <a:pt x="561" y="200"/>
                </a:lnTo>
                <a:lnTo>
                  <a:pt x="576" y="189"/>
                </a:lnTo>
                <a:lnTo>
                  <a:pt x="586" y="179"/>
                </a:lnTo>
                <a:lnTo>
                  <a:pt x="591" y="167"/>
                </a:lnTo>
                <a:lnTo>
                  <a:pt x="591" y="150"/>
                </a:lnTo>
                <a:lnTo>
                  <a:pt x="586" y="129"/>
                </a:lnTo>
                <a:lnTo>
                  <a:pt x="579" y="108"/>
                </a:lnTo>
                <a:lnTo>
                  <a:pt x="571" y="89"/>
                </a:lnTo>
                <a:lnTo>
                  <a:pt x="571" y="71"/>
                </a:lnTo>
                <a:lnTo>
                  <a:pt x="580" y="55"/>
                </a:lnTo>
                <a:lnTo>
                  <a:pt x="593" y="40"/>
                </a:lnTo>
                <a:lnTo>
                  <a:pt x="613" y="28"/>
                </a:lnTo>
                <a:lnTo>
                  <a:pt x="635" y="19"/>
                </a:lnTo>
                <a:lnTo>
                  <a:pt x="660" y="12"/>
                </a:lnTo>
                <a:lnTo>
                  <a:pt x="685" y="8"/>
                </a:lnTo>
                <a:lnTo>
                  <a:pt x="717" y="3"/>
                </a:lnTo>
                <a:lnTo>
                  <a:pt x="742" y="0"/>
                </a:lnTo>
                <a:lnTo>
                  <a:pt x="770" y="0"/>
                </a:lnTo>
                <a:lnTo>
                  <a:pt x="794" y="2"/>
                </a:lnTo>
                <a:lnTo>
                  <a:pt x="819" y="8"/>
                </a:lnTo>
                <a:lnTo>
                  <a:pt x="843" y="15"/>
                </a:lnTo>
                <a:lnTo>
                  <a:pt x="865" y="25"/>
                </a:lnTo>
                <a:lnTo>
                  <a:pt x="883" y="37"/>
                </a:lnTo>
                <a:lnTo>
                  <a:pt x="899" y="52"/>
                </a:lnTo>
                <a:lnTo>
                  <a:pt x="906" y="67"/>
                </a:lnTo>
                <a:lnTo>
                  <a:pt x="909" y="82"/>
                </a:lnTo>
                <a:lnTo>
                  <a:pt x="905" y="99"/>
                </a:lnTo>
                <a:lnTo>
                  <a:pt x="898" y="114"/>
                </a:lnTo>
                <a:lnTo>
                  <a:pt x="884" y="138"/>
                </a:lnTo>
                <a:lnTo>
                  <a:pt x="875" y="157"/>
                </a:lnTo>
                <a:lnTo>
                  <a:pt x="868" y="178"/>
                </a:lnTo>
                <a:lnTo>
                  <a:pt x="868" y="195"/>
                </a:lnTo>
                <a:lnTo>
                  <a:pt x="875" y="213"/>
                </a:lnTo>
                <a:lnTo>
                  <a:pt x="890" y="226"/>
                </a:lnTo>
                <a:lnTo>
                  <a:pt x="904" y="234"/>
                </a:lnTo>
                <a:lnTo>
                  <a:pt x="924" y="241"/>
                </a:lnTo>
                <a:lnTo>
                  <a:pt x="950" y="247"/>
                </a:lnTo>
                <a:lnTo>
                  <a:pt x="973" y="250"/>
                </a:lnTo>
                <a:lnTo>
                  <a:pt x="1004" y="253"/>
                </a:lnTo>
                <a:lnTo>
                  <a:pt x="1039" y="253"/>
                </a:lnTo>
                <a:lnTo>
                  <a:pt x="1067" y="248"/>
                </a:lnTo>
                <a:lnTo>
                  <a:pt x="1108" y="246"/>
                </a:lnTo>
                <a:lnTo>
                  <a:pt x="1150" y="240"/>
                </a:lnTo>
                <a:lnTo>
                  <a:pt x="1185" y="234"/>
                </a:lnTo>
                <a:lnTo>
                  <a:pt x="1221" y="228"/>
                </a:lnTo>
                <a:lnTo>
                  <a:pt x="1263" y="219"/>
                </a:lnTo>
                <a:lnTo>
                  <a:pt x="1311" y="209"/>
                </a:lnTo>
                <a:lnTo>
                  <a:pt x="1381" y="195"/>
                </a:lnTo>
                <a:lnTo>
                  <a:pt x="1386" y="210"/>
                </a:lnTo>
                <a:close/>
              </a:path>
            </a:pathLst>
          </a:custGeom>
          <a:solidFill>
            <a:srgbClr val="008000"/>
          </a:solidFill>
          <a:ln w="6350">
            <a:solidFill>
              <a:srgbClr val="000000"/>
            </a:solidFill>
            <a:round/>
            <a:headEnd/>
            <a:tailEnd/>
          </a:ln>
        </p:spPr>
        <p:txBody>
          <a:bodyPr/>
          <a:lstStyle/>
          <a:p>
            <a:endParaRPr lang="es-SV"/>
          </a:p>
        </p:txBody>
      </p:sp>
      <p:sp>
        <p:nvSpPr>
          <p:cNvPr id="5127" name="Freeform 9"/>
          <p:cNvSpPr>
            <a:spLocks/>
          </p:cNvSpPr>
          <p:nvPr/>
        </p:nvSpPr>
        <p:spPr bwMode="auto">
          <a:xfrm>
            <a:off x="468313" y="2492375"/>
            <a:ext cx="657225" cy="498475"/>
          </a:xfrm>
          <a:custGeom>
            <a:avLst/>
            <a:gdLst>
              <a:gd name="T0" fmla="*/ 628074 w 1240"/>
              <a:gd name="T1" fmla="*/ 0 h 940"/>
              <a:gd name="T2" fmla="*/ 621184 w 1240"/>
              <a:gd name="T3" fmla="*/ 25984 h 940"/>
              <a:gd name="T4" fmla="*/ 634434 w 1240"/>
              <a:gd name="T5" fmla="*/ 52499 h 940"/>
              <a:gd name="T6" fmla="*/ 648745 w 1240"/>
              <a:gd name="T7" fmla="*/ 75302 h 940"/>
              <a:gd name="T8" fmla="*/ 657225 w 1240"/>
              <a:gd name="T9" fmla="*/ 101816 h 940"/>
              <a:gd name="T10" fmla="*/ 654575 w 1240"/>
              <a:gd name="T11" fmla="*/ 124088 h 940"/>
              <a:gd name="T12" fmla="*/ 644505 w 1240"/>
              <a:gd name="T13" fmla="*/ 145300 h 940"/>
              <a:gd name="T14" fmla="*/ 620124 w 1240"/>
              <a:gd name="T15" fmla="*/ 156967 h 940"/>
              <a:gd name="T16" fmla="*/ 590442 w 1240"/>
              <a:gd name="T17" fmla="*/ 147952 h 940"/>
              <a:gd name="T18" fmla="*/ 561821 w 1240"/>
              <a:gd name="T19" fmla="*/ 131513 h 940"/>
              <a:gd name="T20" fmla="*/ 539031 w 1240"/>
              <a:gd name="T21" fmla="*/ 118255 h 940"/>
              <a:gd name="T22" fmla="*/ 512529 w 1240"/>
              <a:gd name="T23" fmla="*/ 116664 h 940"/>
              <a:gd name="T24" fmla="*/ 488149 w 1240"/>
              <a:gd name="T25" fmla="*/ 130452 h 940"/>
              <a:gd name="T26" fmla="*/ 467478 w 1240"/>
              <a:gd name="T27" fmla="*/ 158557 h 940"/>
              <a:gd name="T28" fmla="*/ 462708 w 1240"/>
              <a:gd name="T29" fmla="*/ 190375 h 940"/>
              <a:gd name="T30" fmla="*/ 470658 w 1240"/>
              <a:gd name="T31" fmla="*/ 221662 h 940"/>
              <a:gd name="T32" fmla="*/ 490269 w 1240"/>
              <a:gd name="T33" fmla="*/ 247116 h 940"/>
              <a:gd name="T34" fmla="*/ 524190 w 1240"/>
              <a:gd name="T35" fmla="*/ 265146 h 940"/>
              <a:gd name="T36" fmla="*/ 572952 w 1240"/>
              <a:gd name="T37" fmla="*/ 268858 h 940"/>
              <a:gd name="T38" fmla="*/ 612173 w 1240"/>
              <a:gd name="T39" fmla="*/ 269919 h 940"/>
              <a:gd name="T40" fmla="*/ 633374 w 1240"/>
              <a:gd name="T41" fmla="*/ 293252 h 940"/>
              <a:gd name="T42" fmla="*/ 630194 w 1240"/>
              <a:gd name="T43" fmla="*/ 321888 h 940"/>
              <a:gd name="T44" fmla="*/ 613763 w 1240"/>
              <a:gd name="T45" fmla="*/ 356887 h 940"/>
              <a:gd name="T46" fmla="*/ 552811 w 1240"/>
              <a:gd name="T47" fmla="*/ 380750 h 940"/>
              <a:gd name="T48" fmla="*/ 495039 w 1240"/>
              <a:gd name="T49" fmla="*/ 375977 h 940"/>
              <a:gd name="T50" fmla="*/ 426666 w 1240"/>
              <a:gd name="T51" fmla="*/ 370144 h 940"/>
              <a:gd name="T52" fmla="*/ 389035 w 1240"/>
              <a:gd name="T53" fmla="*/ 375977 h 940"/>
              <a:gd name="T54" fmla="*/ 374194 w 1240"/>
              <a:gd name="T55" fmla="*/ 394007 h 940"/>
              <a:gd name="T56" fmla="*/ 384265 w 1240"/>
              <a:gd name="T57" fmla="*/ 418401 h 940"/>
              <a:gd name="T58" fmla="*/ 391155 w 1240"/>
              <a:gd name="T59" fmla="*/ 445976 h 940"/>
              <a:gd name="T60" fmla="*/ 377374 w 1240"/>
              <a:gd name="T61" fmla="*/ 471960 h 940"/>
              <a:gd name="T62" fmla="*/ 347163 w 1240"/>
              <a:gd name="T63" fmla="*/ 489990 h 940"/>
              <a:gd name="T64" fmla="*/ 312712 w 1240"/>
              <a:gd name="T65" fmla="*/ 496884 h 940"/>
              <a:gd name="T66" fmla="*/ 281441 w 1240"/>
              <a:gd name="T67" fmla="*/ 496884 h 940"/>
              <a:gd name="T68" fmla="*/ 256000 w 1240"/>
              <a:gd name="T69" fmla="*/ 490521 h 940"/>
              <a:gd name="T70" fmla="*/ 236389 w 1240"/>
              <a:gd name="T71" fmla="*/ 474082 h 940"/>
              <a:gd name="T72" fmla="*/ 218368 w 1240"/>
              <a:gd name="T73" fmla="*/ 451279 h 940"/>
              <a:gd name="T74" fmla="*/ 198228 w 1240"/>
              <a:gd name="T75" fmla="*/ 424764 h 940"/>
              <a:gd name="T76" fmla="*/ 171197 w 1240"/>
              <a:gd name="T77" fmla="*/ 404613 h 940"/>
              <a:gd name="T78" fmla="*/ 135685 w 1240"/>
              <a:gd name="T79" fmla="*/ 395068 h 940"/>
              <a:gd name="T80" fmla="*/ 94344 w 1240"/>
              <a:gd name="T81" fmla="*/ 393477 h 940"/>
              <a:gd name="T82" fmla="*/ 51942 w 1240"/>
              <a:gd name="T83" fmla="*/ 398780 h 940"/>
              <a:gd name="T84" fmla="*/ 0 w 1240"/>
              <a:gd name="T85" fmla="*/ 408856 h 9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40"/>
              <a:gd name="T130" fmla="*/ 0 h 940"/>
              <a:gd name="T131" fmla="*/ 1240 w 1240"/>
              <a:gd name="T132" fmla="*/ 940 h 9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40" h="940">
                <a:moveTo>
                  <a:pt x="0" y="771"/>
                </a:moveTo>
                <a:lnTo>
                  <a:pt x="163" y="0"/>
                </a:lnTo>
                <a:lnTo>
                  <a:pt x="1185" y="0"/>
                </a:lnTo>
                <a:lnTo>
                  <a:pt x="1176" y="12"/>
                </a:lnTo>
                <a:lnTo>
                  <a:pt x="1172" y="30"/>
                </a:lnTo>
                <a:lnTo>
                  <a:pt x="1172" y="49"/>
                </a:lnTo>
                <a:lnTo>
                  <a:pt x="1176" y="65"/>
                </a:lnTo>
                <a:lnTo>
                  <a:pt x="1186" y="83"/>
                </a:lnTo>
                <a:lnTo>
                  <a:pt x="1197" y="99"/>
                </a:lnTo>
                <a:lnTo>
                  <a:pt x="1206" y="113"/>
                </a:lnTo>
                <a:lnTo>
                  <a:pt x="1216" y="127"/>
                </a:lnTo>
                <a:lnTo>
                  <a:pt x="1224" y="142"/>
                </a:lnTo>
                <a:lnTo>
                  <a:pt x="1232" y="160"/>
                </a:lnTo>
                <a:lnTo>
                  <a:pt x="1237" y="176"/>
                </a:lnTo>
                <a:lnTo>
                  <a:pt x="1240" y="192"/>
                </a:lnTo>
                <a:lnTo>
                  <a:pt x="1240" y="207"/>
                </a:lnTo>
                <a:lnTo>
                  <a:pt x="1238" y="223"/>
                </a:lnTo>
                <a:lnTo>
                  <a:pt x="1235" y="234"/>
                </a:lnTo>
                <a:lnTo>
                  <a:pt x="1231" y="250"/>
                </a:lnTo>
                <a:lnTo>
                  <a:pt x="1225" y="263"/>
                </a:lnTo>
                <a:lnTo>
                  <a:pt x="1216" y="274"/>
                </a:lnTo>
                <a:lnTo>
                  <a:pt x="1206" y="284"/>
                </a:lnTo>
                <a:lnTo>
                  <a:pt x="1192" y="291"/>
                </a:lnTo>
                <a:lnTo>
                  <a:pt x="1170" y="296"/>
                </a:lnTo>
                <a:lnTo>
                  <a:pt x="1152" y="294"/>
                </a:lnTo>
                <a:lnTo>
                  <a:pt x="1135" y="288"/>
                </a:lnTo>
                <a:lnTo>
                  <a:pt x="1114" y="279"/>
                </a:lnTo>
                <a:lnTo>
                  <a:pt x="1091" y="269"/>
                </a:lnTo>
                <a:lnTo>
                  <a:pt x="1077" y="259"/>
                </a:lnTo>
                <a:lnTo>
                  <a:pt x="1060" y="248"/>
                </a:lnTo>
                <a:lnTo>
                  <a:pt x="1046" y="240"/>
                </a:lnTo>
                <a:lnTo>
                  <a:pt x="1032" y="231"/>
                </a:lnTo>
                <a:lnTo>
                  <a:pt x="1017" y="223"/>
                </a:lnTo>
                <a:lnTo>
                  <a:pt x="1001" y="219"/>
                </a:lnTo>
                <a:lnTo>
                  <a:pt x="983" y="217"/>
                </a:lnTo>
                <a:lnTo>
                  <a:pt x="967" y="220"/>
                </a:lnTo>
                <a:lnTo>
                  <a:pt x="949" y="226"/>
                </a:lnTo>
                <a:lnTo>
                  <a:pt x="936" y="235"/>
                </a:lnTo>
                <a:lnTo>
                  <a:pt x="921" y="246"/>
                </a:lnTo>
                <a:lnTo>
                  <a:pt x="906" y="260"/>
                </a:lnTo>
                <a:lnTo>
                  <a:pt x="894" y="277"/>
                </a:lnTo>
                <a:lnTo>
                  <a:pt x="882" y="299"/>
                </a:lnTo>
                <a:lnTo>
                  <a:pt x="876" y="318"/>
                </a:lnTo>
                <a:lnTo>
                  <a:pt x="872" y="337"/>
                </a:lnTo>
                <a:lnTo>
                  <a:pt x="873" y="359"/>
                </a:lnTo>
                <a:lnTo>
                  <a:pt x="875" y="378"/>
                </a:lnTo>
                <a:lnTo>
                  <a:pt x="881" y="401"/>
                </a:lnTo>
                <a:lnTo>
                  <a:pt x="888" y="418"/>
                </a:lnTo>
                <a:lnTo>
                  <a:pt x="899" y="438"/>
                </a:lnTo>
                <a:lnTo>
                  <a:pt x="911" y="452"/>
                </a:lnTo>
                <a:lnTo>
                  <a:pt x="925" y="466"/>
                </a:lnTo>
                <a:lnTo>
                  <a:pt x="942" y="479"/>
                </a:lnTo>
                <a:lnTo>
                  <a:pt x="965" y="491"/>
                </a:lnTo>
                <a:lnTo>
                  <a:pt x="989" y="500"/>
                </a:lnTo>
                <a:lnTo>
                  <a:pt x="1016" y="506"/>
                </a:lnTo>
                <a:lnTo>
                  <a:pt x="1046" y="509"/>
                </a:lnTo>
                <a:lnTo>
                  <a:pt x="1081" y="507"/>
                </a:lnTo>
                <a:lnTo>
                  <a:pt x="1106" y="506"/>
                </a:lnTo>
                <a:lnTo>
                  <a:pt x="1132" y="504"/>
                </a:lnTo>
                <a:lnTo>
                  <a:pt x="1155" y="509"/>
                </a:lnTo>
                <a:lnTo>
                  <a:pt x="1172" y="517"/>
                </a:lnTo>
                <a:lnTo>
                  <a:pt x="1186" y="534"/>
                </a:lnTo>
                <a:lnTo>
                  <a:pt x="1195" y="553"/>
                </a:lnTo>
                <a:lnTo>
                  <a:pt x="1197" y="572"/>
                </a:lnTo>
                <a:lnTo>
                  <a:pt x="1195" y="588"/>
                </a:lnTo>
                <a:lnTo>
                  <a:pt x="1189" y="607"/>
                </a:lnTo>
                <a:lnTo>
                  <a:pt x="1179" y="631"/>
                </a:lnTo>
                <a:lnTo>
                  <a:pt x="1170" y="650"/>
                </a:lnTo>
                <a:lnTo>
                  <a:pt x="1158" y="673"/>
                </a:lnTo>
                <a:lnTo>
                  <a:pt x="1146" y="695"/>
                </a:lnTo>
                <a:lnTo>
                  <a:pt x="1133" y="718"/>
                </a:lnTo>
                <a:lnTo>
                  <a:pt x="1043" y="718"/>
                </a:lnTo>
                <a:lnTo>
                  <a:pt x="1008" y="715"/>
                </a:lnTo>
                <a:lnTo>
                  <a:pt x="974" y="712"/>
                </a:lnTo>
                <a:lnTo>
                  <a:pt x="934" y="709"/>
                </a:lnTo>
                <a:lnTo>
                  <a:pt x="893" y="705"/>
                </a:lnTo>
                <a:lnTo>
                  <a:pt x="844" y="701"/>
                </a:lnTo>
                <a:lnTo>
                  <a:pt x="805" y="698"/>
                </a:lnTo>
                <a:lnTo>
                  <a:pt x="777" y="699"/>
                </a:lnTo>
                <a:lnTo>
                  <a:pt x="750" y="704"/>
                </a:lnTo>
                <a:lnTo>
                  <a:pt x="734" y="709"/>
                </a:lnTo>
                <a:lnTo>
                  <a:pt x="721" y="718"/>
                </a:lnTo>
                <a:lnTo>
                  <a:pt x="710" y="730"/>
                </a:lnTo>
                <a:lnTo>
                  <a:pt x="706" y="743"/>
                </a:lnTo>
                <a:lnTo>
                  <a:pt x="709" y="757"/>
                </a:lnTo>
                <a:lnTo>
                  <a:pt x="715" y="771"/>
                </a:lnTo>
                <a:lnTo>
                  <a:pt x="725" y="789"/>
                </a:lnTo>
                <a:lnTo>
                  <a:pt x="734" y="805"/>
                </a:lnTo>
                <a:lnTo>
                  <a:pt x="738" y="823"/>
                </a:lnTo>
                <a:lnTo>
                  <a:pt x="738" y="841"/>
                </a:lnTo>
                <a:lnTo>
                  <a:pt x="734" y="859"/>
                </a:lnTo>
                <a:lnTo>
                  <a:pt x="724" y="875"/>
                </a:lnTo>
                <a:lnTo>
                  <a:pt x="712" y="890"/>
                </a:lnTo>
                <a:lnTo>
                  <a:pt x="695" y="903"/>
                </a:lnTo>
                <a:lnTo>
                  <a:pt x="676" y="915"/>
                </a:lnTo>
                <a:lnTo>
                  <a:pt x="655" y="924"/>
                </a:lnTo>
                <a:lnTo>
                  <a:pt x="633" y="930"/>
                </a:lnTo>
                <a:lnTo>
                  <a:pt x="612" y="934"/>
                </a:lnTo>
                <a:lnTo>
                  <a:pt x="590" y="937"/>
                </a:lnTo>
                <a:lnTo>
                  <a:pt x="569" y="940"/>
                </a:lnTo>
                <a:lnTo>
                  <a:pt x="550" y="940"/>
                </a:lnTo>
                <a:lnTo>
                  <a:pt x="531" y="937"/>
                </a:lnTo>
                <a:lnTo>
                  <a:pt x="513" y="934"/>
                </a:lnTo>
                <a:lnTo>
                  <a:pt x="497" y="930"/>
                </a:lnTo>
                <a:lnTo>
                  <a:pt x="483" y="925"/>
                </a:lnTo>
                <a:lnTo>
                  <a:pt x="468" y="916"/>
                </a:lnTo>
                <a:lnTo>
                  <a:pt x="457" y="907"/>
                </a:lnTo>
                <a:lnTo>
                  <a:pt x="446" y="894"/>
                </a:lnTo>
                <a:lnTo>
                  <a:pt x="433" y="879"/>
                </a:lnTo>
                <a:lnTo>
                  <a:pt x="422" y="865"/>
                </a:lnTo>
                <a:lnTo>
                  <a:pt x="412" y="851"/>
                </a:lnTo>
                <a:lnTo>
                  <a:pt x="400" y="834"/>
                </a:lnTo>
                <a:lnTo>
                  <a:pt x="388" y="817"/>
                </a:lnTo>
                <a:lnTo>
                  <a:pt x="374" y="801"/>
                </a:lnTo>
                <a:lnTo>
                  <a:pt x="357" y="785"/>
                </a:lnTo>
                <a:lnTo>
                  <a:pt x="341" y="773"/>
                </a:lnTo>
                <a:lnTo>
                  <a:pt x="323" y="763"/>
                </a:lnTo>
                <a:lnTo>
                  <a:pt x="304" y="755"/>
                </a:lnTo>
                <a:lnTo>
                  <a:pt x="283" y="749"/>
                </a:lnTo>
                <a:lnTo>
                  <a:pt x="256" y="745"/>
                </a:lnTo>
                <a:lnTo>
                  <a:pt x="227" y="743"/>
                </a:lnTo>
                <a:lnTo>
                  <a:pt x="201" y="742"/>
                </a:lnTo>
                <a:lnTo>
                  <a:pt x="178" y="742"/>
                </a:lnTo>
                <a:lnTo>
                  <a:pt x="150" y="743"/>
                </a:lnTo>
                <a:lnTo>
                  <a:pt x="124" y="748"/>
                </a:lnTo>
                <a:lnTo>
                  <a:pt x="98" y="752"/>
                </a:lnTo>
                <a:lnTo>
                  <a:pt x="68" y="758"/>
                </a:lnTo>
                <a:lnTo>
                  <a:pt x="38" y="764"/>
                </a:lnTo>
                <a:lnTo>
                  <a:pt x="0" y="771"/>
                </a:lnTo>
                <a:close/>
              </a:path>
            </a:pathLst>
          </a:custGeom>
          <a:solidFill>
            <a:srgbClr val="00BF9F"/>
          </a:solidFill>
          <a:ln w="6350">
            <a:solidFill>
              <a:srgbClr val="000000"/>
            </a:solidFill>
            <a:round/>
            <a:headEnd/>
            <a:tailEnd/>
          </a:ln>
        </p:spPr>
        <p:txBody>
          <a:bodyPr/>
          <a:lstStyle/>
          <a:p>
            <a:endParaRPr lang="es-SV"/>
          </a:p>
        </p:txBody>
      </p:sp>
      <p:sp>
        <p:nvSpPr>
          <p:cNvPr id="5128" name="Freeform 10"/>
          <p:cNvSpPr>
            <a:spLocks/>
          </p:cNvSpPr>
          <p:nvPr/>
        </p:nvSpPr>
        <p:spPr bwMode="auto">
          <a:xfrm>
            <a:off x="7092950" y="1268413"/>
            <a:ext cx="649288" cy="477837"/>
          </a:xfrm>
          <a:custGeom>
            <a:avLst/>
            <a:gdLst>
              <a:gd name="T0" fmla="*/ 27539 w 1226"/>
              <a:gd name="T1" fmla="*/ 0 h 902"/>
              <a:gd name="T2" fmla="*/ 649288 w 1226"/>
              <a:gd name="T3" fmla="*/ 389368 h 902"/>
              <a:gd name="T4" fmla="*/ 626515 w 1226"/>
              <a:gd name="T5" fmla="*/ 376654 h 902"/>
              <a:gd name="T6" fmla="*/ 602154 w 1226"/>
              <a:gd name="T7" fmla="*/ 367119 h 902"/>
              <a:gd name="T8" fmla="*/ 573026 w 1226"/>
              <a:gd name="T9" fmla="*/ 361821 h 902"/>
              <a:gd name="T10" fmla="*/ 538602 w 1226"/>
              <a:gd name="T11" fmla="*/ 358643 h 902"/>
              <a:gd name="T12" fmla="*/ 503119 w 1226"/>
              <a:gd name="T13" fmla="*/ 357583 h 902"/>
              <a:gd name="T14" fmla="*/ 463928 w 1226"/>
              <a:gd name="T15" fmla="*/ 359172 h 902"/>
              <a:gd name="T16" fmla="*/ 431623 w 1226"/>
              <a:gd name="T17" fmla="*/ 362351 h 902"/>
              <a:gd name="T18" fmla="*/ 406202 w 1226"/>
              <a:gd name="T19" fmla="*/ 368708 h 902"/>
              <a:gd name="T20" fmla="*/ 389255 w 1226"/>
              <a:gd name="T21" fmla="*/ 377184 h 902"/>
              <a:gd name="T22" fmla="*/ 380252 w 1226"/>
              <a:gd name="T23" fmla="*/ 389368 h 902"/>
              <a:gd name="T24" fmla="*/ 384489 w 1226"/>
              <a:gd name="T25" fmla="*/ 403142 h 902"/>
              <a:gd name="T26" fmla="*/ 392433 w 1226"/>
              <a:gd name="T27" fmla="*/ 415856 h 902"/>
              <a:gd name="T28" fmla="*/ 387666 w 1226"/>
              <a:gd name="T29" fmla="*/ 432808 h 902"/>
              <a:gd name="T30" fmla="*/ 371778 w 1226"/>
              <a:gd name="T31" fmla="*/ 448701 h 902"/>
              <a:gd name="T32" fmla="*/ 352713 w 1226"/>
              <a:gd name="T33" fmla="*/ 460355 h 902"/>
              <a:gd name="T34" fmla="*/ 333118 w 1226"/>
              <a:gd name="T35" fmla="*/ 468831 h 902"/>
              <a:gd name="T36" fmla="*/ 311404 w 1226"/>
              <a:gd name="T37" fmla="*/ 474658 h 902"/>
              <a:gd name="T38" fmla="*/ 290750 w 1226"/>
              <a:gd name="T39" fmla="*/ 477837 h 902"/>
              <a:gd name="T40" fmla="*/ 267447 w 1226"/>
              <a:gd name="T41" fmla="*/ 476248 h 902"/>
              <a:gd name="T42" fmla="*/ 247852 w 1226"/>
              <a:gd name="T43" fmla="*/ 471480 h 902"/>
              <a:gd name="T44" fmla="*/ 228787 w 1226"/>
              <a:gd name="T45" fmla="*/ 462474 h 902"/>
              <a:gd name="T46" fmla="*/ 220843 w 1226"/>
              <a:gd name="T47" fmla="*/ 451879 h 902"/>
              <a:gd name="T48" fmla="*/ 220843 w 1226"/>
              <a:gd name="T49" fmla="*/ 438635 h 902"/>
              <a:gd name="T50" fmla="*/ 228787 w 1226"/>
              <a:gd name="T51" fmla="*/ 421153 h 902"/>
              <a:gd name="T52" fmla="*/ 241497 w 1226"/>
              <a:gd name="T53" fmla="*/ 405791 h 902"/>
              <a:gd name="T54" fmla="*/ 248382 w 1226"/>
              <a:gd name="T55" fmla="*/ 391487 h 902"/>
              <a:gd name="T56" fmla="*/ 248382 w 1226"/>
              <a:gd name="T57" fmla="*/ 375595 h 902"/>
              <a:gd name="T58" fmla="*/ 235142 w 1226"/>
              <a:gd name="T59" fmla="*/ 363940 h 902"/>
              <a:gd name="T60" fmla="*/ 216076 w 1226"/>
              <a:gd name="T61" fmla="*/ 359172 h 902"/>
              <a:gd name="T62" fmla="*/ 176356 w 1226"/>
              <a:gd name="T63" fmla="*/ 357583 h 902"/>
              <a:gd name="T64" fmla="*/ 138225 w 1226"/>
              <a:gd name="T65" fmla="*/ 361821 h 902"/>
              <a:gd name="T66" fmla="*/ 93739 w 1226"/>
              <a:gd name="T67" fmla="*/ 368708 h 902"/>
              <a:gd name="T68" fmla="*/ 52960 w 1226"/>
              <a:gd name="T69" fmla="*/ 375595 h 902"/>
              <a:gd name="T70" fmla="*/ 33894 w 1226"/>
              <a:gd name="T71" fmla="*/ 381952 h 902"/>
              <a:gd name="T72" fmla="*/ 24362 w 1226"/>
              <a:gd name="T73" fmla="*/ 363940 h 902"/>
              <a:gd name="T74" fmla="*/ 15888 w 1226"/>
              <a:gd name="T75" fmla="*/ 343810 h 902"/>
              <a:gd name="T76" fmla="*/ 10592 w 1226"/>
              <a:gd name="T77" fmla="*/ 317322 h 902"/>
              <a:gd name="T78" fmla="*/ 13770 w 1226"/>
              <a:gd name="T79" fmla="*/ 290305 h 902"/>
              <a:gd name="T80" fmla="*/ 27010 w 1226"/>
              <a:gd name="T81" fmla="*/ 262228 h 902"/>
              <a:gd name="T82" fmla="*/ 46605 w 1226"/>
              <a:gd name="T83" fmla="*/ 239448 h 902"/>
              <a:gd name="T84" fmla="*/ 70966 w 1226"/>
              <a:gd name="T85" fmla="*/ 225675 h 902"/>
              <a:gd name="T86" fmla="*/ 95857 w 1226"/>
              <a:gd name="T87" fmla="*/ 214550 h 902"/>
              <a:gd name="T88" fmla="*/ 124456 w 1226"/>
              <a:gd name="T89" fmla="*/ 201306 h 902"/>
              <a:gd name="T90" fmla="*/ 144051 w 1226"/>
              <a:gd name="T91" fmla="*/ 189651 h 902"/>
              <a:gd name="T92" fmla="*/ 160468 w 1226"/>
              <a:gd name="T93" fmla="*/ 173229 h 902"/>
              <a:gd name="T94" fmla="*/ 170001 w 1226"/>
              <a:gd name="T95" fmla="*/ 152039 h 902"/>
              <a:gd name="T96" fmla="*/ 168942 w 1226"/>
              <a:gd name="T97" fmla="*/ 127670 h 902"/>
              <a:gd name="T98" fmla="*/ 155702 w 1226"/>
              <a:gd name="T99" fmla="*/ 105951 h 902"/>
              <a:gd name="T100" fmla="*/ 133988 w 1226"/>
              <a:gd name="T101" fmla="*/ 94826 h 902"/>
              <a:gd name="T102" fmla="*/ 111745 w 1226"/>
              <a:gd name="T103" fmla="*/ 98534 h 902"/>
              <a:gd name="T104" fmla="*/ 92680 w 1226"/>
              <a:gd name="T105" fmla="*/ 114427 h 902"/>
              <a:gd name="T106" fmla="*/ 76262 w 1226"/>
              <a:gd name="T107" fmla="*/ 132438 h 902"/>
              <a:gd name="T108" fmla="*/ 56667 w 1226"/>
              <a:gd name="T109" fmla="*/ 140384 h 902"/>
              <a:gd name="T110" fmla="*/ 30717 w 1226"/>
              <a:gd name="T111" fmla="*/ 137736 h 902"/>
              <a:gd name="T112" fmla="*/ 14299 w 1226"/>
              <a:gd name="T113" fmla="*/ 123962 h 902"/>
              <a:gd name="T114" fmla="*/ 3178 w 1226"/>
              <a:gd name="T115" fmla="*/ 104361 h 902"/>
              <a:gd name="T116" fmla="*/ 0 w 1226"/>
              <a:gd name="T117" fmla="*/ 82112 h 902"/>
              <a:gd name="T118" fmla="*/ 3178 w 1226"/>
              <a:gd name="T119" fmla="*/ 58273 h 902"/>
              <a:gd name="T120" fmla="*/ 12181 w 1226"/>
              <a:gd name="T121" fmla="*/ 29136 h 902"/>
              <a:gd name="T122" fmla="*/ 19595 w 1226"/>
              <a:gd name="T123" fmla="*/ 11125 h 9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26"/>
              <a:gd name="T187" fmla="*/ 0 h 902"/>
              <a:gd name="T188" fmla="*/ 1226 w 1226"/>
              <a:gd name="T189" fmla="*/ 902 h 9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26" h="902">
                <a:moveTo>
                  <a:pt x="37" y="21"/>
                </a:moveTo>
                <a:lnTo>
                  <a:pt x="52" y="0"/>
                </a:lnTo>
                <a:lnTo>
                  <a:pt x="1022" y="0"/>
                </a:lnTo>
                <a:lnTo>
                  <a:pt x="1226" y="735"/>
                </a:lnTo>
                <a:lnTo>
                  <a:pt x="1200" y="721"/>
                </a:lnTo>
                <a:lnTo>
                  <a:pt x="1183" y="711"/>
                </a:lnTo>
                <a:lnTo>
                  <a:pt x="1162" y="702"/>
                </a:lnTo>
                <a:lnTo>
                  <a:pt x="1137" y="693"/>
                </a:lnTo>
                <a:lnTo>
                  <a:pt x="1110" y="687"/>
                </a:lnTo>
                <a:lnTo>
                  <a:pt x="1082" y="683"/>
                </a:lnTo>
                <a:lnTo>
                  <a:pt x="1048" y="678"/>
                </a:lnTo>
                <a:lnTo>
                  <a:pt x="1017" y="677"/>
                </a:lnTo>
                <a:lnTo>
                  <a:pt x="985" y="675"/>
                </a:lnTo>
                <a:lnTo>
                  <a:pt x="950" y="675"/>
                </a:lnTo>
                <a:lnTo>
                  <a:pt x="908" y="675"/>
                </a:lnTo>
                <a:lnTo>
                  <a:pt x="876" y="678"/>
                </a:lnTo>
                <a:lnTo>
                  <a:pt x="843" y="681"/>
                </a:lnTo>
                <a:lnTo>
                  <a:pt x="815" y="684"/>
                </a:lnTo>
                <a:lnTo>
                  <a:pt x="788" y="690"/>
                </a:lnTo>
                <a:lnTo>
                  <a:pt x="767" y="696"/>
                </a:lnTo>
                <a:lnTo>
                  <a:pt x="750" y="704"/>
                </a:lnTo>
                <a:lnTo>
                  <a:pt x="735" y="712"/>
                </a:lnTo>
                <a:lnTo>
                  <a:pt x="724" y="721"/>
                </a:lnTo>
                <a:lnTo>
                  <a:pt x="718" y="735"/>
                </a:lnTo>
                <a:lnTo>
                  <a:pt x="718" y="748"/>
                </a:lnTo>
                <a:lnTo>
                  <a:pt x="726" y="761"/>
                </a:lnTo>
                <a:lnTo>
                  <a:pt x="735" y="773"/>
                </a:lnTo>
                <a:lnTo>
                  <a:pt x="741" y="785"/>
                </a:lnTo>
                <a:lnTo>
                  <a:pt x="741" y="803"/>
                </a:lnTo>
                <a:lnTo>
                  <a:pt x="732" y="817"/>
                </a:lnTo>
                <a:lnTo>
                  <a:pt x="720" y="832"/>
                </a:lnTo>
                <a:lnTo>
                  <a:pt x="702" y="847"/>
                </a:lnTo>
                <a:lnTo>
                  <a:pt x="684" y="860"/>
                </a:lnTo>
                <a:lnTo>
                  <a:pt x="666" y="869"/>
                </a:lnTo>
                <a:lnTo>
                  <a:pt x="649" y="876"/>
                </a:lnTo>
                <a:lnTo>
                  <a:pt x="629" y="885"/>
                </a:lnTo>
                <a:lnTo>
                  <a:pt x="609" y="891"/>
                </a:lnTo>
                <a:lnTo>
                  <a:pt x="588" y="896"/>
                </a:lnTo>
                <a:lnTo>
                  <a:pt x="567" y="899"/>
                </a:lnTo>
                <a:lnTo>
                  <a:pt x="549" y="902"/>
                </a:lnTo>
                <a:lnTo>
                  <a:pt x="526" y="902"/>
                </a:lnTo>
                <a:lnTo>
                  <a:pt x="505" y="899"/>
                </a:lnTo>
                <a:lnTo>
                  <a:pt x="485" y="896"/>
                </a:lnTo>
                <a:lnTo>
                  <a:pt x="468" y="890"/>
                </a:lnTo>
                <a:lnTo>
                  <a:pt x="448" y="882"/>
                </a:lnTo>
                <a:lnTo>
                  <a:pt x="432" y="873"/>
                </a:lnTo>
                <a:lnTo>
                  <a:pt x="422" y="863"/>
                </a:lnTo>
                <a:lnTo>
                  <a:pt x="417" y="853"/>
                </a:lnTo>
                <a:lnTo>
                  <a:pt x="416" y="842"/>
                </a:lnTo>
                <a:lnTo>
                  <a:pt x="417" y="828"/>
                </a:lnTo>
                <a:lnTo>
                  <a:pt x="422" y="813"/>
                </a:lnTo>
                <a:lnTo>
                  <a:pt x="432" y="795"/>
                </a:lnTo>
                <a:lnTo>
                  <a:pt x="445" y="779"/>
                </a:lnTo>
                <a:lnTo>
                  <a:pt x="456" y="766"/>
                </a:lnTo>
                <a:lnTo>
                  <a:pt x="463" y="755"/>
                </a:lnTo>
                <a:lnTo>
                  <a:pt x="469" y="739"/>
                </a:lnTo>
                <a:lnTo>
                  <a:pt x="474" y="723"/>
                </a:lnTo>
                <a:lnTo>
                  <a:pt x="469" y="709"/>
                </a:lnTo>
                <a:lnTo>
                  <a:pt x="460" y="698"/>
                </a:lnTo>
                <a:lnTo>
                  <a:pt x="444" y="687"/>
                </a:lnTo>
                <a:lnTo>
                  <a:pt x="426" y="683"/>
                </a:lnTo>
                <a:lnTo>
                  <a:pt x="408" y="678"/>
                </a:lnTo>
                <a:lnTo>
                  <a:pt x="383" y="675"/>
                </a:lnTo>
                <a:lnTo>
                  <a:pt x="333" y="675"/>
                </a:lnTo>
                <a:lnTo>
                  <a:pt x="296" y="678"/>
                </a:lnTo>
                <a:lnTo>
                  <a:pt x="261" y="683"/>
                </a:lnTo>
                <a:lnTo>
                  <a:pt x="217" y="689"/>
                </a:lnTo>
                <a:lnTo>
                  <a:pt x="177" y="696"/>
                </a:lnTo>
                <a:lnTo>
                  <a:pt x="132" y="704"/>
                </a:lnTo>
                <a:lnTo>
                  <a:pt x="100" y="709"/>
                </a:lnTo>
                <a:lnTo>
                  <a:pt x="78" y="714"/>
                </a:lnTo>
                <a:lnTo>
                  <a:pt x="64" y="721"/>
                </a:lnTo>
                <a:lnTo>
                  <a:pt x="55" y="705"/>
                </a:lnTo>
                <a:lnTo>
                  <a:pt x="46" y="687"/>
                </a:lnTo>
                <a:lnTo>
                  <a:pt x="37" y="668"/>
                </a:lnTo>
                <a:lnTo>
                  <a:pt x="30" y="649"/>
                </a:lnTo>
                <a:lnTo>
                  <a:pt x="24" y="625"/>
                </a:lnTo>
                <a:lnTo>
                  <a:pt x="20" y="599"/>
                </a:lnTo>
                <a:lnTo>
                  <a:pt x="21" y="574"/>
                </a:lnTo>
                <a:lnTo>
                  <a:pt x="26" y="548"/>
                </a:lnTo>
                <a:lnTo>
                  <a:pt x="36" y="522"/>
                </a:lnTo>
                <a:lnTo>
                  <a:pt x="51" y="495"/>
                </a:lnTo>
                <a:lnTo>
                  <a:pt x="67" y="472"/>
                </a:lnTo>
                <a:lnTo>
                  <a:pt x="88" y="452"/>
                </a:lnTo>
                <a:lnTo>
                  <a:pt x="110" y="438"/>
                </a:lnTo>
                <a:lnTo>
                  <a:pt x="134" y="426"/>
                </a:lnTo>
                <a:lnTo>
                  <a:pt x="158" y="414"/>
                </a:lnTo>
                <a:lnTo>
                  <a:pt x="181" y="405"/>
                </a:lnTo>
                <a:lnTo>
                  <a:pt x="205" y="395"/>
                </a:lnTo>
                <a:lnTo>
                  <a:pt x="235" y="380"/>
                </a:lnTo>
                <a:lnTo>
                  <a:pt x="254" y="371"/>
                </a:lnTo>
                <a:lnTo>
                  <a:pt x="272" y="358"/>
                </a:lnTo>
                <a:lnTo>
                  <a:pt x="288" y="343"/>
                </a:lnTo>
                <a:lnTo>
                  <a:pt x="303" y="327"/>
                </a:lnTo>
                <a:lnTo>
                  <a:pt x="313" y="308"/>
                </a:lnTo>
                <a:lnTo>
                  <a:pt x="321" y="287"/>
                </a:lnTo>
                <a:lnTo>
                  <a:pt x="324" y="263"/>
                </a:lnTo>
                <a:lnTo>
                  <a:pt x="319" y="241"/>
                </a:lnTo>
                <a:lnTo>
                  <a:pt x="309" y="217"/>
                </a:lnTo>
                <a:lnTo>
                  <a:pt x="294" y="200"/>
                </a:lnTo>
                <a:lnTo>
                  <a:pt x="275" y="186"/>
                </a:lnTo>
                <a:lnTo>
                  <a:pt x="253" y="179"/>
                </a:lnTo>
                <a:lnTo>
                  <a:pt x="232" y="179"/>
                </a:lnTo>
                <a:lnTo>
                  <a:pt x="211" y="186"/>
                </a:lnTo>
                <a:lnTo>
                  <a:pt x="190" y="200"/>
                </a:lnTo>
                <a:lnTo>
                  <a:pt x="175" y="216"/>
                </a:lnTo>
                <a:lnTo>
                  <a:pt x="159" y="234"/>
                </a:lnTo>
                <a:lnTo>
                  <a:pt x="144" y="250"/>
                </a:lnTo>
                <a:lnTo>
                  <a:pt x="128" y="260"/>
                </a:lnTo>
                <a:lnTo>
                  <a:pt x="107" y="265"/>
                </a:lnTo>
                <a:lnTo>
                  <a:pt x="80" y="265"/>
                </a:lnTo>
                <a:lnTo>
                  <a:pt x="58" y="260"/>
                </a:lnTo>
                <a:lnTo>
                  <a:pt x="42" y="247"/>
                </a:lnTo>
                <a:lnTo>
                  <a:pt x="27" y="234"/>
                </a:lnTo>
                <a:lnTo>
                  <a:pt x="15" y="217"/>
                </a:lnTo>
                <a:lnTo>
                  <a:pt x="6" y="197"/>
                </a:lnTo>
                <a:lnTo>
                  <a:pt x="2" y="178"/>
                </a:lnTo>
                <a:lnTo>
                  <a:pt x="0" y="155"/>
                </a:lnTo>
                <a:lnTo>
                  <a:pt x="2" y="132"/>
                </a:lnTo>
                <a:lnTo>
                  <a:pt x="6" y="110"/>
                </a:lnTo>
                <a:lnTo>
                  <a:pt x="14" y="80"/>
                </a:lnTo>
                <a:lnTo>
                  <a:pt x="23" y="55"/>
                </a:lnTo>
                <a:lnTo>
                  <a:pt x="29" y="39"/>
                </a:lnTo>
                <a:lnTo>
                  <a:pt x="37" y="21"/>
                </a:lnTo>
                <a:close/>
              </a:path>
            </a:pathLst>
          </a:custGeom>
          <a:solidFill>
            <a:srgbClr val="FF5F00"/>
          </a:solidFill>
          <a:ln w="6350">
            <a:solidFill>
              <a:srgbClr val="000000"/>
            </a:solidFill>
            <a:round/>
            <a:headEnd/>
            <a:tailEnd/>
          </a:ln>
        </p:spPr>
        <p:txBody>
          <a:bodyPr/>
          <a:lstStyle/>
          <a:p>
            <a:endParaRPr lang="es-SV"/>
          </a:p>
        </p:txBody>
      </p:sp>
      <p:sp>
        <p:nvSpPr>
          <p:cNvPr id="5129" name="Freeform 11"/>
          <p:cNvSpPr>
            <a:spLocks/>
          </p:cNvSpPr>
          <p:nvPr/>
        </p:nvSpPr>
        <p:spPr bwMode="auto">
          <a:xfrm>
            <a:off x="323850" y="3157538"/>
            <a:ext cx="803275" cy="541337"/>
          </a:xfrm>
          <a:custGeom>
            <a:avLst/>
            <a:gdLst>
              <a:gd name="T0" fmla="*/ 11649 w 1517"/>
              <a:gd name="T1" fmla="*/ 441227 h 1022"/>
              <a:gd name="T2" fmla="*/ 67248 w 1517"/>
              <a:gd name="T3" fmla="*/ 431163 h 1022"/>
              <a:gd name="T4" fmla="*/ 138733 w 1517"/>
              <a:gd name="T5" fmla="*/ 413153 h 1022"/>
              <a:gd name="T6" fmla="*/ 202275 w 1517"/>
              <a:gd name="T7" fmla="*/ 392496 h 1022"/>
              <a:gd name="T8" fmla="*/ 240930 w 1517"/>
              <a:gd name="T9" fmla="*/ 389318 h 1022"/>
              <a:gd name="T10" fmla="*/ 282761 w 1517"/>
              <a:gd name="T11" fmla="*/ 398322 h 1022"/>
              <a:gd name="T12" fmla="*/ 302353 w 1517"/>
              <a:gd name="T13" fmla="*/ 416861 h 1022"/>
              <a:gd name="T14" fmla="*/ 299706 w 1517"/>
              <a:gd name="T15" fmla="*/ 440167 h 1022"/>
              <a:gd name="T16" fmla="*/ 279584 w 1517"/>
              <a:gd name="T17" fmla="*/ 475656 h 1022"/>
              <a:gd name="T18" fmla="*/ 276937 w 1517"/>
              <a:gd name="T19" fmla="*/ 500551 h 1022"/>
              <a:gd name="T20" fmla="*/ 297588 w 1517"/>
              <a:gd name="T21" fmla="*/ 527036 h 1022"/>
              <a:gd name="T22" fmla="*/ 332006 w 1517"/>
              <a:gd name="T23" fmla="*/ 539748 h 1022"/>
              <a:gd name="T24" fmla="*/ 364836 w 1517"/>
              <a:gd name="T25" fmla="*/ 537629 h 1022"/>
              <a:gd name="T26" fmla="*/ 400314 w 1517"/>
              <a:gd name="T27" fmla="*/ 521209 h 1022"/>
              <a:gd name="T28" fmla="*/ 426260 w 1517"/>
              <a:gd name="T29" fmla="*/ 498433 h 1022"/>
              <a:gd name="T30" fmla="*/ 436321 w 1517"/>
              <a:gd name="T31" fmla="*/ 464003 h 1022"/>
              <a:gd name="T32" fmla="*/ 450618 w 1517"/>
              <a:gd name="T33" fmla="*/ 443345 h 1022"/>
              <a:gd name="T34" fmla="*/ 494567 w 1517"/>
              <a:gd name="T35" fmla="*/ 427985 h 1022"/>
              <a:gd name="T36" fmla="*/ 548049 w 1517"/>
              <a:gd name="T37" fmla="*/ 415272 h 1022"/>
              <a:gd name="T38" fmla="*/ 653422 w 1517"/>
              <a:gd name="T39" fmla="*/ 406797 h 1022"/>
              <a:gd name="T40" fmla="*/ 730202 w 1517"/>
              <a:gd name="T41" fmla="*/ 403619 h 1022"/>
              <a:gd name="T42" fmla="*/ 749794 w 1517"/>
              <a:gd name="T43" fmla="*/ 380313 h 1022"/>
              <a:gd name="T44" fmla="*/ 773622 w 1517"/>
              <a:gd name="T45" fmla="*/ 354888 h 1022"/>
              <a:gd name="T46" fmla="*/ 793744 w 1517"/>
              <a:gd name="T47" fmla="*/ 328404 h 1022"/>
              <a:gd name="T48" fmla="*/ 802745 w 1517"/>
              <a:gd name="T49" fmla="*/ 300331 h 1022"/>
              <a:gd name="T50" fmla="*/ 795332 w 1517"/>
              <a:gd name="T51" fmla="*/ 267490 h 1022"/>
              <a:gd name="T52" fmla="*/ 774152 w 1517"/>
              <a:gd name="T53" fmla="*/ 254248 h 1022"/>
              <a:gd name="T54" fmla="*/ 746617 w 1517"/>
              <a:gd name="T55" fmla="*/ 260605 h 1022"/>
              <a:gd name="T56" fmla="*/ 722259 w 1517"/>
              <a:gd name="T57" fmla="*/ 291856 h 1022"/>
              <a:gd name="T58" fmla="*/ 692077 w 1517"/>
              <a:gd name="T59" fmla="*/ 315162 h 1022"/>
              <a:gd name="T60" fmla="*/ 659776 w 1517"/>
              <a:gd name="T61" fmla="*/ 316751 h 1022"/>
              <a:gd name="T62" fmla="*/ 635419 w 1517"/>
              <a:gd name="T63" fmla="*/ 304039 h 1022"/>
              <a:gd name="T64" fmla="*/ 622710 w 1517"/>
              <a:gd name="T65" fmla="*/ 282322 h 1022"/>
              <a:gd name="T66" fmla="*/ 621122 w 1517"/>
              <a:gd name="T67" fmla="*/ 250011 h 1022"/>
              <a:gd name="T68" fmla="*/ 640184 w 1517"/>
              <a:gd name="T69" fmla="*/ 223527 h 1022"/>
              <a:gd name="T70" fmla="*/ 675132 w 1517"/>
              <a:gd name="T71" fmla="*/ 204988 h 1022"/>
              <a:gd name="T72" fmla="*/ 705844 w 1517"/>
              <a:gd name="T73" fmla="*/ 183800 h 1022"/>
              <a:gd name="T74" fmla="*/ 719612 w 1517"/>
              <a:gd name="T75" fmla="*/ 146722 h 1022"/>
              <a:gd name="T76" fmla="*/ 713257 w 1517"/>
              <a:gd name="T77" fmla="*/ 110704 h 1022"/>
              <a:gd name="T78" fmla="*/ 695783 w 1517"/>
              <a:gd name="T79" fmla="*/ 72037 h 1022"/>
              <a:gd name="T80" fmla="*/ 687841 w 1517"/>
              <a:gd name="T81" fmla="*/ 36019 h 1022"/>
              <a:gd name="T82" fmla="*/ 667719 w 1517"/>
              <a:gd name="T83" fmla="*/ 10064 h 1022"/>
              <a:gd name="T84" fmla="*/ 588821 w 1517"/>
              <a:gd name="T85" fmla="*/ 5827 h 1022"/>
              <a:gd name="T86" fmla="*/ 520514 w 1517"/>
              <a:gd name="T87" fmla="*/ 0 h 1022"/>
              <a:gd name="T88" fmla="*/ 482918 w 1517"/>
              <a:gd name="T89" fmla="*/ 5827 h 1022"/>
              <a:gd name="T90" fmla="*/ 468092 w 1517"/>
              <a:gd name="T91" fmla="*/ 23836 h 1022"/>
              <a:gd name="T92" fmla="*/ 478152 w 1517"/>
              <a:gd name="T93" fmla="*/ 48201 h 1022"/>
              <a:gd name="T94" fmla="*/ 485036 w 1517"/>
              <a:gd name="T95" fmla="*/ 75745 h 1022"/>
              <a:gd name="T96" fmla="*/ 471269 w 1517"/>
              <a:gd name="T97" fmla="*/ 101699 h 1022"/>
              <a:gd name="T98" fmla="*/ 441086 w 1517"/>
              <a:gd name="T99" fmla="*/ 119709 h 1022"/>
              <a:gd name="T100" fmla="*/ 406668 w 1517"/>
              <a:gd name="T101" fmla="*/ 126594 h 1022"/>
              <a:gd name="T102" fmla="*/ 375426 w 1517"/>
              <a:gd name="T103" fmla="*/ 126594 h 1022"/>
              <a:gd name="T104" fmla="*/ 350010 w 1517"/>
              <a:gd name="T105" fmla="*/ 120238 h 1022"/>
              <a:gd name="T106" fmla="*/ 330418 w 1517"/>
              <a:gd name="T107" fmla="*/ 103818 h 1022"/>
              <a:gd name="T108" fmla="*/ 312414 w 1517"/>
              <a:gd name="T109" fmla="*/ 81042 h 1022"/>
              <a:gd name="T110" fmla="*/ 292293 w 1517"/>
              <a:gd name="T111" fmla="*/ 54557 h 1022"/>
              <a:gd name="T112" fmla="*/ 265287 w 1517"/>
              <a:gd name="T113" fmla="*/ 34429 h 1022"/>
              <a:gd name="T114" fmla="*/ 229810 w 1517"/>
              <a:gd name="T115" fmla="*/ 24895 h 1022"/>
              <a:gd name="T116" fmla="*/ 188508 w 1517"/>
              <a:gd name="T117" fmla="*/ 23306 h 1022"/>
              <a:gd name="T118" fmla="*/ 146146 w 1517"/>
              <a:gd name="T119" fmla="*/ 28603 h 1022"/>
              <a:gd name="T120" fmla="*/ 94254 w 1517"/>
              <a:gd name="T121" fmla="*/ 38667 h 10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7"/>
              <a:gd name="T184" fmla="*/ 0 h 1022"/>
              <a:gd name="T185" fmla="*/ 1517 w 1517"/>
              <a:gd name="T186" fmla="*/ 1022 h 102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7" h="1022">
                <a:moveTo>
                  <a:pt x="178" y="73"/>
                </a:moveTo>
                <a:lnTo>
                  <a:pt x="0" y="834"/>
                </a:lnTo>
                <a:lnTo>
                  <a:pt x="22" y="833"/>
                </a:lnTo>
                <a:lnTo>
                  <a:pt x="47" y="830"/>
                </a:lnTo>
                <a:lnTo>
                  <a:pt x="93" y="821"/>
                </a:lnTo>
                <a:lnTo>
                  <a:pt x="127" y="814"/>
                </a:lnTo>
                <a:lnTo>
                  <a:pt x="170" y="805"/>
                </a:lnTo>
                <a:lnTo>
                  <a:pt x="218" y="793"/>
                </a:lnTo>
                <a:lnTo>
                  <a:pt x="262" y="780"/>
                </a:lnTo>
                <a:lnTo>
                  <a:pt x="304" y="765"/>
                </a:lnTo>
                <a:lnTo>
                  <a:pt x="351" y="749"/>
                </a:lnTo>
                <a:lnTo>
                  <a:pt x="382" y="741"/>
                </a:lnTo>
                <a:lnTo>
                  <a:pt x="409" y="737"/>
                </a:lnTo>
                <a:lnTo>
                  <a:pt x="433" y="735"/>
                </a:lnTo>
                <a:lnTo>
                  <a:pt x="455" y="735"/>
                </a:lnTo>
                <a:lnTo>
                  <a:pt x="488" y="740"/>
                </a:lnTo>
                <a:lnTo>
                  <a:pt x="510" y="744"/>
                </a:lnTo>
                <a:lnTo>
                  <a:pt x="534" y="752"/>
                </a:lnTo>
                <a:lnTo>
                  <a:pt x="550" y="761"/>
                </a:lnTo>
                <a:lnTo>
                  <a:pt x="562" y="771"/>
                </a:lnTo>
                <a:lnTo>
                  <a:pt x="571" y="787"/>
                </a:lnTo>
                <a:lnTo>
                  <a:pt x="574" y="799"/>
                </a:lnTo>
                <a:lnTo>
                  <a:pt x="572" y="815"/>
                </a:lnTo>
                <a:lnTo>
                  <a:pt x="566" y="831"/>
                </a:lnTo>
                <a:lnTo>
                  <a:pt x="552" y="852"/>
                </a:lnTo>
                <a:lnTo>
                  <a:pt x="537" y="876"/>
                </a:lnTo>
                <a:lnTo>
                  <a:pt x="528" y="898"/>
                </a:lnTo>
                <a:lnTo>
                  <a:pt x="523" y="914"/>
                </a:lnTo>
                <a:lnTo>
                  <a:pt x="522" y="932"/>
                </a:lnTo>
                <a:lnTo>
                  <a:pt x="523" y="945"/>
                </a:lnTo>
                <a:lnTo>
                  <a:pt x="531" y="963"/>
                </a:lnTo>
                <a:lnTo>
                  <a:pt x="544" y="981"/>
                </a:lnTo>
                <a:lnTo>
                  <a:pt x="562" y="995"/>
                </a:lnTo>
                <a:lnTo>
                  <a:pt x="580" y="1006"/>
                </a:lnTo>
                <a:lnTo>
                  <a:pt x="602" y="1013"/>
                </a:lnTo>
                <a:lnTo>
                  <a:pt x="627" y="1019"/>
                </a:lnTo>
                <a:lnTo>
                  <a:pt x="646" y="1022"/>
                </a:lnTo>
                <a:lnTo>
                  <a:pt x="667" y="1019"/>
                </a:lnTo>
                <a:lnTo>
                  <a:pt x="689" y="1015"/>
                </a:lnTo>
                <a:lnTo>
                  <a:pt x="710" y="1007"/>
                </a:lnTo>
                <a:lnTo>
                  <a:pt x="732" y="997"/>
                </a:lnTo>
                <a:lnTo>
                  <a:pt x="756" y="984"/>
                </a:lnTo>
                <a:lnTo>
                  <a:pt x="776" y="970"/>
                </a:lnTo>
                <a:lnTo>
                  <a:pt x="792" y="957"/>
                </a:lnTo>
                <a:lnTo>
                  <a:pt x="805" y="941"/>
                </a:lnTo>
                <a:lnTo>
                  <a:pt x="816" y="922"/>
                </a:lnTo>
                <a:lnTo>
                  <a:pt x="821" y="901"/>
                </a:lnTo>
                <a:lnTo>
                  <a:pt x="824" y="876"/>
                </a:lnTo>
                <a:lnTo>
                  <a:pt x="832" y="857"/>
                </a:lnTo>
                <a:lnTo>
                  <a:pt x="838" y="848"/>
                </a:lnTo>
                <a:lnTo>
                  <a:pt x="851" y="837"/>
                </a:lnTo>
                <a:lnTo>
                  <a:pt x="873" y="827"/>
                </a:lnTo>
                <a:lnTo>
                  <a:pt x="903" y="817"/>
                </a:lnTo>
                <a:lnTo>
                  <a:pt x="934" y="808"/>
                </a:lnTo>
                <a:lnTo>
                  <a:pt x="962" y="799"/>
                </a:lnTo>
                <a:lnTo>
                  <a:pt x="992" y="792"/>
                </a:lnTo>
                <a:lnTo>
                  <a:pt x="1035" y="784"/>
                </a:lnTo>
                <a:lnTo>
                  <a:pt x="1094" y="774"/>
                </a:lnTo>
                <a:lnTo>
                  <a:pt x="1161" y="768"/>
                </a:lnTo>
                <a:lnTo>
                  <a:pt x="1234" y="768"/>
                </a:lnTo>
                <a:lnTo>
                  <a:pt x="1305" y="768"/>
                </a:lnTo>
                <a:lnTo>
                  <a:pt x="1370" y="775"/>
                </a:lnTo>
                <a:lnTo>
                  <a:pt x="1379" y="762"/>
                </a:lnTo>
                <a:lnTo>
                  <a:pt x="1388" y="747"/>
                </a:lnTo>
                <a:lnTo>
                  <a:pt x="1400" y="734"/>
                </a:lnTo>
                <a:lnTo>
                  <a:pt x="1416" y="718"/>
                </a:lnTo>
                <a:lnTo>
                  <a:pt x="1428" y="706"/>
                </a:lnTo>
                <a:lnTo>
                  <a:pt x="1446" y="687"/>
                </a:lnTo>
                <a:lnTo>
                  <a:pt x="1461" y="670"/>
                </a:lnTo>
                <a:lnTo>
                  <a:pt x="1474" y="657"/>
                </a:lnTo>
                <a:lnTo>
                  <a:pt x="1488" y="641"/>
                </a:lnTo>
                <a:lnTo>
                  <a:pt x="1499" y="620"/>
                </a:lnTo>
                <a:lnTo>
                  <a:pt x="1504" y="607"/>
                </a:lnTo>
                <a:lnTo>
                  <a:pt x="1510" y="585"/>
                </a:lnTo>
                <a:lnTo>
                  <a:pt x="1516" y="567"/>
                </a:lnTo>
                <a:lnTo>
                  <a:pt x="1517" y="543"/>
                </a:lnTo>
                <a:lnTo>
                  <a:pt x="1511" y="524"/>
                </a:lnTo>
                <a:lnTo>
                  <a:pt x="1502" y="505"/>
                </a:lnTo>
                <a:lnTo>
                  <a:pt x="1492" y="493"/>
                </a:lnTo>
                <a:lnTo>
                  <a:pt x="1477" y="486"/>
                </a:lnTo>
                <a:lnTo>
                  <a:pt x="1462" y="480"/>
                </a:lnTo>
                <a:lnTo>
                  <a:pt x="1446" y="480"/>
                </a:lnTo>
                <a:lnTo>
                  <a:pt x="1430" y="480"/>
                </a:lnTo>
                <a:lnTo>
                  <a:pt x="1410" y="492"/>
                </a:lnTo>
                <a:lnTo>
                  <a:pt x="1396" y="508"/>
                </a:lnTo>
                <a:lnTo>
                  <a:pt x="1381" y="527"/>
                </a:lnTo>
                <a:lnTo>
                  <a:pt x="1364" y="551"/>
                </a:lnTo>
                <a:lnTo>
                  <a:pt x="1347" y="570"/>
                </a:lnTo>
                <a:lnTo>
                  <a:pt x="1329" y="585"/>
                </a:lnTo>
                <a:lnTo>
                  <a:pt x="1307" y="595"/>
                </a:lnTo>
                <a:lnTo>
                  <a:pt x="1281" y="602"/>
                </a:lnTo>
                <a:lnTo>
                  <a:pt x="1265" y="602"/>
                </a:lnTo>
                <a:lnTo>
                  <a:pt x="1246" y="598"/>
                </a:lnTo>
                <a:lnTo>
                  <a:pt x="1231" y="594"/>
                </a:lnTo>
                <a:lnTo>
                  <a:pt x="1216" y="588"/>
                </a:lnTo>
                <a:lnTo>
                  <a:pt x="1200" y="574"/>
                </a:lnTo>
                <a:lnTo>
                  <a:pt x="1189" y="563"/>
                </a:lnTo>
                <a:lnTo>
                  <a:pt x="1180" y="548"/>
                </a:lnTo>
                <a:lnTo>
                  <a:pt x="1176" y="533"/>
                </a:lnTo>
                <a:lnTo>
                  <a:pt x="1170" y="509"/>
                </a:lnTo>
                <a:lnTo>
                  <a:pt x="1169" y="489"/>
                </a:lnTo>
                <a:lnTo>
                  <a:pt x="1173" y="472"/>
                </a:lnTo>
                <a:lnTo>
                  <a:pt x="1183" y="455"/>
                </a:lnTo>
                <a:lnTo>
                  <a:pt x="1192" y="440"/>
                </a:lnTo>
                <a:lnTo>
                  <a:pt x="1209" y="422"/>
                </a:lnTo>
                <a:lnTo>
                  <a:pt x="1231" y="410"/>
                </a:lnTo>
                <a:lnTo>
                  <a:pt x="1247" y="401"/>
                </a:lnTo>
                <a:lnTo>
                  <a:pt x="1275" y="387"/>
                </a:lnTo>
                <a:lnTo>
                  <a:pt x="1302" y="372"/>
                </a:lnTo>
                <a:lnTo>
                  <a:pt x="1318" y="359"/>
                </a:lnTo>
                <a:lnTo>
                  <a:pt x="1333" y="347"/>
                </a:lnTo>
                <a:lnTo>
                  <a:pt x="1350" y="325"/>
                </a:lnTo>
                <a:lnTo>
                  <a:pt x="1356" y="301"/>
                </a:lnTo>
                <a:lnTo>
                  <a:pt x="1359" y="277"/>
                </a:lnTo>
                <a:lnTo>
                  <a:pt x="1360" y="258"/>
                </a:lnTo>
                <a:lnTo>
                  <a:pt x="1354" y="230"/>
                </a:lnTo>
                <a:lnTo>
                  <a:pt x="1347" y="209"/>
                </a:lnTo>
                <a:lnTo>
                  <a:pt x="1336" y="186"/>
                </a:lnTo>
                <a:lnTo>
                  <a:pt x="1326" y="164"/>
                </a:lnTo>
                <a:lnTo>
                  <a:pt x="1314" y="136"/>
                </a:lnTo>
                <a:lnTo>
                  <a:pt x="1304" y="112"/>
                </a:lnTo>
                <a:lnTo>
                  <a:pt x="1301" y="90"/>
                </a:lnTo>
                <a:lnTo>
                  <a:pt x="1299" y="68"/>
                </a:lnTo>
                <a:lnTo>
                  <a:pt x="1302" y="45"/>
                </a:lnTo>
                <a:lnTo>
                  <a:pt x="1302" y="22"/>
                </a:lnTo>
                <a:lnTo>
                  <a:pt x="1261" y="19"/>
                </a:lnTo>
                <a:lnTo>
                  <a:pt x="1204" y="19"/>
                </a:lnTo>
                <a:lnTo>
                  <a:pt x="1152" y="14"/>
                </a:lnTo>
                <a:lnTo>
                  <a:pt x="1112" y="11"/>
                </a:lnTo>
                <a:lnTo>
                  <a:pt x="1071" y="7"/>
                </a:lnTo>
                <a:lnTo>
                  <a:pt x="1022" y="3"/>
                </a:lnTo>
                <a:lnTo>
                  <a:pt x="983" y="0"/>
                </a:lnTo>
                <a:lnTo>
                  <a:pt x="955" y="1"/>
                </a:lnTo>
                <a:lnTo>
                  <a:pt x="928" y="6"/>
                </a:lnTo>
                <a:lnTo>
                  <a:pt x="912" y="11"/>
                </a:lnTo>
                <a:lnTo>
                  <a:pt x="899" y="20"/>
                </a:lnTo>
                <a:lnTo>
                  <a:pt x="888" y="32"/>
                </a:lnTo>
                <a:lnTo>
                  <a:pt x="884" y="45"/>
                </a:lnTo>
                <a:lnTo>
                  <a:pt x="887" y="59"/>
                </a:lnTo>
                <a:lnTo>
                  <a:pt x="893" y="73"/>
                </a:lnTo>
                <a:lnTo>
                  <a:pt x="903" y="91"/>
                </a:lnTo>
                <a:lnTo>
                  <a:pt x="912" y="107"/>
                </a:lnTo>
                <a:lnTo>
                  <a:pt x="916" y="125"/>
                </a:lnTo>
                <a:lnTo>
                  <a:pt x="916" y="143"/>
                </a:lnTo>
                <a:lnTo>
                  <a:pt x="912" y="161"/>
                </a:lnTo>
                <a:lnTo>
                  <a:pt x="902" y="177"/>
                </a:lnTo>
                <a:lnTo>
                  <a:pt x="890" y="192"/>
                </a:lnTo>
                <a:lnTo>
                  <a:pt x="873" y="205"/>
                </a:lnTo>
                <a:lnTo>
                  <a:pt x="854" y="217"/>
                </a:lnTo>
                <a:lnTo>
                  <a:pt x="833" y="226"/>
                </a:lnTo>
                <a:lnTo>
                  <a:pt x="811" y="232"/>
                </a:lnTo>
                <a:lnTo>
                  <a:pt x="790" y="236"/>
                </a:lnTo>
                <a:lnTo>
                  <a:pt x="768" y="239"/>
                </a:lnTo>
                <a:lnTo>
                  <a:pt x="747" y="242"/>
                </a:lnTo>
                <a:lnTo>
                  <a:pt x="728" y="242"/>
                </a:lnTo>
                <a:lnTo>
                  <a:pt x="709" y="239"/>
                </a:lnTo>
                <a:lnTo>
                  <a:pt x="691" y="236"/>
                </a:lnTo>
                <a:lnTo>
                  <a:pt x="675" y="232"/>
                </a:lnTo>
                <a:lnTo>
                  <a:pt x="661" y="227"/>
                </a:lnTo>
                <a:lnTo>
                  <a:pt x="646" y="218"/>
                </a:lnTo>
                <a:lnTo>
                  <a:pt x="635" y="209"/>
                </a:lnTo>
                <a:lnTo>
                  <a:pt x="624" y="196"/>
                </a:lnTo>
                <a:lnTo>
                  <a:pt x="611" y="181"/>
                </a:lnTo>
                <a:lnTo>
                  <a:pt x="600" y="167"/>
                </a:lnTo>
                <a:lnTo>
                  <a:pt x="590" y="153"/>
                </a:lnTo>
                <a:lnTo>
                  <a:pt x="578" y="136"/>
                </a:lnTo>
                <a:lnTo>
                  <a:pt x="566" y="119"/>
                </a:lnTo>
                <a:lnTo>
                  <a:pt x="552" y="103"/>
                </a:lnTo>
                <a:lnTo>
                  <a:pt x="535" y="87"/>
                </a:lnTo>
                <a:lnTo>
                  <a:pt x="519" y="75"/>
                </a:lnTo>
                <a:lnTo>
                  <a:pt x="501" y="65"/>
                </a:lnTo>
                <a:lnTo>
                  <a:pt x="482" y="57"/>
                </a:lnTo>
                <a:lnTo>
                  <a:pt x="461" y="51"/>
                </a:lnTo>
                <a:lnTo>
                  <a:pt x="434" y="47"/>
                </a:lnTo>
                <a:lnTo>
                  <a:pt x="405" y="45"/>
                </a:lnTo>
                <a:lnTo>
                  <a:pt x="379" y="44"/>
                </a:lnTo>
                <a:lnTo>
                  <a:pt x="356" y="44"/>
                </a:lnTo>
                <a:lnTo>
                  <a:pt x="328" y="45"/>
                </a:lnTo>
                <a:lnTo>
                  <a:pt x="302" y="50"/>
                </a:lnTo>
                <a:lnTo>
                  <a:pt x="276" y="54"/>
                </a:lnTo>
                <a:lnTo>
                  <a:pt x="246" y="60"/>
                </a:lnTo>
                <a:lnTo>
                  <a:pt x="216" y="66"/>
                </a:lnTo>
                <a:lnTo>
                  <a:pt x="178" y="73"/>
                </a:lnTo>
                <a:close/>
              </a:path>
            </a:pathLst>
          </a:custGeom>
          <a:solidFill>
            <a:srgbClr val="FF00FF"/>
          </a:solidFill>
          <a:ln w="6350">
            <a:solidFill>
              <a:srgbClr val="000000"/>
            </a:solidFill>
            <a:round/>
            <a:headEnd/>
            <a:tailEnd/>
          </a:ln>
        </p:spPr>
        <p:txBody>
          <a:bodyPr/>
          <a:lstStyle/>
          <a:p>
            <a:endParaRPr lang="es-SV"/>
          </a:p>
        </p:txBody>
      </p:sp>
      <p:grpSp>
        <p:nvGrpSpPr>
          <p:cNvPr id="5130" name="Group 14"/>
          <p:cNvGrpSpPr>
            <a:grpSpLocks/>
          </p:cNvGrpSpPr>
          <p:nvPr/>
        </p:nvGrpSpPr>
        <p:grpSpPr bwMode="auto">
          <a:xfrm>
            <a:off x="2267744" y="304987"/>
            <a:ext cx="773112" cy="560388"/>
            <a:chOff x="2607" y="3899"/>
            <a:chExt cx="487" cy="353"/>
          </a:xfrm>
        </p:grpSpPr>
        <p:sp>
          <p:nvSpPr>
            <p:cNvPr id="5137" name="Rectangle 12"/>
            <p:cNvSpPr>
              <a:spLocks noChangeArrowheads="1"/>
            </p:cNvSpPr>
            <p:nvPr/>
          </p:nvSpPr>
          <p:spPr bwMode="auto">
            <a:xfrm>
              <a:off x="2655" y="4206"/>
              <a:ext cx="398" cy="46"/>
            </a:xfrm>
            <a:prstGeom prst="rect">
              <a:avLst/>
            </a:prstGeom>
            <a:solidFill>
              <a:srgbClr val="808000"/>
            </a:solidFill>
            <a:ln w="6350">
              <a:solidFill>
                <a:srgbClr val="000000"/>
              </a:solidFill>
              <a:miter lim="800000"/>
              <a:headEnd/>
              <a:tailEnd/>
            </a:ln>
          </p:spPr>
          <p:txBody>
            <a:bodyPr/>
            <a:lstStyle/>
            <a:p>
              <a:endParaRPr lang="es-ES"/>
            </a:p>
          </p:txBody>
        </p:sp>
        <p:sp>
          <p:nvSpPr>
            <p:cNvPr id="5138" name="Freeform 13"/>
            <p:cNvSpPr>
              <a:spLocks/>
            </p:cNvSpPr>
            <p:nvPr/>
          </p:nvSpPr>
          <p:spPr bwMode="auto">
            <a:xfrm>
              <a:off x="2607" y="3899"/>
              <a:ext cx="487" cy="306"/>
            </a:xfrm>
            <a:custGeom>
              <a:avLst/>
              <a:gdLst>
                <a:gd name="T0" fmla="*/ 433 w 1460"/>
                <a:gd name="T1" fmla="*/ 60 h 916"/>
                <a:gd name="T2" fmla="*/ 398 w 1460"/>
                <a:gd name="T3" fmla="*/ 66 h 916"/>
                <a:gd name="T4" fmla="*/ 360 w 1460"/>
                <a:gd name="T5" fmla="*/ 80 h 916"/>
                <a:gd name="T6" fmla="*/ 316 w 1460"/>
                <a:gd name="T7" fmla="*/ 95 h 916"/>
                <a:gd name="T8" fmla="*/ 278 w 1460"/>
                <a:gd name="T9" fmla="*/ 102 h 916"/>
                <a:gd name="T10" fmla="*/ 251 w 1460"/>
                <a:gd name="T11" fmla="*/ 94 h 916"/>
                <a:gd name="T12" fmla="*/ 244 w 1460"/>
                <a:gd name="T13" fmla="*/ 78 h 916"/>
                <a:gd name="T14" fmla="*/ 256 w 1460"/>
                <a:gd name="T15" fmla="*/ 57 h 916"/>
                <a:gd name="T16" fmla="*/ 283 w 1460"/>
                <a:gd name="T17" fmla="*/ 42 h 916"/>
                <a:gd name="T18" fmla="*/ 314 w 1460"/>
                <a:gd name="T19" fmla="*/ 31 h 916"/>
                <a:gd name="T20" fmla="*/ 326 w 1460"/>
                <a:gd name="T21" fmla="*/ 13 h 916"/>
                <a:gd name="T22" fmla="*/ 308 w 1460"/>
                <a:gd name="T23" fmla="*/ 1 h 916"/>
                <a:gd name="T24" fmla="*/ 270 w 1460"/>
                <a:gd name="T25" fmla="*/ 2 h 916"/>
                <a:gd name="T26" fmla="*/ 232 w 1460"/>
                <a:gd name="T27" fmla="*/ 14 h 916"/>
                <a:gd name="T28" fmla="*/ 190 w 1460"/>
                <a:gd name="T29" fmla="*/ 38 h 916"/>
                <a:gd name="T30" fmla="*/ 150 w 1460"/>
                <a:gd name="T31" fmla="*/ 56 h 916"/>
                <a:gd name="T32" fmla="*/ 105 w 1460"/>
                <a:gd name="T33" fmla="*/ 64 h 916"/>
                <a:gd name="T34" fmla="*/ 67 w 1460"/>
                <a:gd name="T35" fmla="*/ 65 h 916"/>
                <a:gd name="T36" fmla="*/ 78 w 1460"/>
                <a:gd name="T37" fmla="*/ 106 h 916"/>
                <a:gd name="T38" fmla="*/ 89 w 1460"/>
                <a:gd name="T39" fmla="*/ 140 h 916"/>
                <a:gd name="T40" fmla="*/ 80 w 1460"/>
                <a:gd name="T41" fmla="*/ 161 h 916"/>
                <a:gd name="T42" fmla="*/ 62 w 1460"/>
                <a:gd name="T43" fmla="*/ 166 h 916"/>
                <a:gd name="T44" fmla="*/ 42 w 1460"/>
                <a:gd name="T45" fmla="*/ 158 h 916"/>
                <a:gd name="T46" fmla="*/ 19 w 1460"/>
                <a:gd name="T47" fmla="*/ 152 h 916"/>
                <a:gd name="T48" fmla="*/ 4 w 1460"/>
                <a:gd name="T49" fmla="*/ 166 h 916"/>
                <a:gd name="T50" fmla="*/ 1 w 1460"/>
                <a:gd name="T51" fmla="*/ 191 h 916"/>
                <a:gd name="T52" fmla="*/ 14 w 1460"/>
                <a:gd name="T53" fmla="*/ 218 h 916"/>
                <a:gd name="T54" fmla="*/ 41 w 1460"/>
                <a:gd name="T55" fmla="*/ 231 h 916"/>
                <a:gd name="T56" fmla="*/ 74 w 1460"/>
                <a:gd name="T57" fmla="*/ 231 h 916"/>
                <a:gd name="T58" fmla="*/ 87 w 1460"/>
                <a:gd name="T59" fmla="*/ 244 h 916"/>
                <a:gd name="T60" fmla="*/ 75 w 1460"/>
                <a:gd name="T61" fmla="*/ 274 h 916"/>
                <a:gd name="T62" fmla="*/ 57 w 1460"/>
                <a:gd name="T63" fmla="*/ 300 h 916"/>
                <a:gd name="T64" fmla="*/ 452 w 1460"/>
                <a:gd name="T65" fmla="*/ 293 h 916"/>
                <a:gd name="T66" fmla="*/ 463 w 1460"/>
                <a:gd name="T67" fmla="*/ 273 h 916"/>
                <a:gd name="T68" fmla="*/ 480 w 1460"/>
                <a:gd name="T69" fmla="*/ 255 h 916"/>
                <a:gd name="T70" fmla="*/ 486 w 1460"/>
                <a:gd name="T71" fmla="*/ 231 h 916"/>
                <a:gd name="T72" fmla="*/ 475 w 1460"/>
                <a:gd name="T73" fmla="*/ 215 h 916"/>
                <a:gd name="T74" fmla="*/ 449 w 1460"/>
                <a:gd name="T75" fmla="*/ 211 h 916"/>
                <a:gd name="T76" fmla="*/ 419 w 1460"/>
                <a:gd name="T77" fmla="*/ 218 h 916"/>
                <a:gd name="T78" fmla="*/ 388 w 1460"/>
                <a:gd name="T79" fmla="*/ 219 h 916"/>
                <a:gd name="T80" fmla="*/ 367 w 1460"/>
                <a:gd name="T81" fmla="*/ 204 h 916"/>
                <a:gd name="T82" fmla="*/ 371 w 1460"/>
                <a:gd name="T83" fmla="*/ 180 h 916"/>
                <a:gd name="T84" fmla="*/ 392 w 1460"/>
                <a:gd name="T85" fmla="*/ 164 h 916"/>
                <a:gd name="T86" fmla="*/ 419 w 1460"/>
                <a:gd name="T87" fmla="*/ 159 h 916"/>
                <a:gd name="T88" fmla="*/ 448 w 1460"/>
                <a:gd name="T89" fmla="*/ 150 h 916"/>
                <a:gd name="T90" fmla="*/ 459 w 1460"/>
                <a:gd name="T91" fmla="*/ 129 h 916"/>
                <a:gd name="T92" fmla="*/ 458 w 1460"/>
                <a:gd name="T93" fmla="*/ 97 h 916"/>
                <a:gd name="T94" fmla="*/ 452 w 1460"/>
                <a:gd name="T95" fmla="*/ 65 h 9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60"/>
                <a:gd name="T145" fmla="*/ 0 h 916"/>
                <a:gd name="T146" fmla="*/ 1460 w 1460"/>
                <a:gd name="T147" fmla="*/ 916 h 9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60" h="916">
                  <a:moveTo>
                    <a:pt x="1356" y="194"/>
                  </a:moveTo>
                  <a:lnTo>
                    <a:pt x="1344" y="188"/>
                  </a:lnTo>
                  <a:lnTo>
                    <a:pt x="1320" y="182"/>
                  </a:lnTo>
                  <a:lnTo>
                    <a:pt x="1298" y="179"/>
                  </a:lnTo>
                  <a:lnTo>
                    <a:pt x="1274" y="182"/>
                  </a:lnTo>
                  <a:lnTo>
                    <a:pt x="1245" y="186"/>
                  </a:lnTo>
                  <a:lnTo>
                    <a:pt x="1222" y="189"/>
                  </a:lnTo>
                  <a:lnTo>
                    <a:pt x="1194" y="197"/>
                  </a:lnTo>
                  <a:lnTo>
                    <a:pt x="1169" y="204"/>
                  </a:lnTo>
                  <a:lnTo>
                    <a:pt x="1136" y="214"/>
                  </a:lnTo>
                  <a:lnTo>
                    <a:pt x="1107" y="225"/>
                  </a:lnTo>
                  <a:lnTo>
                    <a:pt x="1079" y="238"/>
                  </a:lnTo>
                  <a:lnTo>
                    <a:pt x="1050" y="250"/>
                  </a:lnTo>
                  <a:lnTo>
                    <a:pt x="1016" y="263"/>
                  </a:lnTo>
                  <a:lnTo>
                    <a:pt x="984" y="274"/>
                  </a:lnTo>
                  <a:lnTo>
                    <a:pt x="947" y="285"/>
                  </a:lnTo>
                  <a:lnTo>
                    <a:pt x="909" y="296"/>
                  </a:lnTo>
                  <a:lnTo>
                    <a:pt x="886" y="302"/>
                  </a:lnTo>
                  <a:lnTo>
                    <a:pt x="861" y="305"/>
                  </a:lnTo>
                  <a:lnTo>
                    <a:pt x="832" y="305"/>
                  </a:lnTo>
                  <a:lnTo>
                    <a:pt x="803" y="300"/>
                  </a:lnTo>
                  <a:lnTo>
                    <a:pt x="783" y="296"/>
                  </a:lnTo>
                  <a:lnTo>
                    <a:pt x="767" y="288"/>
                  </a:lnTo>
                  <a:lnTo>
                    <a:pt x="752" y="280"/>
                  </a:lnTo>
                  <a:lnTo>
                    <a:pt x="742" y="271"/>
                  </a:lnTo>
                  <a:lnTo>
                    <a:pt x="736" y="259"/>
                  </a:lnTo>
                  <a:lnTo>
                    <a:pt x="730" y="246"/>
                  </a:lnTo>
                  <a:lnTo>
                    <a:pt x="730" y="232"/>
                  </a:lnTo>
                  <a:lnTo>
                    <a:pt x="734" y="216"/>
                  </a:lnTo>
                  <a:lnTo>
                    <a:pt x="742" y="200"/>
                  </a:lnTo>
                  <a:lnTo>
                    <a:pt x="752" y="186"/>
                  </a:lnTo>
                  <a:lnTo>
                    <a:pt x="766" y="170"/>
                  </a:lnTo>
                  <a:lnTo>
                    <a:pt x="779" y="161"/>
                  </a:lnTo>
                  <a:lnTo>
                    <a:pt x="797" y="148"/>
                  </a:lnTo>
                  <a:lnTo>
                    <a:pt x="822" y="135"/>
                  </a:lnTo>
                  <a:lnTo>
                    <a:pt x="847" y="126"/>
                  </a:lnTo>
                  <a:lnTo>
                    <a:pt x="872" y="120"/>
                  </a:lnTo>
                  <a:lnTo>
                    <a:pt x="895" y="113"/>
                  </a:lnTo>
                  <a:lnTo>
                    <a:pt x="920" y="104"/>
                  </a:lnTo>
                  <a:lnTo>
                    <a:pt x="941" y="93"/>
                  </a:lnTo>
                  <a:lnTo>
                    <a:pt x="960" y="83"/>
                  </a:lnTo>
                  <a:lnTo>
                    <a:pt x="975" y="71"/>
                  </a:lnTo>
                  <a:lnTo>
                    <a:pt x="981" y="56"/>
                  </a:lnTo>
                  <a:lnTo>
                    <a:pt x="978" y="40"/>
                  </a:lnTo>
                  <a:lnTo>
                    <a:pt x="967" y="25"/>
                  </a:lnTo>
                  <a:lnTo>
                    <a:pt x="957" y="15"/>
                  </a:lnTo>
                  <a:lnTo>
                    <a:pt x="942" y="8"/>
                  </a:lnTo>
                  <a:lnTo>
                    <a:pt x="924" y="2"/>
                  </a:lnTo>
                  <a:lnTo>
                    <a:pt x="901" y="0"/>
                  </a:lnTo>
                  <a:lnTo>
                    <a:pt x="877" y="0"/>
                  </a:lnTo>
                  <a:lnTo>
                    <a:pt x="843" y="2"/>
                  </a:lnTo>
                  <a:lnTo>
                    <a:pt x="809" y="5"/>
                  </a:lnTo>
                  <a:lnTo>
                    <a:pt x="786" y="11"/>
                  </a:lnTo>
                  <a:lnTo>
                    <a:pt x="754" y="19"/>
                  </a:lnTo>
                  <a:lnTo>
                    <a:pt x="720" y="31"/>
                  </a:lnTo>
                  <a:lnTo>
                    <a:pt x="696" y="43"/>
                  </a:lnTo>
                  <a:lnTo>
                    <a:pt x="668" y="58"/>
                  </a:lnTo>
                  <a:lnTo>
                    <a:pt x="641" y="71"/>
                  </a:lnTo>
                  <a:lnTo>
                    <a:pt x="613" y="89"/>
                  </a:lnTo>
                  <a:lnTo>
                    <a:pt x="571" y="113"/>
                  </a:lnTo>
                  <a:lnTo>
                    <a:pt x="543" y="130"/>
                  </a:lnTo>
                  <a:lnTo>
                    <a:pt x="518" y="145"/>
                  </a:lnTo>
                  <a:lnTo>
                    <a:pt x="482" y="158"/>
                  </a:lnTo>
                  <a:lnTo>
                    <a:pt x="450" y="169"/>
                  </a:lnTo>
                  <a:lnTo>
                    <a:pt x="416" y="178"/>
                  </a:lnTo>
                  <a:lnTo>
                    <a:pt x="380" y="183"/>
                  </a:lnTo>
                  <a:lnTo>
                    <a:pt x="344" y="189"/>
                  </a:lnTo>
                  <a:lnTo>
                    <a:pt x="316" y="192"/>
                  </a:lnTo>
                  <a:lnTo>
                    <a:pt x="285" y="195"/>
                  </a:lnTo>
                  <a:lnTo>
                    <a:pt x="255" y="195"/>
                  </a:lnTo>
                  <a:lnTo>
                    <a:pt x="226" y="197"/>
                  </a:lnTo>
                  <a:lnTo>
                    <a:pt x="202" y="195"/>
                  </a:lnTo>
                  <a:lnTo>
                    <a:pt x="205" y="219"/>
                  </a:lnTo>
                  <a:lnTo>
                    <a:pt x="212" y="250"/>
                  </a:lnTo>
                  <a:lnTo>
                    <a:pt x="221" y="281"/>
                  </a:lnTo>
                  <a:lnTo>
                    <a:pt x="235" y="318"/>
                  </a:lnTo>
                  <a:lnTo>
                    <a:pt x="245" y="347"/>
                  </a:lnTo>
                  <a:lnTo>
                    <a:pt x="258" y="373"/>
                  </a:lnTo>
                  <a:lnTo>
                    <a:pt x="266" y="396"/>
                  </a:lnTo>
                  <a:lnTo>
                    <a:pt x="267" y="420"/>
                  </a:lnTo>
                  <a:lnTo>
                    <a:pt x="266" y="441"/>
                  </a:lnTo>
                  <a:lnTo>
                    <a:pt x="258" y="457"/>
                  </a:lnTo>
                  <a:lnTo>
                    <a:pt x="249" y="470"/>
                  </a:lnTo>
                  <a:lnTo>
                    <a:pt x="240" y="482"/>
                  </a:lnTo>
                  <a:lnTo>
                    <a:pt x="227" y="491"/>
                  </a:lnTo>
                  <a:lnTo>
                    <a:pt x="215" y="495"/>
                  </a:lnTo>
                  <a:lnTo>
                    <a:pt x="203" y="498"/>
                  </a:lnTo>
                  <a:lnTo>
                    <a:pt x="186" y="497"/>
                  </a:lnTo>
                  <a:lnTo>
                    <a:pt x="172" y="492"/>
                  </a:lnTo>
                  <a:lnTo>
                    <a:pt x="156" y="488"/>
                  </a:lnTo>
                  <a:lnTo>
                    <a:pt x="144" y="482"/>
                  </a:lnTo>
                  <a:lnTo>
                    <a:pt x="126" y="473"/>
                  </a:lnTo>
                  <a:lnTo>
                    <a:pt x="113" y="466"/>
                  </a:lnTo>
                  <a:lnTo>
                    <a:pt x="100" y="460"/>
                  </a:lnTo>
                  <a:lnTo>
                    <a:pt x="85" y="454"/>
                  </a:lnTo>
                  <a:lnTo>
                    <a:pt x="57" y="454"/>
                  </a:lnTo>
                  <a:lnTo>
                    <a:pt x="42" y="460"/>
                  </a:lnTo>
                  <a:lnTo>
                    <a:pt x="28" y="469"/>
                  </a:lnTo>
                  <a:lnTo>
                    <a:pt x="19" y="482"/>
                  </a:lnTo>
                  <a:lnTo>
                    <a:pt x="11" y="498"/>
                  </a:lnTo>
                  <a:lnTo>
                    <a:pt x="5" y="514"/>
                  </a:lnTo>
                  <a:lnTo>
                    <a:pt x="0" y="532"/>
                  </a:lnTo>
                  <a:lnTo>
                    <a:pt x="0" y="553"/>
                  </a:lnTo>
                  <a:lnTo>
                    <a:pt x="3" y="571"/>
                  </a:lnTo>
                  <a:lnTo>
                    <a:pt x="8" y="591"/>
                  </a:lnTo>
                  <a:lnTo>
                    <a:pt x="18" y="610"/>
                  </a:lnTo>
                  <a:lnTo>
                    <a:pt x="28" y="631"/>
                  </a:lnTo>
                  <a:lnTo>
                    <a:pt x="43" y="652"/>
                  </a:lnTo>
                  <a:lnTo>
                    <a:pt x="59" y="664"/>
                  </a:lnTo>
                  <a:lnTo>
                    <a:pt x="80" y="677"/>
                  </a:lnTo>
                  <a:lnTo>
                    <a:pt x="100" y="686"/>
                  </a:lnTo>
                  <a:lnTo>
                    <a:pt x="122" y="690"/>
                  </a:lnTo>
                  <a:lnTo>
                    <a:pt x="141" y="695"/>
                  </a:lnTo>
                  <a:lnTo>
                    <a:pt x="171" y="695"/>
                  </a:lnTo>
                  <a:lnTo>
                    <a:pt x="194" y="692"/>
                  </a:lnTo>
                  <a:lnTo>
                    <a:pt x="223" y="690"/>
                  </a:lnTo>
                  <a:lnTo>
                    <a:pt x="243" y="690"/>
                  </a:lnTo>
                  <a:lnTo>
                    <a:pt x="257" y="699"/>
                  </a:lnTo>
                  <a:lnTo>
                    <a:pt x="261" y="714"/>
                  </a:lnTo>
                  <a:lnTo>
                    <a:pt x="261" y="730"/>
                  </a:lnTo>
                  <a:lnTo>
                    <a:pt x="254" y="752"/>
                  </a:lnTo>
                  <a:lnTo>
                    <a:pt x="246" y="774"/>
                  </a:lnTo>
                  <a:lnTo>
                    <a:pt x="237" y="794"/>
                  </a:lnTo>
                  <a:lnTo>
                    <a:pt x="226" y="819"/>
                  </a:lnTo>
                  <a:lnTo>
                    <a:pt x="212" y="841"/>
                  </a:lnTo>
                  <a:lnTo>
                    <a:pt x="199" y="862"/>
                  </a:lnTo>
                  <a:lnTo>
                    <a:pt x="183" y="882"/>
                  </a:lnTo>
                  <a:lnTo>
                    <a:pt x="171" y="899"/>
                  </a:lnTo>
                  <a:lnTo>
                    <a:pt x="146" y="916"/>
                  </a:lnTo>
                  <a:lnTo>
                    <a:pt x="1349" y="915"/>
                  </a:lnTo>
                  <a:lnTo>
                    <a:pt x="1350" y="896"/>
                  </a:lnTo>
                  <a:lnTo>
                    <a:pt x="1355" y="878"/>
                  </a:lnTo>
                  <a:lnTo>
                    <a:pt x="1360" y="862"/>
                  </a:lnTo>
                  <a:lnTo>
                    <a:pt x="1366" y="848"/>
                  </a:lnTo>
                  <a:lnTo>
                    <a:pt x="1375" y="834"/>
                  </a:lnTo>
                  <a:lnTo>
                    <a:pt x="1387" y="817"/>
                  </a:lnTo>
                  <a:lnTo>
                    <a:pt x="1401" y="803"/>
                  </a:lnTo>
                  <a:lnTo>
                    <a:pt x="1412" y="791"/>
                  </a:lnTo>
                  <a:lnTo>
                    <a:pt x="1427" y="776"/>
                  </a:lnTo>
                  <a:lnTo>
                    <a:pt x="1439" y="764"/>
                  </a:lnTo>
                  <a:lnTo>
                    <a:pt x="1448" y="749"/>
                  </a:lnTo>
                  <a:lnTo>
                    <a:pt x="1455" y="735"/>
                  </a:lnTo>
                  <a:lnTo>
                    <a:pt x="1460" y="712"/>
                  </a:lnTo>
                  <a:lnTo>
                    <a:pt x="1458" y="692"/>
                  </a:lnTo>
                  <a:lnTo>
                    <a:pt x="1454" y="678"/>
                  </a:lnTo>
                  <a:lnTo>
                    <a:pt x="1446" y="665"/>
                  </a:lnTo>
                  <a:lnTo>
                    <a:pt x="1436" y="653"/>
                  </a:lnTo>
                  <a:lnTo>
                    <a:pt x="1423" y="643"/>
                  </a:lnTo>
                  <a:lnTo>
                    <a:pt x="1408" y="637"/>
                  </a:lnTo>
                  <a:lnTo>
                    <a:pt x="1389" y="633"/>
                  </a:lnTo>
                  <a:lnTo>
                    <a:pt x="1368" y="631"/>
                  </a:lnTo>
                  <a:lnTo>
                    <a:pt x="1346" y="633"/>
                  </a:lnTo>
                  <a:lnTo>
                    <a:pt x="1325" y="636"/>
                  </a:lnTo>
                  <a:lnTo>
                    <a:pt x="1304" y="640"/>
                  </a:lnTo>
                  <a:lnTo>
                    <a:pt x="1277" y="647"/>
                  </a:lnTo>
                  <a:lnTo>
                    <a:pt x="1255" y="653"/>
                  </a:lnTo>
                  <a:lnTo>
                    <a:pt x="1231" y="658"/>
                  </a:lnTo>
                  <a:lnTo>
                    <a:pt x="1203" y="661"/>
                  </a:lnTo>
                  <a:lnTo>
                    <a:pt x="1181" y="661"/>
                  </a:lnTo>
                  <a:lnTo>
                    <a:pt x="1162" y="656"/>
                  </a:lnTo>
                  <a:lnTo>
                    <a:pt x="1141" y="650"/>
                  </a:lnTo>
                  <a:lnTo>
                    <a:pt x="1125" y="641"/>
                  </a:lnTo>
                  <a:lnTo>
                    <a:pt x="1110" y="630"/>
                  </a:lnTo>
                  <a:lnTo>
                    <a:pt x="1099" y="612"/>
                  </a:lnTo>
                  <a:lnTo>
                    <a:pt x="1095" y="593"/>
                  </a:lnTo>
                  <a:lnTo>
                    <a:pt x="1098" y="574"/>
                  </a:lnTo>
                  <a:lnTo>
                    <a:pt x="1105" y="554"/>
                  </a:lnTo>
                  <a:lnTo>
                    <a:pt x="1113" y="540"/>
                  </a:lnTo>
                  <a:lnTo>
                    <a:pt x="1126" y="525"/>
                  </a:lnTo>
                  <a:lnTo>
                    <a:pt x="1141" y="511"/>
                  </a:lnTo>
                  <a:lnTo>
                    <a:pt x="1156" y="503"/>
                  </a:lnTo>
                  <a:lnTo>
                    <a:pt x="1174" y="492"/>
                  </a:lnTo>
                  <a:lnTo>
                    <a:pt x="1191" y="486"/>
                  </a:lnTo>
                  <a:lnTo>
                    <a:pt x="1211" y="482"/>
                  </a:lnTo>
                  <a:lnTo>
                    <a:pt x="1231" y="479"/>
                  </a:lnTo>
                  <a:lnTo>
                    <a:pt x="1257" y="475"/>
                  </a:lnTo>
                  <a:lnTo>
                    <a:pt x="1283" y="472"/>
                  </a:lnTo>
                  <a:lnTo>
                    <a:pt x="1306" y="467"/>
                  </a:lnTo>
                  <a:lnTo>
                    <a:pt x="1328" y="458"/>
                  </a:lnTo>
                  <a:lnTo>
                    <a:pt x="1343" y="448"/>
                  </a:lnTo>
                  <a:lnTo>
                    <a:pt x="1356" y="435"/>
                  </a:lnTo>
                  <a:lnTo>
                    <a:pt x="1366" y="420"/>
                  </a:lnTo>
                  <a:lnTo>
                    <a:pt x="1372" y="405"/>
                  </a:lnTo>
                  <a:lnTo>
                    <a:pt x="1377" y="386"/>
                  </a:lnTo>
                  <a:lnTo>
                    <a:pt x="1378" y="361"/>
                  </a:lnTo>
                  <a:lnTo>
                    <a:pt x="1375" y="342"/>
                  </a:lnTo>
                  <a:lnTo>
                    <a:pt x="1374" y="318"/>
                  </a:lnTo>
                  <a:lnTo>
                    <a:pt x="1372" y="290"/>
                  </a:lnTo>
                  <a:lnTo>
                    <a:pt x="1371" y="256"/>
                  </a:lnTo>
                  <a:lnTo>
                    <a:pt x="1371" y="223"/>
                  </a:lnTo>
                  <a:lnTo>
                    <a:pt x="1372" y="204"/>
                  </a:lnTo>
                  <a:lnTo>
                    <a:pt x="1356" y="194"/>
                  </a:lnTo>
                  <a:close/>
                </a:path>
              </a:pathLst>
            </a:custGeom>
            <a:solidFill>
              <a:srgbClr val="FFFF00"/>
            </a:solidFill>
            <a:ln w="6350">
              <a:solidFill>
                <a:srgbClr val="000000"/>
              </a:solidFill>
              <a:round/>
              <a:headEnd/>
              <a:tailEnd/>
            </a:ln>
          </p:spPr>
          <p:txBody>
            <a:bodyPr/>
            <a:lstStyle/>
            <a:p>
              <a:endParaRPr lang="es-SV"/>
            </a:p>
          </p:txBody>
        </p:sp>
      </p:grpSp>
      <p:grpSp>
        <p:nvGrpSpPr>
          <p:cNvPr id="5131" name="Group 17"/>
          <p:cNvGrpSpPr>
            <a:grpSpLocks/>
          </p:cNvGrpSpPr>
          <p:nvPr/>
        </p:nvGrpSpPr>
        <p:grpSpPr bwMode="auto">
          <a:xfrm>
            <a:off x="7667625" y="3429000"/>
            <a:ext cx="836613" cy="477838"/>
            <a:chOff x="2168" y="3951"/>
            <a:chExt cx="527" cy="301"/>
          </a:xfrm>
        </p:grpSpPr>
        <p:sp>
          <p:nvSpPr>
            <p:cNvPr id="5135" name="Freeform 15"/>
            <p:cNvSpPr>
              <a:spLocks/>
            </p:cNvSpPr>
            <p:nvPr/>
          </p:nvSpPr>
          <p:spPr bwMode="auto">
            <a:xfrm>
              <a:off x="2168" y="3951"/>
              <a:ext cx="527" cy="255"/>
            </a:xfrm>
            <a:custGeom>
              <a:avLst/>
              <a:gdLst>
                <a:gd name="T0" fmla="*/ 48 w 1579"/>
                <a:gd name="T1" fmla="*/ 33 h 766"/>
                <a:gd name="T2" fmla="*/ 63 w 1579"/>
                <a:gd name="T3" fmla="*/ 32 h 766"/>
                <a:gd name="T4" fmla="*/ 90 w 1579"/>
                <a:gd name="T5" fmla="*/ 26 h 766"/>
                <a:gd name="T6" fmla="*/ 120 w 1579"/>
                <a:gd name="T7" fmla="*/ 19 h 766"/>
                <a:gd name="T8" fmla="*/ 150 w 1579"/>
                <a:gd name="T9" fmla="*/ 10 h 766"/>
                <a:gd name="T10" fmla="*/ 176 w 1579"/>
                <a:gd name="T11" fmla="*/ 2 h 766"/>
                <a:gd name="T12" fmla="*/ 193 w 1579"/>
                <a:gd name="T13" fmla="*/ 0 h 766"/>
                <a:gd name="T14" fmla="*/ 211 w 1579"/>
                <a:gd name="T15" fmla="*/ 2 h 766"/>
                <a:gd name="T16" fmla="*/ 226 w 1579"/>
                <a:gd name="T17" fmla="*/ 6 h 766"/>
                <a:gd name="T18" fmla="*/ 236 w 1579"/>
                <a:gd name="T19" fmla="*/ 12 h 766"/>
                <a:gd name="T20" fmla="*/ 240 w 1579"/>
                <a:gd name="T21" fmla="*/ 21 h 766"/>
                <a:gd name="T22" fmla="*/ 237 w 1579"/>
                <a:gd name="T23" fmla="*/ 32 h 766"/>
                <a:gd name="T24" fmla="*/ 227 w 1579"/>
                <a:gd name="T25" fmla="*/ 47 h 766"/>
                <a:gd name="T26" fmla="*/ 223 w 1579"/>
                <a:gd name="T27" fmla="*/ 60 h 766"/>
                <a:gd name="T28" fmla="*/ 223 w 1579"/>
                <a:gd name="T29" fmla="*/ 71 h 766"/>
                <a:gd name="T30" fmla="*/ 230 w 1579"/>
                <a:gd name="T31" fmla="*/ 82 h 766"/>
                <a:gd name="T32" fmla="*/ 242 w 1579"/>
                <a:gd name="T33" fmla="*/ 91 h 766"/>
                <a:gd name="T34" fmla="*/ 258 w 1579"/>
                <a:gd name="T35" fmla="*/ 96 h 766"/>
                <a:gd name="T36" fmla="*/ 271 w 1579"/>
                <a:gd name="T37" fmla="*/ 96 h 766"/>
                <a:gd name="T38" fmla="*/ 286 w 1579"/>
                <a:gd name="T39" fmla="*/ 92 h 766"/>
                <a:gd name="T40" fmla="*/ 301 w 1579"/>
                <a:gd name="T41" fmla="*/ 83 h 766"/>
                <a:gd name="T42" fmla="*/ 313 w 1579"/>
                <a:gd name="T43" fmla="*/ 74 h 766"/>
                <a:gd name="T44" fmla="*/ 321 w 1579"/>
                <a:gd name="T45" fmla="*/ 63 h 766"/>
                <a:gd name="T46" fmla="*/ 324 w 1579"/>
                <a:gd name="T47" fmla="*/ 47 h 766"/>
                <a:gd name="T48" fmla="*/ 328 w 1579"/>
                <a:gd name="T49" fmla="*/ 38 h 766"/>
                <a:gd name="T50" fmla="*/ 340 w 1579"/>
                <a:gd name="T51" fmla="*/ 31 h 766"/>
                <a:gd name="T52" fmla="*/ 360 w 1579"/>
                <a:gd name="T53" fmla="*/ 24 h 766"/>
                <a:gd name="T54" fmla="*/ 380 w 1579"/>
                <a:gd name="T55" fmla="*/ 19 h 766"/>
                <a:gd name="T56" fmla="*/ 415 w 1579"/>
                <a:gd name="T57" fmla="*/ 13 h 766"/>
                <a:gd name="T58" fmla="*/ 461 w 1579"/>
                <a:gd name="T59" fmla="*/ 11 h 766"/>
                <a:gd name="T60" fmla="*/ 507 w 1579"/>
                <a:gd name="T61" fmla="*/ 13 h 766"/>
                <a:gd name="T62" fmla="*/ 509 w 1579"/>
                <a:gd name="T63" fmla="*/ 28 h 766"/>
                <a:gd name="T64" fmla="*/ 517 w 1579"/>
                <a:gd name="T65" fmla="*/ 51 h 766"/>
                <a:gd name="T66" fmla="*/ 524 w 1579"/>
                <a:gd name="T67" fmla="*/ 72 h 766"/>
                <a:gd name="T68" fmla="*/ 527 w 1579"/>
                <a:gd name="T69" fmla="*/ 88 h 766"/>
                <a:gd name="T70" fmla="*/ 524 w 1579"/>
                <a:gd name="T71" fmla="*/ 99 h 766"/>
                <a:gd name="T72" fmla="*/ 519 w 1579"/>
                <a:gd name="T73" fmla="*/ 107 h 766"/>
                <a:gd name="T74" fmla="*/ 511 w 1579"/>
                <a:gd name="T75" fmla="*/ 112 h 766"/>
                <a:gd name="T76" fmla="*/ 498 w 1579"/>
                <a:gd name="T77" fmla="*/ 111 h 766"/>
                <a:gd name="T78" fmla="*/ 485 w 1579"/>
                <a:gd name="T79" fmla="*/ 106 h 766"/>
                <a:gd name="T80" fmla="*/ 474 w 1579"/>
                <a:gd name="T81" fmla="*/ 101 h 766"/>
                <a:gd name="T82" fmla="*/ 462 w 1579"/>
                <a:gd name="T83" fmla="*/ 98 h 766"/>
                <a:gd name="T84" fmla="*/ 452 w 1579"/>
                <a:gd name="T85" fmla="*/ 101 h 766"/>
                <a:gd name="T86" fmla="*/ 444 w 1579"/>
                <a:gd name="T87" fmla="*/ 109 h 766"/>
                <a:gd name="T88" fmla="*/ 439 w 1579"/>
                <a:gd name="T89" fmla="*/ 121 h 766"/>
                <a:gd name="T90" fmla="*/ 438 w 1579"/>
                <a:gd name="T91" fmla="*/ 132 h 766"/>
                <a:gd name="T92" fmla="*/ 441 w 1579"/>
                <a:gd name="T93" fmla="*/ 148 h 766"/>
                <a:gd name="T94" fmla="*/ 450 w 1579"/>
                <a:gd name="T95" fmla="*/ 161 h 766"/>
                <a:gd name="T96" fmla="*/ 458 w 1579"/>
                <a:gd name="T97" fmla="*/ 170 h 766"/>
                <a:gd name="T98" fmla="*/ 471 w 1579"/>
                <a:gd name="T99" fmla="*/ 178 h 766"/>
                <a:gd name="T100" fmla="*/ 487 w 1579"/>
                <a:gd name="T101" fmla="*/ 182 h 766"/>
                <a:gd name="T102" fmla="*/ 505 w 1579"/>
                <a:gd name="T103" fmla="*/ 181 h 766"/>
                <a:gd name="T104" fmla="*/ 519 w 1579"/>
                <a:gd name="T105" fmla="*/ 180 h 766"/>
                <a:gd name="T106" fmla="*/ 524 w 1579"/>
                <a:gd name="T107" fmla="*/ 185 h 766"/>
                <a:gd name="T108" fmla="*/ 524 w 1579"/>
                <a:gd name="T109" fmla="*/ 192 h 766"/>
                <a:gd name="T110" fmla="*/ 520 w 1579"/>
                <a:gd name="T111" fmla="*/ 205 h 766"/>
                <a:gd name="T112" fmla="*/ 513 w 1579"/>
                <a:gd name="T113" fmla="*/ 221 h 766"/>
                <a:gd name="T114" fmla="*/ 503 w 1579"/>
                <a:gd name="T115" fmla="*/ 237 h 766"/>
                <a:gd name="T116" fmla="*/ 492 w 1579"/>
                <a:gd name="T117" fmla="*/ 251 h 766"/>
                <a:gd name="T118" fmla="*/ 0 w 1579"/>
                <a:gd name="T119" fmla="*/ 254 h 7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79"/>
                <a:gd name="T181" fmla="*/ 0 h 766"/>
                <a:gd name="T182" fmla="*/ 1579 w 1579"/>
                <a:gd name="T183" fmla="*/ 766 h 7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79" h="766">
                  <a:moveTo>
                    <a:pt x="0" y="764"/>
                  </a:moveTo>
                  <a:lnTo>
                    <a:pt x="143" y="99"/>
                  </a:lnTo>
                  <a:lnTo>
                    <a:pt x="165" y="98"/>
                  </a:lnTo>
                  <a:lnTo>
                    <a:pt x="190" y="95"/>
                  </a:lnTo>
                  <a:lnTo>
                    <a:pt x="236" y="86"/>
                  </a:lnTo>
                  <a:lnTo>
                    <a:pt x="270" y="79"/>
                  </a:lnTo>
                  <a:lnTo>
                    <a:pt x="313" y="70"/>
                  </a:lnTo>
                  <a:lnTo>
                    <a:pt x="361" y="58"/>
                  </a:lnTo>
                  <a:lnTo>
                    <a:pt x="407" y="45"/>
                  </a:lnTo>
                  <a:lnTo>
                    <a:pt x="448" y="30"/>
                  </a:lnTo>
                  <a:lnTo>
                    <a:pt x="496" y="14"/>
                  </a:lnTo>
                  <a:lnTo>
                    <a:pt x="527" y="6"/>
                  </a:lnTo>
                  <a:lnTo>
                    <a:pt x="554" y="2"/>
                  </a:lnTo>
                  <a:lnTo>
                    <a:pt x="577" y="0"/>
                  </a:lnTo>
                  <a:lnTo>
                    <a:pt x="600" y="0"/>
                  </a:lnTo>
                  <a:lnTo>
                    <a:pt x="632" y="5"/>
                  </a:lnTo>
                  <a:lnTo>
                    <a:pt x="655" y="9"/>
                  </a:lnTo>
                  <a:lnTo>
                    <a:pt x="678" y="17"/>
                  </a:lnTo>
                  <a:lnTo>
                    <a:pt x="695" y="26"/>
                  </a:lnTo>
                  <a:lnTo>
                    <a:pt x="706" y="36"/>
                  </a:lnTo>
                  <a:lnTo>
                    <a:pt x="715" y="52"/>
                  </a:lnTo>
                  <a:lnTo>
                    <a:pt x="718" y="64"/>
                  </a:lnTo>
                  <a:lnTo>
                    <a:pt x="717" y="80"/>
                  </a:lnTo>
                  <a:lnTo>
                    <a:pt x="711" y="96"/>
                  </a:lnTo>
                  <a:lnTo>
                    <a:pt x="696" y="117"/>
                  </a:lnTo>
                  <a:lnTo>
                    <a:pt x="681" y="142"/>
                  </a:lnTo>
                  <a:lnTo>
                    <a:pt x="672" y="164"/>
                  </a:lnTo>
                  <a:lnTo>
                    <a:pt x="668" y="181"/>
                  </a:lnTo>
                  <a:lnTo>
                    <a:pt x="666" y="198"/>
                  </a:lnTo>
                  <a:lnTo>
                    <a:pt x="668" y="212"/>
                  </a:lnTo>
                  <a:lnTo>
                    <a:pt x="675" y="229"/>
                  </a:lnTo>
                  <a:lnTo>
                    <a:pt x="689" y="247"/>
                  </a:lnTo>
                  <a:lnTo>
                    <a:pt x="706" y="263"/>
                  </a:lnTo>
                  <a:lnTo>
                    <a:pt x="724" y="274"/>
                  </a:lnTo>
                  <a:lnTo>
                    <a:pt x="746" y="281"/>
                  </a:lnTo>
                  <a:lnTo>
                    <a:pt x="772" y="287"/>
                  </a:lnTo>
                  <a:lnTo>
                    <a:pt x="791" y="290"/>
                  </a:lnTo>
                  <a:lnTo>
                    <a:pt x="813" y="287"/>
                  </a:lnTo>
                  <a:lnTo>
                    <a:pt x="835" y="283"/>
                  </a:lnTo>
                  <a:lnTo>
                    <a:pt x="856" y="275"/>
                  </a:lnTo>
                  <a:lnTo>
                    <a:pt x="879" y="265"/>
                  </a:lnTo>
                  <a:lnTo>
                    <a:pt x="902" y="250"/>
                  </a:lnTo>
                  <a:lnTo>
                    <a:pt x="922" y="237"/>
                  </a:lnTo>
                  <a:lnTo>
                    <a:pt x="938" y="223"/>
                  </a:lnTo>
                  <a:lnTo>
                    <a:pt x="951" y="207"/>
                  </a:lnTo>
                  <a:lnTo>
                    <a:pt x="962" y="188"/>
                  </a:lnTo>
                  <a:lnTo>
                    <a:pt x="968" y="167"/>
                  </a:lnTo>
                  <a:lnTo>
                    <a:pt x="970" y="142"/>
                  </a:lnTo>
                  <a:lnTo>
                    <a:pt x="978" y="122"/>
                  </a:lnTo>
                  <a:lnTo>
                    <a:pt x="984" y="113"/>
                  </a:lnTo>
                  <a:lnTo>
                    <a:pt x="997" y="102"/>
                  </a:lnTo>
                  <a:lnTo>
                    <a:pt x="1019" y="92"/>
                  </a:lnTo>
                  <a:lnTo>
                    <a:pt x="1049" y="82"/>
                  </a:lnTo>
                  <a:lnTo>
                    <a:pt x="1080" y="73"/>
                  </a:lnTo>
                  <a:lnTo>
                    <a:pt x="1108" y="64"/>
                  </a:lnTo>
                  <a:lnTo>
                    <a:pt x="1138" y="57"/>
                  </a:lnTo>
                  <a:lnTo>
                    <a:pt x="1181" y="49"/>
                  </a:lnTo>
                  <a:lnTo>
                    <a:pt x="1242" y="39"/>
                  </a:lnTo>
                  <a:lnTo>
                    <a:pt x="1309" y="33"/>
                  </a:lnTo>
                  <a:lnTo>
                    <a:pt x="1381" y="33"/>
                  </a:lnTo>
                  <a:lnTo>
                    <a:pt x="1453" y="33"/>
                  </a:lnTo>
                  <a:lnTo>
                    <a:pt x="1518" y="40"/>
                  </a:lnTo>
                  <a:lnTo>
                    <a:pt x="1521" y="59"/>
                  </a:lnTo>
                  <a:lnTo>
                    <a:pt x="1525" y="83"/>
                  </a:lnTo>
                  <a:lnTo>
                    <a:pt x="1534" y="116"/>
                  </a:lnTo>
                  <a:lnTo>
                    <a:pt x="1548" y="153"/>
                  </a:lnTo>
                  <a:lnTo>
                    <a:pt x="1561" y="190"/>
                  </a:lnTo>
                  <a:lnTo>
                    <a:pt x="1570" y="216"/>
                  </a:lnTo>
                  <a:lnTo>
                    <a:pt x="1576" y="241"/>
                  </a:lnTo>
                  <a:lnTo>
                    <a:pt x="1579" y="263"/>
                  </a:lnTo>
                  <a:lnTo>
                    <a:pt x="1577" y="280"/>
                  </a:lnTo>
                  <a:lnTo>
                    <a:pt x="1571" y="297"/>
                  </a:lnTo>
                  <a:lnTo>
                    <a:pt x="1562" y="312"/>
                  </a:lnTo>
                  <a:lnTo>
                    <a:pt x="1555" y="321"/>
                  </a:lnTo>
                  <a:lnTo>
                    <a:pt x="1545" y="328"/>
                  </a:lnTo>
                  <a:lnTo>
                    <a:pt x="1530" y="336"/>
                  </a:lnTo>
                  <a:lnTo>
                    <a:pt x="1510" y="337"/>
                  </a:lnTo>
                  <a:lnTo>
                    <a:pt x="1491" y="333"/>
                  </a:lnTo>
                  <a:lnTo>
                    <a:pt x="1473" y="327"/>
                  </a:lnTo>
                  <a:lnTo>
                    <a:pt x="1453" y="318"/>
                  </a:lnTo>
                  <a:lnTo>
                    <a:pt x="1436" y="308"/>
                  </a:lnTo>
                  <a:lnTo>
                    <a:pt x="1421" y="302"/>
                  </a:lnTo>
                  <a:lnTo>
                    <a:pt x="1404" y="296"/>
                  </a:lnTo>
                  <a:lnTo>
                    <a:pt x="1384" y="293"/>
                  </a:lnTo>
                  <a:lnTo>
                    <a:pt x="1370" y="294"/>
                  </a:lnTo>
                  <a:lnTo>
                    <a:pt x="1353" y="302"/>
                  </a:lnTo>
                  <a:lnTo>
                    <a:pt x="1340" y="314"/>
                  </a:lnTo>
                  <a:lnTo>
                    <a:pt x="1329" y="328"/>
                  </a:lnTo>
                  <a:lnTo>
                    <a:pt x="1321" y="348"/>
                  </a:lnTo>
                  <a:lnTo>
                    <a:pt x="1316" y="362"/>
                  </a:lnTo>
                  <a:lnTo>
                    <a:pt x="1313" y="377"/>
                  </a:lnTo>
                  <a:lnTo>
                    <a:pt x="1312" y="398"/>
                  </a:lnTo>
                  <a:lnTo>
                    <a:pt x="1315" y="421"/>
                  </a:lnTo>
                  <a:lnTo>
                    <a:pt x="1322" y="445"/>
                  </a:lnTo>
                  <a:lnTo>
                    <a:pt x="1334" y="466"/>
                  </a:lnTo>
                  <a:lnTo>
                    <a:pt x="1347" y="485"/>
                  </a:lnTo>
                  <a:lnTo>
                    <a:pt x="1355" y="495"/>
                  </a:lnTo>
                  <a:lnTo>
                    <a:pt x="1371" y="510"/>
                  </a:lnTo>
                  <a:lnTo>
                    <a:pt x="1389" y="525"/>
                  </a:lnTo>
                  <a:lnTo>
                    <a:pt x="1411" y="535"/>
                  </a:lnTo>
                  <a:lnTo>
                    <a:pt x="1436" y="543"/>
                  </a:lnTo>
                  <a:lnTo>
                    <a:pt x="1459" y="546"/>
                  </a:lnTo>
                  <a:lnTo>
                    <a:pt x="1485" y="547"/>
                  </a:lnTo>
                  <a:lnTo>
                    <a:pt x="1512" y="544"/>
                  </a:lnTo>
                  <a:lnTo>
                    <a:pt x="1534" y="543"/>
                  </a:lnTo>
                  <a:lnTo>
                    <a:pt x="1555" y="541"/>
                  </a:lnTo>
                  <a:lnTo>
                    <a:pt x="1567" y="547"/>
                  </a:lnTo>
                  <a:lnTo>
                    <a:pt x="1571" y="557"/>
                  </a:lnTo>
                  <a:lnTo>
                    <a:pt x="1573" y="568"/>
                  </a:lnTo>
                  <a:lnTo>
                    <a:pt x="1571" y="578"/>
                  </a:lnTo>
                  <a:lnTo>
                    <a:pt x="1565" y="599"/>
                  </a:lnTo>
                  <a:lnTo>
                    <a:pt x="1558" y="617"/>
                  </a:lnTo>
                  <a:lnTo>
                    <a:pt x="1549" y="639"/>
                  </a:lnTo>
                  <a:lnTo>
                    <a:pt x="1536" y="664"/>
                  </a:lnTo>
                  <a:lnTo>
                    <a:pt x="1521" y="689"/>
                  </a:lnTo>
                  <a:lnTo>
                    <a:pt x="1506" y="711"/>
                  </a:lnTo>
                  <a:lnTo>
                    <a:pt x="1488" y="736"/>
                  </a:lnTo>
                  <a:lnTo>
                    <a:pt x="1473" y="754"/>
                  </a:lnTo>
                  <a:lnTo>
                    <a:pt x="1457" y="766"/>
                  </a:lnTo>
                  <a:lnTo>
                    <a:pt x="0" y="764"/>
                  </a:lnTo>
                  <a:close/>
                </a:path>
              </a:pathLst>
            </a:custGeom>
            <a:solidFill>
              <a:srgbClr val="9F3FDF"/>
            </a:solidFill>
            <a:ln w="6350">
              <a:solidFill>
                <a:srgbClr val="000000"/>
              </a:solidFill>
              <a:round/>
              <a:headEnd/>
              <a:tailEnd/>
            </a:ln>
          </p:spPr>
          <p:txBody>
            <a:bodyPr/>
            <a:lstStyle/>
            <a:p>
              <a:endParaRPr lang="es-SV"/>
            </a:p>
          </p:txBody>
        </p:sp>
        <p:sp>
          <p:nvSpPr>
            <p:cNvPr id="5136" name="Rectangle 16"/>
            <p:cNvSpPr>
              <a:spLocks noChangeArrowheads="1"/>
            </p:cNvSpPr>
            <p:nvPr/>
          </p:nvSpPr>
          <p:spPr bwMode="auto">
            <a:xfrm>
              <a:off x="2168" y="4207"/>
              <a:ext cx="486" cy="45"/>
            </a:xfrm>
            <a:prstGeom prst="rect">
              <a:avLst/>
            </a:prstGeom>
            <a:solidFill>
              <a:srgbClr val="5F009F"/>
            </a:solidFill>
            <a:ln w="6350">
              <a:solidFill>
                <a:srgbClr val="000000"/>
              </a:solidFill>
              <a:miter lim="800000"/>
              <a:headEnd/>
              <a:tailEnd/>
            </a:ln>
          </p:spPr>
          <p:txBody>
            <a:bodyPr/>
            <a:lstStyle/>
            <a:p>
              <a:endParaRPr lang="es-ES"/>
            </a:p>
          </p:txBody>
        </p:sp>
      </p:grpSp>
      <p:grpSp>
        <p:nvGrpSpPr>
          <p:cNvPr id="5132" name="Group 20"/>
          <p:cNvGrpSpPr>
            <a:grpSpLocks/>
          </p:cNvGrpSpPr>
          <p:nvPr/>
        </p:nvGrpSpPr>
        <p:grpSpPr bwMode="auto">
          <a:xfrm>
            <a:off x="5724525" y="1628775"/>
            <a:ext cx="977900" cy="487363"/>
            <a:chOff x="2972" y="3945"/>
            <a:chExt cx="616" cy="307"/>
          </a:xfrm>
        </p:grpSpPr>
        <p:sp>
          <p:nvSpPr>
            <p:cNvPr id="5133" name="Freeform 18"/>
            <p:cNvSpPr>
              <a:spLocks/>
            </p:cNvSpPr>
            <p:nvPr/>
          </p:nvSpPr>
          <p:spPr bwMode="auto">
            <a:xfrm>
              <a:off x="2972" y="3945"/>
              <a:ext cx="616" cy="260"/>
            </a:xfrm>
            <a:custGeom>
              <a:avLst/>
              <a:gdLst>
                <a:gd name="T0" fmla="*/ 107 w 1848"/>
                <a:gd name="T1" fmla="*/ 21 h 782"/>
                <a:gd name="T2" fmla="*/ 127 w 1848"/>
                <a:gd name="T3" fmla="*/ 25 h 782"/>
                <a:gd name="T4" fmla="*/ 148 w 1848"/>
                <a:gd name="T5" fmla="*/ 29 h 782"/>
                <a:gd name="T6" fmla="*/ 170 w 1848"/>
                <a:gd name="T7" fmla="*/ 27 h 782"/>
                <a:gd name="T8" fmla="*/ 190 w 1848"/>
                <a:gd name="T9" fmla="*/ 20 h 782"/>
                <a:gd name="T10" fmla="*/ 212 w 1848"/>
                <a:gd name="T11" fmla="*/ 11 h 782"/>
                <a:gd name="T12" fmla="*/ 232 w 1848"/>
                <a:gd name="T13" fmla="*/ 10 h 782"/>
                <a:gd name="T14" fmla="*/ 249 w 1848"/>
                <a:gd name="T15" fmla="*/ 20 h 782"/>
                <a:gd name="T16" fmla="*/ 248 w 1848"/>
                <a:gd name="T17" fmla="*/ 41 h 782"/>
                <a:gd name="T18" fmla="*/ 243 w 1848"/>
                <a:gd name="T19" fmla="*/ 63 h 782"/>
                <a:gd name="T20" fmla="*/ 256 w 1848"/>
                <a:gd name="T21" fmla="*/ 79 h 782"/>
                <a:gd name="T22" fmla="*/ 281 w 1848"/>
                <a:gd name="T23" fmla="*/ 84 h 782"/>
                <a:gd name="T24" fmla="*/ 311 w 1848"/>
                <a:gd name="T25" fmla="*/ 84 h 782"/>
                <a:gd name="T26" fmla="*/ 337 w 1848"/>
                <a:gd name="T27" fmla="*/ 78 h 782"/>
                <a:gd name="T28" fmla="*/ 355 w 1848"/>
                <a:gd name="T29" fmla="*/ 66 h 782"/>
                <a:gd name="T30" fmla="*/ 362 w 1848"/>
                <a:gd name="T31" fmla="*/ 43 h 782"/>
                <a:gd name="T32" fmla="*/ 367 w 1848"/>
                <a:gd name="T33" fmla="*/ 22 h 782"/>
                <a:gd name="T34" fmla="*/ 383 w 1848"/>
                <a:gd name="T35" fmla="*/ 8 h 782"/>
                <a:gd name="T36" fmla="*/ 406 w 1848"/>
                <a:gd name="T37" fmla="*/ 2 h 782"/>
                <a:gd name="T38" fmla="*/ 435 w 1848"/>
                <a:gd name="T39" fmla="*/ 0 h 782"/>
                <a:gd name="T40" fmla="*/ 461 w 1848"/>
                <a:gd name="T41" fmla="*/ 2 h 782"/>
                <a:gd name="T42" fmla="*/ 485 w 1848"/>
                <a:gd name="T43" fmla="*/ 4 h 782"/>
                <a:gd name="T44" fmla="*/ 85 w 1848"/>
                <a:gd name="T45" fmla="*/ 259 h 782"/>
                <a:gd name="T46" fmla="*/ 88 w 1848"/>
                <a:gd name="T47" fmla="*/ 241 h 782"/>
                <a:gd name="T48" fmla="*/ 97 w 1848"/>
                <a:gd name="T49" fmla="*/ 226 h 782"/>
                <a:gd name="T50" fmla="*/ 111 w 1848"/>
                <a:gd name="T51" fmla="*/ 213 h 782"/>
                <a:gd name="T52" fmla="*/ 120 w 1848"/>
                <a:gd name="T53" fmla="*/ 199 h 782"/>
                <a:gd name="T54" fmla="*/ 120 w 1848"/>
                <a:gd name="T55" fmla="*/ 180 h 782"/>
                <a:gd name="T56" fmla="*/ 109 w 1848"/>
                <a:gd name="T57" fmla="*/ 169 h 782"/>
                <a:gd name="T58" fmla="*/ 91 w 1848"/>
                <a:gd name="T59" fmla="*/ 165 h 782"/>
                <a:gd name="T60" fmla="*/ 70 w 1848"/>
                <a:gd name="T61" fmla="*/ 168 h 782"/>
                <a:gd name="T62" fmla="*/ 45 w 1848"/>
                <a:gd name="T63" fmla="*/ 174 h 782"/>
                <a:gd name="T64" fmla="*/ 22 w 1848"/>
                <a:gd name="T65" fmla="*/ 173 h 782"/>
                <a:gd name="T66" fmla="*/ 5 w 1848"/>
                <a:gd name="T67" fmla="*/ 164 h 782"/>
                <a:gd name="T68" fmla="*/ 1 w 1848"/>
                <a:gd name="T69" fmla="*/ 146 h 782"/>
                <a:gd name="T70" fmla="*/ 10 w 1848"/>
                <a:gd name="T71" fmla="*/ 129 h 782"/>
                <a:gd name="T72" fmla="*/ 26 w 1848"/>
                <a:gd name="T73" fmla="*/ 118 h 782"/>
                <a:gd name="T74" fmla="*/ 45 w 1848"/>
                <a:gd name="T75" fmla="*/ 114 h 782"/>
                <a:gd name="T76" fmla="*/ 70 w 1848"/>
                <a:gd name="T77" fmla="*/ 110 h 782"/>
                <a:gd name="T78" fmla="*/ 87 w 1848"/>
                <a:gd name="T79" fmla="*/ 99 h 782"/>
                <a:gd name="T80" fmla="*/ 94 w 1848"/>
                <a:gd name="T81" fmla="*/ 83 h 782"/>
                <a:gd name="T82" fmla="*/ 93 w 1848"/>
                <a:gd name="T83" fmla="*/ 60 h 782"/>
                <a:gd name="T84" fmla="*/ 92 w 1848"/>
                <a:gd name="T85" fmla="*/ 33 h 7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48"/>
                <a:gd name="T130" fmla="*/ 0 h 782"/>
                <a:gd name="T131" fmla="*/ 1848 w 1848"/>
                <a:gd name="T132" fmla="*/ 782 h 7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48" h="782">
                  <a:moveTo>
                    <a:pt x="280" y="73"/>
                  </a:moveTo>
                  <a:lnTo>
                    <a:pt x="298" y="68"/>
                  </a:lnTo>
                  <a:lnTo>
                    <a:pt x="322" y="64"/>
                  </a:lnTo>
                  <a:lnTo>
                    <a:pt x="343" y="65"/>
                  </a:lnTo>
                  <a:lnTo>
                    <a:pt x="362" y="70"/>
                  </a:lnTo>
                  <a:lnTo>
                    <a:pt x="381" y="74"/>
                  </a:lnTo>
                  <a:lnTo>
                    <a:pt x="402" y="78"/>
                  </a:lnTo>
                  <a:lnTo>
                    <a:pt x="426" y="83"/>
                  </a:lnTo>
                  <a:lnTo>
                    <a:pt x="443" y="86"/>
                  </a:lnTo>
                  <a:lnTo>
                    <a:pt x="467" y="87"/>
                  </a:lnTo>
                  <a:lnTo>
                    <a:pt x="489" y="86"/>
                  </a:lnTo>
                  <a:lnTo>
                    <a:pt x="509" y="81"/>
                  </a:lnTo>
                  <a:lnTo>
                    <a:pt x="531" y="76"/>
                  </a:lnTo>
                  <a:lnTo>
                    <a:pt x="552" y="68"/>
                  </a:lnTo>
                  <a:lnTo>
                    <a:pt x="571" y="59"/>
                  </a:lnTo>
                  <a:lnTo>
                    <a:pt x="592" y="50"/>
                  </a:lnTo>
                  <a:lnTo>
                    <a:pt x="611" y="42"/>
                  </a:lnTo>
                  <a:lnTo>
                    <a:pt x="635" y="34"/>
                  </a:lnTo>
                  <a:lnTo>
                    <a:pt x="654" y="30"/>
                  </a:lnTo>
                  <a:lnTo>
                    <a:pt x="676" y="28"/>
                  </a:lnTo>
                  <a:lnTo>
                    <a:pt x="697" y="31"/>
                  </a:lnTo>
                  <a:lnTo>
                    <a:pt x="716" y="37"/>
                  </a:lnTo>
                  <a:lnTo>
                    <a:pt x="736" y="49"/>
                  </a:lnTo>
                  <a:lnTo>
                    <a:pt x="748" y="59"/>
                  </a:lnTo>
                  <a:lnTo>
                    <a:pt x="754" y="78"/>
                  </a:lnTo>
                  <a:lnTo>
                    <a:pt x="751" y="99"/>
                  </a:lnTo>
                  <a:lnTo>
                    <a:pt x="745" y="123"/>
                  </a:lnTo>
                  <a:lnTo>
                    <a:pt x="736" y="148"/>
                  </a:lnTo>
                  <a:lnTo>
                    <a:pt x="728" y="169"/>
                  </a:lnTo>
                  <a:lnTo>
                    <a:pt x="730" y="189"/>
                  </a:lnTo>
                  <a:lnTo>
                    <a:pt x="739" y="210"/>
                  </a:lnTo>
                  <a:lnTo>
                    <a:pt x="754" y="226"/>
                  </a:lnTo>
                  <a:lnTo>
                    <a:pt x="768" y="237"/>
                  </a:lnTo>
                  <a:lnTo>
                    <a:pt x="789" y="242"/>
                  </a:lnTo>
                  <a:lnTo>
                    <a:pt x="811" y="248"/>
                  </a:lnTo>
                  <a:lnTo>
                    <a:pt x="843" y="253"/>
                  </a:lnTo>
                  <a:lnTo>
                    <a:pt x="869" y="256"/>
                  </a:lnTo>
                  <a:lnTo>
                    <a:pt x="902" y="257"/>
                  </a:lnTo>
                  <a:lnTo>
                    <a:pt x="932" y="254"/>
                  </a:lnTo>
                  <a:lnTo>
                    <a:pt x="958" y="250"/>
                  </a:lnTo>
                  <a:lnTo>
                    <a:pt x="986" y="242"/>
                  </a:lnTo>
                  <a:lnTo>
                    <a:pt x="1012" y="234"/>
                  </a:lnTo>
                  <a:lnTo>
                    <a:pt x="1031" y="223"/>
                  </a:lnTo>
                  <a:lnTo>
                    <a:pt x="1050" y="211"/>
                  </a:lnTo>
                  <a:lnTo>
                    <a:pt x="1065" y="198"/>
                  </a:lnTo>
                  <a:lnTo>
                    <a:pt x="1078" y="182"/>
                  </a:lnTo>
                  <a:lnTo>
                    <a:pt x="1086" y="161"/>
                  </a:lnTo>
                  <a:lnTo>
                    <a:pt x="1087" y="129"/>
                  </a:lnTo>
                  <a:lnTo>
                    <a:pt x="1087" y="104"/>
                  </a:lnTo>
                  <a:lnTo>
                    <a:pt x="1092" y="81"/>
                  </a:lnTo>
                  <a:lnTo>
                    <a:pt x="1101" y="65"/>
                  </a:lnTo>
                  <a:lnTo>
                    <a:pt x="1114" y="50"/>
                  </a:lnTo>
                  <a:lnTo>
                    <a:pt x="1129" y="37"/>
                  </a:lnTo>
                  <a:lnTo>
                    <a:pt x="1148" y="25"/>
                  </a:lnTo>
                  <a:lnTo>
                    <a:pt x="1167" y="16"/>
                  </a:lnTo>
                  <a:lnTo>
                    <a:pt x="1194" y="9"/>
                  </a:lnTo>
                  <a:lnTo>
                    <a:pt x="1219" y="6"/>
                  </a:lnTo>
                  <a:lnTo>
                    <a:pt x="1246" y="3"/>
                  </a:lnTo>
                  <a:lnTo>
                    <a:pt x="1274" y="2"/>
                  </a:lnTo>
                  <a:lnTo>
                    <a:pt x="1304" y="0"/>
                  </a:lnTo>
                  <a:lnTo>
                    <a:pt x="1337" y="2"/>
                  </a:lnTo>
                  <a:lnTo>
                    <a:pt x="1362" y="3"/>
                  </a:lnTo>
                  <a:lnTo>
                    <a:pt x="1384" y="6"/>
                  </a:lnTo>
                  <a:lnTo>
                    <a:pt x="1408" y="9"/>
                  </a:lnTo>
                  <a:lnTo>
                    <a:pt x="1430" y="12"/>
                  </a:lnTo>
                  <a:lnTo>
                    <a:pt x="1454" y="13"/>
                  </a:lnTo>
                  <a:lnTo>
                    <a:pt x="1635" y="18"/>
                  </a:lnTo>
                  <a:lnTo>
                    <a:pt x="1848" y="782"/>
                  </a:lnTo>
                  <a:lnTo>
                    <a:pt x="254" y="780"/>
                  </a:lnTo>
                  <a:lnTo>
                    <a:pt x="255" y="760"/>
                  </a:lnTo>
                  <a:lnTo>
                    <a:pt x="260" y="742"/>
                  </a:lnTo>
                  <a:lnTo>
                    <a:pt x="265" y="726"/>
                  </a:lnTo>
                  <a:lnTo>
                    <a:pt x="271" y="712"/>
                  </a:lnTo>
                  <a:lnTo>
                    <a:pt x="280" y="698"/>
                  </a:lnTo>
                  <a:lnTo>
                    <a:pt x="292" y="681"/>
                  </a:lnTo>
                  <a:lnTo>
                    <a:pt x="306" y="667"/>
                  </a:lnTo>
                  <a:lnTo>
                    <a:pt x="317" y="655"/>
                  </a:lnTo>
                  <a:lnTo>
                    <a:pt x="332" y="640"/>
                  </a:lnTo>
                  <a:lnTo>
                    <a:pt x="344" y="628"/>
                  </a:lnTo>
                  <a:lnTo>
                    <a:pt x="353" y="613"/>
                  </a:lnTo>
                  <a:lnTo>
                    <a:pt x="360" y="599"/>
                  </a:lnTo>
                  <a:lnTo>
                    <a:pt x="365" y="576"/>
                  </a:lnTo>
                  <a:lnTo>
                    <a:pt x="363" y="556"/>
                  </a:lnTo>
                  <a:lnTo>
                    <a:pt x="359" y="542"/>
                  </a:lnTo>
                  <a:lnTo>
                    <a:pt x="351" y="529"/>
                  </a:lnTo>
                  <a:lnTo>
                    <a:pt x="341" y="517"/>
                  </a:lnTo>
                  <a:lnTo>
                    <a:pt x="328" y="507"/>
                  </a:lnTo>
                  <a:lnTo>
                    <a:pt x="313" y="501"/>
                  </a:lnTo>
                  <a:lnTo>
                    <a:pt x="294" y="497"/>
                  </a:lnTo>
                  <a:lnTo>
                    <a:pt x="273" y="495"/>
                  </a:lnTo>
                  <a:lnTo>
                    <a:pt x="251" y="497"/>
                  </a:lnTo>
                  <a:lnTo>
                    <a:pt x="230" y="500"/>
                  </a:lnTo>
                  <a:lnTo>
                    <a:pt x="209" y="504"/>
                  </a:lnTo>
                  <a:lnTo>
                    <a:pt x="182" y="511"/>
                  </a:lnTo>
                  <a:lnTo>
                    <a:pt x="160" y="517"/>
                  </a:lnTo>
                  <a:lnTo>
                    <a:pt x="136" y="522"/>
                  </a:lnTo>
                  <a:lnTo>
                    <a:pt x="108" y="525"/>
                  </a:lnTo>
                  <a:lnTo>
                    <a:pt x="86" y="525"/>
                  </a:lnTo>
                  <a:lnTo>
                    <a:pt x="67" y="520"/>
                  </a:lnTo>
                  <a:lnTo>
                    <a:pt x="46" y="514"/>
                  </a:lnTo>
                  <a:lnTo>
                    <a:pt x="30" y="505"/>
                  </a:lnTo>
                  <a:lnTo>
                    <a:pt x="15" y="494"/>
                  </a:lnTo>
                  <a:lnTo>
                    <a:pt x="4" y="476"/>
                  </a:lnTo>
                  <a:lnTo>
                    <a:pt x="0" y="457"/>
                  </a:lnTo>
                  <a:lnTo>
                    <a:pt x="3" y="438"/>
                  </a:lnTo>
                  <a:lnTo>
                    <a:pt x="10" y="418"/>
                  </a:lnTo>
                  <a:lnTo>
                    <a:pt x="18" y="404"/>
                  </a:lnTo>
                  <a:lnTo>
                    <a:pt x="31" y="389"/>
                  </a:lnTo>
                  <a:lnTo>
                    <a:pt x="46" y="375"/>
                  </a:lnTo>
                  <a:lnTo>
                    <a:pt x="61" y="367"/>
                  </a:lnTo>
                  <a:lnTo>
                    <a:pt x="79" y="356"/>
                  </a:lnTo>
                  <a:lnTo>
                    <a:pt x="96" y="350"/>
                  </a:lnTo>
                  <a:lnTo>
                    <a:pt x="116" y="346"/>
                  </a:lnTo>
                  <a:lnTo>
                    <a:pt x="136" y="343"/>
                  </a:lnTo>
                  <a:lnTo>
                    <a:pt x="162" y="339"/>
                  </a:lnTo>
                  <a:lnTo>
                    <a:pt x="188" y="336"/>
                  </a:lnTo>
                  <a:lnTo>
                    <a:pt x="211" y="331"/>
                  </a:lnTo>
                  <a:lnTo>
                    <a:pt x="233" y="322"/>
                  </a:lnTo>
                  <a:lnTo>
                    <a:pt x="248" y="312"/>
                  </a:lnTo>
                  <a:lnTo>
                    <a:pt x="261" y="299"/>
                  </a:lnTo>
                  <a:lnTo>
                    <a:pt x="271" y="284"/>
                  </a:lnTo>
                  <a:lnTo>
                    <a:pt x="277" y="269"/>
                  </a:lnTo>
                  <a:lnTo>
                    <a:pt x="282" y="250"/>
                  </a:lnTo>
                  <a:lnTo>
                    <a:pt x="283" y="225"/>
                  </a:lnTo>
                  <a:lnTo>
                    <a:pt x="282" y="203"/>
                  </a:lnTo>
                  <a:lnTo>
                    <a:pt x="280" y="179"/>
                  </a:lnTo>
                  <a:lnTo>
                    <a:pt x="279" y="154"/>
                  </a:lnTo>
                  <a:lnTo>
                    <a:pt x="277" y="124"/>
                  </a:lnTo>
                  <a:lnTo>
                    <a:pt x="276" y="99"/>
                  </a:lnTo>
                  <a:lnTo>
                    <a:pt x="277" y="83"/>
                  </a:lnTo>
                  <a:lnTo>
                    <a:pt x="280" y="73"/>
                  </a:lnTo>
                  <a:close/>
                </a:path>
              </a:pathLst>
            </a:custGeom>
            <a:solidFill>
              <a:srgbClr val="0000FF"/>
            </a:solidFill>
            <a:ln w="6350">
              <a:solidFill>
                <a:srgbClr val="000000"/>
              </a:solidFill>
              <a:round/>
              <a:headEnd/>
              <a:tailEnd/>
            </a:ln>
          </p:spPr>
          <p:txBody>
            <a:bodyPr/>
            <a:lstStyle/>
            <a:p>
              <a:endParaRPr lang="es-SV"/>
            </a:p>
          </p:txBody>
        </p:sp>
        <p:sp>
          <p:nvSpPr>
            <p:cNvPr id="5134" name="Rectangle 19"/>
            <p:cNvSpPr>
              <a:spLocks noChangeArrowheads="1"/>
            </p:cNvSpPr>
            <p:nvPr/>
          </p:nvSpPr>
          <p:spPr bwMode="auto">
            <a:xfrm>
              <a:off x="3055" y="4206"/>
              <a:ext cx="533" cy="46"/>
            </a:xfrm>
            <a:prstGeom prst="rect">
              <a:avLst/>
            </a:prstGeom>
            <a:solidFill>
              <a:srgbClr val="000080"/>
            </a:solidFill>
            <a:ln w="6350">
              <a:solidFill>
                <a:srgbClr val="000000"/>
              </a:solidFill>
              <a:miter lim="800000"/>
              <a:headEnd/>
              <a:tailEnd/>
            </a:ln>
          </p:spPr>
          <p:txBody>
            <a:bodyPr/>
            <a:lstStyle/>
            <a:p>
              <a:endParaRPr lang="es-ES"/>
            </a:p>
          </p:txBody>
        </p:sp>
      </p:grpSp>
    </p:spTree>
    <p:extLst>
      <p:ext uri="{BB962C8B-B14F-4D97-AF65-F5344CB8AC3E}">
        <p14:creationId xmlns:p14="http://schemas.microsoft.com/office/powerpoint/2010/main" val="1833500806"/>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7171">
                                            <p:txEl>
                                              <p:pRg st="0" end="0"/>
                                            </p:txEl>
                                          </p:spTgt>
                                        </p:tgtEl>
                                        <p:attrNameLst>
                                          <p:attrName>ppt_c</p:attrName>
                                        </p:attrNameLst>
                                      </p:cBhvr>
                                      <p:to>
                                        <a:schemeClr val="hlink"/>
                                      </p:to>
                                    </p:animClr>
                                  </p:subTnLst>
                                </p:cTn>
                              </p:par>
                              <p:par>
                                <p:cTn id="9" presetID="2" presetClass="entr" presetSubtype="1" fill="hold" grpId="0" nodeType="with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anim calcmode="lin" valueType="num">
                                      <p:cBhvr additive="base">
                                        <p:cTn id="11"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71">
                                            <p:txEl>
                                              <p:pRg st="1" end="1"/>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7171">
                                            <p:txEl>
                                              <p:pRg st="1" end="1"/>
                                            </p:txEl>
                                          </p:spTgt>
                                        </p:tgtEl>
                                        <p:attrNameLst>
                                          <p:attrName>ppt_c</p:attrName>
                                        </p:attrNameLst>
                                      </p:cBhvr>
                                      <p:to>
                                        <a:schemeClr val="hlink"/>
                                      </p:to>
                                    </p:animClr>
                                  </p:subTnLst>
                                </p:cTn>
                              </p:par>
                              <p:par>
                                <p:cTn id="13" presetID="2" presetClass="entr" presetSubtype="1" fill="hold" grpId="0" nodeType="with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anim calcmode="lin" valueType="num">
                                      <p:cBhvr additive="base">
                                        <p:cTn id="15"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171">
                                            <p:txEl>
                                              <p:pRg st="2" end="2"/>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7171">
                                            <p:txEl>
                                              <p:pRg st="2" end="2"/>
                                            </p:txEl>
                                          </p:spTgt>
                                        </p:tgtEl>
                                        <p:attrNameLst>
                                          <p:attrName>ppt_c</p:attrName>
                                        </p:attrNameLst>
                                      </p:cBhvr>
                                      <p:to>
                                        <a:schemeClr val="hlink"/>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7171">
                                            <p:txEl>
                                              <p:pRg st="3" end="3"/>
                                            </p:txEl>
                                          </p:spTgt>
                                        </p:tgtEl>
                                        <p:attrNameLst>
                                          <p:attrName>style.visibility</p:attrName>
                                        </p:attrNameLst>
                                      </p:cBhvr>
                                      <p:to>
                                        <p:strVal val="visible"/>
                                      </p:to>
                                    </p:set>
                                    <p:anim calcmode="lin" valueType="num">
                                      <p:cBhvr additive="base">
                                        <p:cTn id="21"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171">
                                            <p:txEl>
                                              <p:pRg st="3" end="3"/>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7171">
                                            <p:txEl>
                                              <p:pRg st="3" end="3"/>
                                            </p:txEl>
                                          </p:spTgt>
                                        </p:tgtEl>
                                        <p:attrNameLst>
                                          <p:attrName>ppt_c</p:attrName>
                                        </p:attrNameLst>
                                      </p:cBhvr>
                                      <p:to>
                                        <a:schemeClr val="hlink"/>
                                      </p:to>
                                    </p:animClr>
                                  </p:subTnLst>
                                </p:cTn>
                              </p:par>
                              <p:par>
                                <p:cTn id="23" presetID="2" presetClass="entr" presetSubtype="1" fill="hold" grpId="0" nodeType="withEffect">
                                  <p:stCondLst>
                                    <p:cond delay="0"/>
                                  </p:stCondLst>
                                  <p:childTnLst>
                                    <p:set>
                                      <p:cBhvr>
                                        <p:cTn id="24" dur="1" fill="hold">
                                          <p:stCondLst>
                                            <p:cond delay="0"/>
                                          </p:stCondLst>
                                        </p:cTn>
                                        <p:tgtEl>
                                          <p:spTgt spid="7171">
                                            <p:txEl>
                                              <p:pRg st="4" end="4"/>
                                            </p:txEl>
                                          </p:spTgt>
                                        </p:tgtEl>
                                        <p:attrNameLst>
                                          <p:attrName>style.visibility</p:attrName>
                                        </p:attrNameLst>
                                      </p:cBhvr>
                                      <p:to>
                                        <p:strVal val="visible"/>
                                      </p:to>
                                    </p:set>
                                    <p:anim calcmode="lin" valueType="num">
                                      <p:cBhvr additive="base">
                                        <p:cTn id="25"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4" end="4"/>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7171">
                                            <p:txEl>
                                              <p:pRg st="4" end="4"/>
                                            </p:txEl>
                                          </p:spTgt>
                                        </p:tgtEl>
                                        <p:attrNameLst>
                                          <p:attrName>ppt_c</p:attrName>
                                        </p:attrNameLst>
                                      </p:cBhvr>
                                      <p:to>
                                        <a:schemeClr val="hlink"/>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7171">
                                            <p:txEl>
                                              <p:pRg st="5" end="5"/>
                                            </p:txEl>
                                          </p:spTgt>
                                        </p:tgtEl>
                                        <p:attrNameLst>
                                          <p:attrName>style.visibility</p:attrName>
                                        </p:attrNameLst>
                                      </p:cBhvr>
                                      <p:to>
                                        <p:strVal val="visible"/>
                                      </p:to>
                                    </p:set>
                                    <p:anim calcmode="lin" valueType="num">
                                      <p:cBhvr additive="base">
                                        <p:cTn id="31"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5" end="5"/>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7171">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defRPr/>
            </a:pPr>
            <a:r>
              <a:rPr lang="es-ES_tradnl" sz="4000" smtClean="0"/>
              <a:t>Diferentes clases de sistemas</a:t>
            </a:r>
          </a:p>
        </p:txBody>
      </p:sp>
      <p:graphicFrame>
        <p:nvGraphicFramePr>
          <p:cNvPr id="2" name="1 Diagrama"/>
          <p:cNvGraphicFramePr/>
          <p:nvPr>
            <p:extLst>
              <p:ext uri="{D42A27DB-BD31-4B8C-83A1-F6EECF244321}">
                <p14:modId xmlns:p14="http://schemas.microsoft.com/office/powerpoint/2010/main" val="400863684"/>
              </p:ext>
            </p:extLst>
          </p:nvPr>
        </p:nvGraphicFramePr>
        <p:xfrm>
          <a:off x="107504" y="1428736"/>
          <a:ext cx="9937104" cy="5429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171" name="Group 241"/>
          <p:cNvGrpSpPr>
            <a:grpSpLocks/>
          </p:cNvGrpSpPr>
          <p:nvPr/>
        </p:nvGrpSpPr>
        <p:grpSpPr bwMode="auto">
          <a:xfrm flipH="1">
            <a:off x="-86988" y="1340768"/>
            <a:ext cx="4660901" cy="4879853"/>
            <a:chOff x="1110" y="1160"/>
            <a:chExt cx="3517" cy="2388"/>
          </a:xfrm>
        </p:grpSpPr>
        <p:grpSp>
          <p:nvGrpSpPr>
            <p:cNvPr id="7173" name="Group 31"/>
            <p:cNvGrpSpPr>
              <a:grpSpLocks/>
            </p:cNvGrpSpPr>
            <p:nvPr/>
          </p:nvGrpSpPr>
          <p:grpSpPr bwMode="auto">
            <a:xfrm>
              <a:off x="1110" y="1160"/>
              <a:ext cx="251" cy="147"/>
              <a:chOff x="1110" y="1160"/>
              <a:chExt cx="251" cy="147"/>
            </a:xfrm>
          </p:grpSpPr>
          <p:grpSp>
            <p:nvGrpSpPr>
              <p:cNvPr id="7383" name="Group 11"/>
              <p:cNvGrpSpPr>
                <a:grpSpLocks/>
              </p:cNvGrpSpPr>
              <p:nvPr/>
            </p:nvGrpSpPr>
            <p:grpSpPr bwMode="auto">
              <a:xfrm>
                <a:off x="1110" y="1160"/>
                <a:ext cx="251" cy="147"/>
                <a:chOff x="1110" y="1160"/>
                <a:chExt cx="251" cy="147"/>
              </a:xfrm>
            </p:grpSpPr>
            <p:sp>
              <p:nvSpPr>
                <p:cNvPr id="7403" name="Freeform 6"/>
                <p:cNvSpPr>
                  <a:spLocks/>
                </p:cNvSpPr>
                <p:nvPr/>
              </p:nvSpPr>
              <p:spPr bwMode="auto">
                <a:xfrm>
                  <a:off x="1110" y="1160"/>
                  <a:ext cx="251" cy="147"/>
                </a:xfrm>
                <a:custGeom>
                  <a:avLst/>
                  <a:gdLst>
                    <a:gd name="T0" fmla="*/ 39 w 503"/>
                    <a:gd name="T1" fmla="*/ 147 h 293"/>
                    <a:gd name="T2" fmla="*/ 0 w 503"/>
                    <a:gd name="T3" fmla="*/ 0 h 293"/>
                    <a:gd name="T4" fmla="*/ 192 w 503"/>
                    <a:gd name="T5" fmla="*/ 0 h 293"/>
                    <a:gd name="T6" fmla="*/ 251 w 503"/>
                    <a:gd name="T7" fmla="*/ 147 h 293"/>
                    <a:gd name="T8" fmla="*/ 39 w 503"/>
                    <a:gd name="T9" fmla="*/ 147 h 293"/>
                    <a:gd name="T10" fmla="*/ 0 60000 65536"/>
                    <a:gd name="T11" fmla="*/ 0 60000 65536"/>
                    <a:gd name="T12" fmla="*/ 0 60000 65536"/>
                    <a:gd name="T13" fmla="*/ 0 60000 65536"/>
                    <a:gd name="T14" fmla="*/ 0 60000 65536"/>
                    <a:gd name="T15" fmla="*/ 0 w 503"/>
                    <a:gd name="T16" fmla="*/ 0 h 293"/>
                    <a:gd name="T17" fmla="*/ 503 w 503"/>
                    <a:gd name="T18" fmla="*/ 293 h 293"/>
                  </a:gdLst>
                  <a:ahLst/>
                  <a:cxnLst>
                    <a:cxn ang="T10">
                      <a:pos x="T0" y="T1"/>
                    </a:cxn>
                    <a:cxn ang="T11">
                      <a:pos x="T2" y="T3"/>
                    </a:cxn>
                    <a:cxn ang="T12">
                      <a:pos x="T4" y="T5"/>
                    </a:cxn>
                    <a:cxn ang="T13">
                      <a:pos x="T6" y="T7"/>
                    </a:cxn>
                    <a:cxn ang="T14">
                      <a:pos x="T8" y="T9"/>
                    </a:cxn>
                  </a:cxnLst>
                  <a:rect l="T15" t="T16" r="T17" b="T18"/>
                  <a:pathLst>
                    <a:path w="503" h="293">
                      <a:moveTo>
                        <a:pt x="78" y="293"/>
                      </a:moveTo>
                      <a:lnTo>
                        <a:pt x="0" y="0"/>
                      </a:lnTo>
                      <a:lnTo>
                        <a:pt x="385" y="0"/>
                      </a:lnTo>
                      <a:lnTo>
                        <a:pt x="503" y="293"/>
                      </a:lnTo>
                      <a:lnTo>
                        <a:pt x="78" y="293"/>
                      </a:lnTo>
                      <a:close/>
                    </a:path>
                  </a:pathLst>
                </a:custGeom>
                <a:solidFill>
                  <a:srgbClr val="9F9FBF"/>
                </a:solidFill>
                <a:ln w="12700">
                  <a:solidFill>
                    <a:srgbClr val="000000"/>
                  </a:solidFill>
                  <a:round/>
                  <a:headEnd/>
                  <a:tailEnd/>
                </a:ln>
              </p:spPr>
              <p:txBody>
                <a:bodyPr/>
                <a:lstStyle/>
                <a:p>
                  <a:endParaRPr lang="es-SV"/>
                </a:p>
              </p:txBody>
            </p:sp>
            <p:grpSp>
              <p:nvGrpSpPr>
                <p:cNvPr id="7404" name="Group 10"/>
                <p:cNvGrpSpPr>
                  <a:grpSpLocks/>
                </p:cNvGrpSpPr>
                <p:nvPr/>
              </p:nvGrpSpPr>
              <p:grpSpPr bwMode="auto">
                <a:xfrm>
                  <a:off x="1115" y="1178"/>
                  <a:ext cx="240" cy="110"/>
                  <a:chOff x="1115" y="1178"/>
                  <a:chExt cx="240" cy="110"/>
                </a:xfrm>
              </p:grpSpPr>
              <p:sp>
                <p:nvSpPr>
                  <p:cNvPr id="7405" name="Freeform 7"/>
                  <p:cNvSpPr>
                    <a:spLocks/>
                  </p:cNvSpPr>
                  <p:nvPr/>
                </p:nvSpPr>
                <p:spPr bwMode="auto">
                  <a:xfrm>
                    <a:off x="1115" y="1178"/>
                    <a:ext cx="204" cy="22"/>
                  </a:xfrm>
                  <a:custGeom>
                    <a:avLst/>
                    <a:gdLst>
                      <a:gd name="T0" fmla="*/ 0 w 407"/>
                      <a:gd name="T1" fmla="*/ 0 h 44"/>
                      <a:gd name="T2" fmla="*/ 195 w 407"/>
                      <a:gd name="T3" fmla="*/ 0 h 44"/>
                      <a:gd name="T4" fmla="*/ 204 w 407"/>
                      <a:gd name="T5" fmla="*/ 22 h 44"/>
                      <a:gd name="T6" fmla="*/ 6 w 407"/>
                      <a:gd name="T7" fmla="*/ 22 h 44"/>
                      <a:gd name="T8" fmla="*/ 0 w 407"/>
                      <a:gd name="T9" fmla="*/ 0 h 44"/>
                      <a:gd name="T10" fmla="*/ 0 60000 65536"/>
                      <a:gd name="T11" fmla="*/ 0 60000 65536"/>
                      <a:gd name="T12" fmla="*/ 0 60000 65536"/>
                      <a:gd name="T13" fmla="*/ 0 60000 65536"/>
                      <a:gd name="T14" fmla="*/ 0 60000 65536"/>
                      <a:gd name="T15" fmla="*/ 0 w 407"/>
                      <a:gd name="T16" fmla="*/ 0 h 44"/>
                      <a:gd name="T17" fmla="*/ 407 w 407"/>
                      <a:gd name="T18" fmla="*/ 44 h 44"/>
                    </a:gdLst>
                    <a:ahLst/>
                    <a:cxnLst>
                      <a:cxn ang="T10">
                        <a:pos x="T0" y="T1"/>
                      </a:cxn>
                      <a:cxn ang="T11">
                        <a:pos x="T2" y="T3"/>
                      </a:cxn>
                      <a:cxn ang="T12">
                        <a:pos x="T4" y="T5"/>
                      </a:cxn>
                      <a:cxn ang="T13">
                        <a:pos x="T6" y="T7"/>
                      </a:cxn>
                      <a:cxn ang="T14">
                        <a:pos x="T8" y="T9"/>
                      </a:cxn>
                    </a:cxnLst>
                    <a:rect l="T15" t="T16" r="T17" b="T18"/>
                    <a:pathLst>
                      <a:path w="407" h="44">
                        <a:moveTo>
                          <a:pt x="0" y="0"/>
                        </a:moveTo>
                        <a:lnTo>
                          <a:pt x="389" y="0"/>
                        </a:lnTo>
                        <a:lnTo>
                          <a:pt x="407" y="44"/>
                        </a:lnTo>
                        <a:lnTo>
                          <a:pt x="12" y="44"/>
                        </a:lnTo>
                        <a:lnTo>
                          <a:pt x="0" y="0"/>
                        </a:lnTo>
                        <a:close/>
                      </a:path>
                    </a:pathLst>
                  </a:custGeom>
                  <a:solidFill>
                    <a:srgbClr val="9FFF9F"/>
                  </a:solidFill>
                  <a:ln w="12700">
                    <a:solidFill>
                      <a:srgbClr val="000000"/>
                    </a:solidFill>
                    <a:round/>
                    <a:headEnd/>
                    <a:tailEnd/>
                  </a:ln>
                </p:spPr>
                <p:txBody>
                  <a:bodyPr/>
                  <a:lstStyle/>
                  <a:p>
                    <a:endParaRPr lang="es-SV"/>
                  </a:p>
                </p:txBody>
              </p:sp>
              <p:sp>
                <p:nvSpPr>
                  <p:cNvPr id="7406" name="Freeform 8"/>
                  <p:cNvSpPr>
                    <a:spLocks/>
                  </p:cNvSpPr>
                  <p:nvPr/>
                </p:nvSpPr>
                <p:spPr bwMode="auto">
                  <a:xfrm>
                    <a:off x="1126" y="1222"/>
                    <a:ext cx="211" cy="22"/>
                  </a:xfrm>
                  <a:custGeom>
                    <a:avLst/>
                    <a:gdLst>
                      <a:gd name="T0" fmla="*/ 0 w 421"/>
                      <a:gd name="T1" fmla="*/ 0 h 43"/>
                      <a:gd name="T2" fmla="*/ 202 w 421"/>
                      <a:gd name="T3" fmla="*/ 0 h 43"/>
                      <a:gd name="T4" fmla="*/ 211 w 421"/>
                      <a:gd name="T5" fmla="*/ 22 h 43"/>
                      <a:gd name="T6" fmla="*/ 6 w 421"/>
                      <a:gd name="T7" fmla="*/ 22 h 43"/>
                      <a:gd name="T8" fmla="*/ 0 w 421"/>
                      <a:gd name="T9" fmla="*/ 0 h 43"/>
                      <a:gd name="T10" fmla="*/ 0 60000 65536"/>
                      <a:gd name="T11" fmla="*/ 0 60000 65536"/>
                      <a:gd name="T12" fmla="*/ 0 60000 65536"/>
                      <a:gd name="T13" fmla="*/ 0 60000 65536"/>
                      <a:gd name="T14" fmla="*/ 0 60000 65536"/>
                      <a:gd name="T15" fmla="*/ 0 w 421"/>
                      <a:gd name="T16" fmla="*/ 0 h 43"/>
                      <a:gd name="T17" fmla="*/ 421 w 421"/>
                      <a:gd name="T18" fmla="*/ 43 h 43"/>
                    </a:gdLst>
                    <a:ahLst/>
                    <a:cxnLst>
                      <a:cxn ang="T10">
                        <a:pos x="T0" y="T1"/>
                      </a:cxn>
                      <a:cxn ang="T11">
                        <a:pos x="T2" y="T3"/>
                      </a:cxn>
                      <a:cxn ang="T12">
                        <a:pos x="T4" y="T5"/>
                      </a:cxn>
                      <a:cxn ang="T13">
                        <a:pos x="T6" y="T7"/>
                      </a:cxn>
                      <a:cxn ang="T14">
                        <a:pos x="T8" y="T9"/>
                      </a:cxn>
                    </a:cxnLst>
                    <a:rect l="T15" t="T16" r="T17" b="T18"/>
                    <a:pathLst>
                      <a:path w="421" h="43">
                        <a:moveTo>
                          <a:pt x="0" y="0"/>
                        </a:moveTo>
                        <a:lnTo>
                          <a:pt x="403" y="0"/>
                        </a:lnTo>
                        <a:lnTo>
                          <a:pt x="421" y="43"/>
                        </a:lnTo>
                        <a:lnTo>
                          <a:pt x="12" y="43"/>
                        </a:lnTo>
                        <a:lnTo>
                          <a:pt x="0" y="0"/>
                        </a:lnTo>
                        <a:close/>
                      </a:path>
                    </a:pathLst>
                  </a:custGeom>
                  <a:solidFill>
                    <a:srgbClr val="9FFF9F"/>
                  </a:solidFill>
                  <a:ln w="12700">
                    <a:solidFill>
                      <a:srgbClr val="000000"/>
                    </a:solidFill>
                    <a:round/>
                    <a:headEnd/>
                    <a:tailEnd/>
                  </a:ln>
                </p:spPr>
                <p:txBody>
                  <a:bodyPr/>
                  <a:lstStyle/>
                  <a:p>
                    <a:endParaRPr lang="es-SV"/>
                  </a:p>
                </p:txBody>
              </p:sp>
              <p:sp>
                <p:nvSpPr>
                  <p:cNvPr id="7407" name="Freeform 9"/>
                  <p:cNvSpPr>
                    <a:spLocks/>
                  </p:cNvSpPr>
                  <p:nvPr/>
                </p:nvSpPr>
                <p:spPr bwMode="auto">
                  <a:xfrm>
                    <a:off x="1138" y="1266"/>
                    <a:ext cx="217" cy="22"/>
                  </a:xfrm>
                  <a:custGeom>
                    <a:avLst/>
                    <a:gdLst>
                      <a:gd name="T0" fmla="*/ 0 w 433"/>
                      <a:gd name="T1" fmla="*/ 0 h 44"/>
                      <a:gd name="T2" fmla="*/ 208 w 433"/>
                      <a:gd name="T3" fmla="*/ 0 h 44"/>
                      <a:gd name="T4" fmla="*/ 217 w 433"/>
                      <a:gd name="T5" fmla="*/ 22 h 44"/>
                      <a:gd name="T6" fmla="*/ 6 w 433"/>
                      <a:gd name="T7" fmla="*/ 22 h 44"/>
                      <a:gd name="T8" fmla="*/ 0 w 433"/>
                      <a:gd name="T9" fmla="*/ 0 h 44"/>
                      <a:gd name="T10" fmla="*/ 0 60000 65536"/>
                      <a:gd name="T11" fmla="*/ 0 60000 65536"/>
                      <a:gd name="T12" fmla="*/ 0 60000 65536"/>
                      <a:gd name="T13" fmla="*/ 0 60000 65536"/>
                      <a:gd name="T14" fmla="*/ 0 60000 65536"/>
                      <a:gd name="T15" fmla="*/ 0 w 433"/>
                      <a:gd name="T16" fmla="*/ 0 h 44"/>
                      <a:gd name="T17" fmla="*/ 433 w 433"/>
                      <a:gd name="T18" fmla="*/ 44 h 44"/>
                    </a:gdLst>
                    <a:ahLst/>
                    <a:cxnLst>
                      <a:cxn ang="T10">
                        <a:pos x="T0" y="T1"/>
                      </a:cxn>
                      <a:cxn ang="T11">
                        <a:pos x="T2" y="T3"/>
                      </a:cxn>
                      <a:cxn ang="T12">
                        <a:pos x="T4" y="T5"/>
                      </a:cxn>
                      <a:cxn ang="T13">
                        <a:pos x="T6" y="T7"/>
                      </a:cxn>
                      <a:cxn ang="T14">
                        <a:pos x="T8" y="T9"/>
                      </a:cxn>
                    </a:cxnLst>
                    <a:rect l="T15" t="T16" r="T17" b="T18"/>
                    <a:pathLst>
                      <a:path w="433" h="44">
                        <a:moveTo>
                          <a:pt x="0" y="0"/>
                        </a:moveTo>
                        <a:lnTo>
                          <a:pt x="415" y="0"/>
                        </a:lnTo>
                        <a:lnTo>
                          <a:pt x="433" y="44"/>
                        </a:lnTo>
                        <a:lnTo>
                          <a:pt x="12" y="44"/>
                        </a:lnTo>
                        <a:lnTo>
                          <a:pt x="0" y="0"/>
                        </a:lnTo>
                        <a:close/>
                      </a:path>
                    </a:pathLst>
                  </a:custGeom>
                  <a:solidFill>
                    <a:srgbClr val="9FFF9F"/>
                  </a:solidFill>
                  <a:ln w="12700">
                    <a:solidFill>
                      <a:srgbClr val="000000"/>
                    </a:solidFill>
                    <a:round/>
                    <a:headEnd/>
                    <a:tailEnd/>
                  </a:ln>
                </p:spPr>
                <p:txBody>
                  <a:bodyPr/>
                  <a:lstStyle/>
                  <a:p>
                    <a:endParaRPr lang="es-SV"/>
                  </a:p>
                </p:txBody>
              </p:sp>
            </p:grpSp>
          </p:grpSp>
          <p:grpSp>
            <p:nvGrpSpPr>
              <p:cNvPr id="7384" name="Group 30"/>
              <p:cNvGrpSpPr>
                <a:grpSpLocks/>
              </p:cNvGrpSpPr>
              <p:nvPr/>
            </p:nvGrpSpPr>
            <p:grpSpPr bwMode="auto">
              <a:xfrm>
                <a:off x="1118" y="1165"/>
                <a:ext cx="228" cy="134"/>
                <a:chOff x="1118" y="1165"/>
                <a:chExt cx="228" cy="134"/>
              </a:xfrm>
            </p:grpSpPr>
            <p:grpSp>
              <p:nvGrpSpPr>
                <p:cNvPr id="7385" name="Group 20"/>
                <p:cNvGrpSpPr>
                  <a:grpSpLocks/>
                </p:cNvGrpSpPr>
                <p:nvPr/>
              </p:nvGrpSpPr>
              <p:grpSpPr bwMode="auto">
                <a:xfrm>
                  <a:off x="1118" y="1166"/>
                  <a:ext cx="38" cy="133"/>
                  <a:chOff x="1118" y="1166"/>
                  <a:chExt cx="38" cy="133"/>
                </a:xfrm>
              </p:grpSpPr>
              <p:sp>
                <p:nvSpPr>
                  <p:cNvPr id="7395" name="Freeform 12"/>
                  <p:cNvSpPr>
                    <a:spLocks/>
                  </p:cNvSpPr>
                  <p:nvPr/>
                </p:nvSpPr>
                <p:spPr bwMode="auto">
                  <a:xfrm>
                    <a:off x="1118" y="1166"/>
                    <a:ext cx="4" cy="4"/>
                  </a:xfrm>
                  <a:custGeom>
                    <a:avLst/>
                    <a:gdLst>
                      <a:gd name="T0" fmla="*/ 2 w 8"/>
                      <a:gd name="T1" fmla="*/ 0 h 8"/>
                      <a:gd name="T2" fmla="*/ 1 w 8"/>
                      <a:gd name="T3" fmla="*/ 0 h 8"/>
                      <a:gd name="T4" fmla="*/ 1 w 8"/>
                      <a:gd name="T5" fmla="*/ 1 h 8"/>
                      <a:gd name="T6" fmla="*/ 0 w 8"/>
                      <a:gd name="T7" fmla="*/ 1 h 8"/>
                      <a:gd name="T8" fmla="*/ 0 w 8"/>
                      <a:gd name="T9" fmla="*/ 2 h 8"/>
                      <a:gd name="T10" fmla="*/ 0 w 8"/>
                      <a:gd name="T11" fmla="*/ 3 h 8"/>
                      <a:gd name="T12" fmla="*/ 1 w 8"/>
                      <a:gd name="T13" fmla="*/ 4 h 8"/>
                      <a:gd name="T14" fmla="*/ 2 w 8"/>
                      <a:gd name="T15" fmla="*/ 4 h 8"/>
                      <a:gd name="T16" fmla="*/ 3 w 8"/>
                      <a:gd name="T17" fmla="*/ 4 h 8"/>
                      <a:gd name="T18" fmla="*/ 4 w 8"/>
                      <a:gd name="T19" fmla="*/ 4 h 8"/>
                      <a:gd name="T20" fmla="*/ 4 w 8"/>
                      <a:gd name="T21" fmla="*/ 3 h 8"/>
                      <a:gd name="T22" fmla="*/ 4 w 8"/>
                      <a:gd name="T23" fmla="*/ 2 h 8"/>
                      <a:gd name="T24" fmla="*/ 4 w 8"/>
                      <a:gd name="T25" fmla="*/ 1 h 8"/>
                      <a:gd name="T26" fmla="*/ 3 w 8"/>
                      <a:gd name="T27" fmla="*/ 0 h 8"/>
                      <a:gd name="T28" fmla="*/ 2 w 8"/>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
                      <a:gd name="T46" fmla="*/ 0 h 8"/>
                      <a:gd name="T47" fmla="*/ 8 w 8"/>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 h="8">
                        <a:moveTo>
                          <a:pt x="4" y="0"/>
                        </a:moveTo>
                        <a:lnTo>
                          <a:pt x="2" y="0"/>
                        </a:lnTo>
                        <a:lnTo>
                          <a:pt x="2" y="2"/>
                        </a:lnTo>
                        <a:lnTo>
                          <a:pt x="0" y="2"/>
                        </a:lnTo>
                        <a:lnTo>
                          <a:pt x="0" y="4"/>
                        </a:lnTo>
                        <a:lnTo>
                          <a:pt x="0" y="6"/>
                        </a:lnTo>
                        <a:lnTo>
                          <a:pt x="2" y="8"/>
                        </a:lnTo>
                        <a:lnTo>
                          <a:pt x="4" y="8"/>
                        </a:lnTo>
                        <a:lnTo>
                          <a:pt x="6" y="8"/>
                        </a:lnTo>
                        <a:lnTo>
                          <a:pt x="8" y="8"/>
                        </a:lnTo>
                        <a:lnTo>
                          <a:pt x="8" y="6"/>
                        </a:lnTo>
                        <a:lnTo>
                          <a:pt x="8" y="4"/>
                        </a:lnTo>
                        <a:lnTo>
                          <a:pt x="8" y="2"/>
                        </a:lnTo>
                        <a:lnTo>
                          <a:pt x="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96" name="Freeform 13"/>
                  <p:cNvSpPr>
                    <a:spLocks/>
                  </p:cNvSpPr>
                  <p:nvPr/>
                </p:nvSpPr>
                <p:spPr bwMode="auto">
                  <a:xfrm>
                    <a:off x="1122" y="1185"/>
                    <a:ext cx="5" cy="4"/>
                  </a:xfrm>
                  <a:custGeom>
                    <a:avLst/>
                    <a:gdLst>
                      <a:gd name="T0" fmla="*/ 3 w 10"/>
                      <a:gd name="T1" fmla="*/ 0 h 8"/>
                      <a:gd name="T2" fmla="*/ 2 w 10"/>
                      <a:gd name="T3" fmla="*/ 0 h 8"/>
                      <a:gd name="T4" fmla="*/ 1 w 10"/>
                      <a:gd name="T5" fmla="*/ 0 h 8"/>
                      <a:gd name="T6" fmla="*/ 1 w 10"/>
                      <a:gd name="T7" fmla="*/ 1 h 8"/>
                      <a:gd name="T8" fmla="*/ 0 w 10"/>
                      <a:gd name="T9" fmla="*/ 1 h 8"/>
                      <a:gd name="T10" fmla="*/ 0 w 10"/>
                      <a:gd name="T11" fmla="*/ 2 h 8"/>
                      <a:gd name="T12" fmla="*/ 1 w 10"/>
                      <a:gd name="T13" fmla="*/ 2 h 8"/>
                      <a:gd name="T14" fmla="*/ 1 w 10"/>
                      <a:gd name="T15" fmla="*/ 3 h 8"/>
                      <a:gd name="T16" fmla="*/ 2 w 10"/>
                      <a:gd name="T17" fmla="*/ 4 h 8"/>
                      <a:gd name="T18" fmla="*/ 3 w 10"/>
                      <a:gd name="T19" fmla="*/ 4 h 8"/>
                      <a:gd name="T20" fmla="*/ 4 w 10"/>
                      <a:gd name="T21" fmla="*/ 4 h 8"/>
                      <a:gd name="T22" fmla="*/ 4 w 10"/>
                      <a:gd name="T23" fmla="*/ 3 h 8"/>
                      <a:gd name="T24" fmla="*/ 5 w 10"/>
                      <a:gd name="T25" fmla="*/ 3 h 8"/>
                      <a:gd name="T26" fmla="*/ 5 w 10"/>
                      <a:gd name="T27" fmla="*/ 2 h 8"/>
                      <a:gd name="T28" fmla="*/ 5 w 10"/>
                      <a:gd name="T29" fmla="*/ 1 h 8"/>
                      <a:gd name="T30" fmla="*/ 4 w 10"/>
                      <a:gd name="T31" fmla="*/ 1 h 8"/>
                      <a:gd name="T32" fmla="*/ 4 w 10"/>
                      <a:gd name="T33" fmla="*/ 0 h 8"/>
                      <a:gd name="T34" fmla="*/ 3 w 10"/>
                      <a:gd name="T35" fmla="*/ 0 h 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8"/>
                      <a:gd name="T56" fmla="*/ 10 w 10"/>
                      <a:gd name="T57" fmla="*/ 8 h 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8">
                        <a:moveTo>
                          <a:pt x="6" y="0"/>
                        </a:moveTo>
                        <a:lnTo>
                          <a:pt x="4" y="0"/>
                        </a:lnTo>
                        <a:lnTo>
                          <a:pt x="2" y="0"/>
                        </a:lnTo>
                        <a:lnTo>
                          <a:pt x="2" y="2"/>
                        </a:lnTo>
                        <a:lnTo>
                          <a:pt x="0" y="2"/>
                        </a:lnTo>
                        <a:lnTo>
                          <a:pt x="0" y="4"/>
                        </a:lnTo>
                        <a:lnTo>
                          <a:pt x="2" y="4"/>
                        </a:lnTo>
                        <a:lnTo>
                          <a:pt x="2" y="6"/>
                        </a:lnTo>
                        <a:lnTo>
                          <a:pt x="4" y="8"/>
                        </a:lnTo>
                        <a:lnTo>
                          <a:pt x="6" y="8"/>
                        </a:lnTo>
                        <a:lnTo>
                          <a:pt x="8" y="8"/>
                        </a:lnTo>
                        <a:lnTo>
                          <a:pt x="8" y="6"/>
                        </a:lnTo>
                        <a:lnTo>
                          <a:pt x="10" y="6"/>
                        </a:lnTo>
                        <a:lnTo>
                          <a:pt x="10" y="4"/>
                        </a:lnTo>
                        <a:lnTo>
                          <a:pt x="10" y="2"/>
                        </a:lnTo>
                        <a:lnTo>
                          <a:pt x="8" y="2"/>
                        </a:lnTo>
                        <a:lnTo>
                          <a:pt x="8"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97" name="Freeform 14"/>
                  <p:cNvSpPr>
                    <a:spLocks/>
                  </p:cNvSpPr>
                  <p:nvPr/>
                </p:nvSpPr>
                <p:spPr bwMode="auto">
                  <a:xfrm>
                    <a:off x="1128" y="1203"/>
                    <a:ext cx="5" cy="4"/>
                  </a:xfrm>
                  <a:custGeom>
                    <a:avLst/>
                    <a:gdLst>
                      <a:gd name="T0" fmla="*/ 3 w 10"/>
                      <a:gd name="T1" fmla="*/ 0 h 8"/>
                      <a:gd name="T2" fmla="*/ 2 w 10"/>
                      <a:gd name="T3" fmla="*/ 0 h 8"/>
                      <a:gd name="T4" fmla="*/ 1 w 10"/>
                      <a:gd name="T5" fmla="*/ 0 h 8"/>
                      <a:gd name="T6" fmla="*/ 1 w 10"/>
                      <a:gd name="T7" fmla="*/ 1 h 8"/>
                      <a:gd name="T8" fmla="*/ 0 w 10"/>
                      <a:gd name="T9" fmla="*/ 1 h 8"/>
                      <a:gd name="T10" fmla="*/ 0 w 10"/>
                      <a:gd name="T11" fmla="*/ 2 h 8"/>
                      <a:gd name="T12" fmla="*/ 0 w 10"/>
                      <a:gd name="T13" fmla="*/ 3 h 8"/>
                      <a:gd name="T14" fmla="*/ 1 w 10"/>
                      <a:gd name="T15" fmla="*/ 3 h 8"/>
                      <a:gd name="T16" fmla="*/ 2 w 10"/>
                      <a:gd name="T17" fmla="*/ 4 h 8"/>
                      <a:gd name="T18" fmla="*/ 3 w 10"/>
                      <a:gd name="T19" fmla="*/ 4 h 8"/>
                      <a:gd name="T20" fmla="*/ 4 w 10"/>
                      <a:gd name="T21" fmla="*/ 4 h 8"/>
                      <a:gd name="T22" fmla="*/ 4 w 10"/>
                      <a:gd name="T23" fmla="*/ 3 h 8"/>
                      <a:gd name="T24" fmla="*/ 5 w 10"/>
                      <a:gd name="T25" fmla="*/ 2 h 8"/>
                      <a:gd name="T26" fmla="*/ 4 w 10"/>
                      <a:gd name="T27" fmla="*/ 1 h 8"/>
                      <a:gd name="T28" fmla="*/ 4 w 10"/>
                      <a:gd name="T29" fmla="*/ 0 h 8"/>
                      <a:gd name="T30" fmla="*/ 3 w 10"/>
                      <a:gd name="T31" fmla="*/ 0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
                      <a:gd name="T49" fmla="*/ 0 h 8"/>
                      <a:gd name="T50" fmla="*/ 10 w 10"/>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 h="8">
                        <a:moveTo>
                          <a:pt x="6" y="0"/>
                        </a:moveTo>
                        <a:lnTo>
                          <a:pt x="4" y="0"/>
                        </a:lnTo>
                        <a:lnTo>
                          <a:pt x="2" y="0"/>
                        </a:lnTo>
                        <a:lnTo>
                          <a:pt x="2" y="2"/>
                        </a:lnTo>
                        <a:lnTo>
                          <a:pt x="0" y="2"/>
                        </a:lnTo>
                        <a:lnTo>
                          <a:pt x="0" y="4"/>
                        </a:lnTo>
                        <a:lnTo>
                          <a:pt x="0" y="6"/>
                        </a:lnTo>
                        <a:lnTo>
                          <a:pt x="2" y="6"/>
                        </a:lnTo>
                        <a:lnTo>
                          <a:pt x="4" y="8"/>
                        </a:lnTo>
                        <a:lnTo>
                          <a:pt x="6" y="8"/>
                        </a:lnTo>
                        <a:lnTo>
                          <a:pt x="8" y="8"/>
                        </a:lnTo>
                        <a:lnTo>
                          <a:pt x="8" y="6"/>
                        </a:lnTo>
                        <a:lnTo>
                          <a:pt x="10" y="4"/>
                        </a:lnTo>
                        <a:lnTo>
                          <a:pt x="8" y="2"/>
                        </a:lnTo>
                        <a:lnTo>
                          <a:pt x="8"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98" name="Freeform 15"/>
                  <p:cNvSpPr>
                    <a:spLocks/>
                  </p:cNvSpPr>
                  <p:nvPr/>
                </p:nvSpPr>
                <p:spPr bwMode="auto">
                  <a:xfrm>
                    <a:off x="1132" y="1222"/>
                    <a:ext cx="5" cy="4"/>
                  </a:xfrm>
                  <a:custGeom>
                    <a:avLst/>
                    <a:gdLst>
                      <a:gd name="T0" fmla="*/ 3 w 10"/>
                      <a:gd name="T1" fmla="*/ 0 h 8"/>
                      <a:gd name="T2" fmla="*/ 2 w 10"/>
                      <a:gd name="T3" fmla="*/ 0 h 8"/>
                      <a:gd name="T4" fmla="*/ 1 w 10"/>
                      <a:gd name="T5" fmla="*/ 0 h 8"/>
                      <a:gd name="T6" fmla="*/ 0 w 10"/>
                      <a:gd name="T7" fmla="*/ 1 h 8"/>
                      <a:gd name="T8" fmla="*/ 0 w 10"/>
                      <a:gd name="T9" fmla="*/ 2 h 8"/>
                      <a:gd name="T10" fmla="*/ 1 w 10"/>
                      <a:gd name="T11" fmla="*/ 3 h 8"/>
                      <a:gd name="T12" fmla="*/ 2 w 10"/>
                      <a:gd name="T13" fmla="*/ 4 h 8"/>
                      <a:gd name="T14" fmla="*/ 3 w 10"/>
                      <a:gd name="T15" fmla="*/ 4 h 8"/>
                      <a:gd name="T16" fmla="*/ 4 w 10"/>
                      <a:gd name="T17" fmla="*/ 3 h 8"/>
                      <a:gd name="T18" fmla="*/ 5 w 10"/>
                      <a:gd name="T19" fmla="*/ 3 h 8"/>
                      <a:gd name="T20" fmla="*/ 5 w 10"/>
                      <a:gd name="T21" fmla="*/ 2 h 8"/>
                      <a:gd name="T22" fmla="*/ 5 w 10"/>
                      <a:gd name="T23" fmla="*/ 1 h 8"/>
                      <a:gd name="T24" fmla="*/ 4 w 10"/>
                      <a:gd name="T25" fmla="*/ 0 h 8"/>
                      <a:gd name="T26" fmla="*/ 3 w 10"/>
                      <a:gd name="T27" fmla="*/ 0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8"/>
                      <a:gd name="T44" fmla="*/ 10 w 10"/>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8">
                        <a:moveTo>
                          <a:pt x="6" y="0"/>
                        </a:moveTo>
                        <a:lnTo>
                          <a:pt x="4" y="0"/>
                        </a:lnTo>
                        <a:lnTo>
                          <a:pt x="2" y="0"/>
                        </a:lnTo>
                        <a:lnTo>
                          <a:pt x="0" y="2"/>
                        </a:lnTo>
                        <a:lnTo>
                          <a:pt x="0" y="4"/>
                        </a:lnTo>
                        <a:lnTo>
                          <a:pt x="2" y="6"/>
                        </a:lnTo>
                        <a:lnTo>
                          <a:pt x="4" y="8"/>
                        </a:lnTo>
                        <a:lnTo>
                          <a:pt x="6" y="8"/>
                        </a:lnTo>
                        <a:lnTo>
                          <a:pt x="8" y="6"/>
                        </a:lnTo>
                        <a:lnTo>
                          <a:pt x="10" y="6"/>
                        </a:lnTo>
                        <a:lnTo>
                          <a:pt x="10" y="4"/>
                        </a:lnTo>
                        <a:lnTo>
                          <a:pt x="10" y="2"/>
                        </a:lnTo>
                        <a:lnTo>
                          <a:pt x="8"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99" name="Freeform 16"/>
                  <p:cNvSpPr>
                    <a:spLocks/>
                  </p:cNvSpPr>
                  <p:nvPr/>
                </p:nvSpPr>
                <p:spPr bwMode="auto">
                  <a:xfrm>
                    <a:off x="1137" y="1240"/>
                    <a:ext cx="5" cy="5"/>
                  </a:xfrm>
                  <a:custGeom>
                    <a:avLst/>
                    <a:gdLst>
                      <a:gd name="T0" fmla="*/ 3 w 10"/>
                      <a:gd name="T1" fmla="*/ 0 h 10"/>
                      <a:gd name="T2" fmla="*/ 2 w 10"/>
                      <a:gd name="T3" fmla="*/ 0 h 10"/>
                      <a:gd name="T4" fmla="*/ 1 w 10"/>
                      <a:gd name="T5" fmla="*/ 0 h 10"/>
                      <a:gd name="T6" fmla="*/ 1 w 10"/>
                      <a:gd name="T7" fmla="*/ 1 h 10"/>
                      <a:gd name="T8" fmla="*/ 0 w 10"/>
                      <a:gd name="T9" fmla="*/ 2 h 10"/>
                      <a:gd name="T10" fmla="*/ 0 w 10"/>
                      <a:gd name="T11" fmla="*/ 3 h 10"/>
                      <a:gd name="T12" fmla="*/ 1 w 10"/>
                      <a:gd name="T13" fmla="*/ 4 h 10"/>
                      <a:gd name="T14" fmla="*/ 2 w 10"/>
                      <a:gd name="T15" fmla="*/ 4 h 10"/>
                      <a:gd name="T16" fmla="*/ 2 w 10"/>
                      <a:gd name="T17" fmla="*/ 5 h 10"/>
                      <a:gd name="T18" fmla="*/ 3 w 10"/>
                      <a:gd name="T19" fmla="*/ 5 h 10"/>
                      <a:gd name="T20" fmla="*/ 4 w 10"/>
                      <a:gd name="T21" fmla="*/ 4 h 10"/>
                      <a:gd name="T22" fmla="*/ 5 w 10"/>
                      <a:gd name="T23" fmla="*/ 3 h 10"/>
                      <a:gd name="T24" fmla="*/ 5 w 10"/>
                      <a:gd name="T25" fmla="*/ 2 h 10"/>
                      <a:gd name="T26" fmla="*/ 5 w 10"/>
                      <a:gd name="T27" fmla="*/ 1 h 10"/>
                      <a:gd name="T28" fmla="*/ 4 w 10"/>
                      <a:gd name="T29" fmla="*/ 1 h 10"/>
                      <a:gd name="T30" fmla="*/ 4 w 10"/>
                      <a:gd name="T31" fmla="*/ 0 h 10"/>
                      <a:gd name="T32" fmla="*/ 3 w 10"/>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10"/>
                      <a:gd name="T53" fmla="*/ 10 w 10"/>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10">
                        <a:moveTo>
                          <a:pt x="6" y="0"/>
                        </a:moveTo>
                        <a:lnTo>
                          <a:pt x="4" y="0"/>
                        </a:lnTo>
                        <a:lnTo>
                          <a:pt x="2" y="0"/>
                        </a:lnTo>
                        <a:lnTo>
                          <a:pt x="2" y="2"/>
                        </a:lnTo>
                        <a:lnTo>
                          <a:pt x="0" y="4"/>
                        </a:lnTo>
                        <a:lnTo>
                          <a:pt x="0" y="6"/>
                        </a:lnTo>
                        <a:lnTo>
                          <a:pt x="2" y="8"/>
                        </a:lnTo>
                        <a:lnTo>
                          <a:pt x="4" y="8"/>
                        </a:lnTo>
                        <a:lnTo>
                          <a:pt x="4" y="10"/>
                        </a:lnTo>
                        <a:lnTo>
                          <a:pt x="6" y="10"/>
                        </a:lnTo>
                        <a:lnTo>
                          <a:pt x="8" y="8"/>
                        </a:lnTo>
                        <a:lnTo>
                          <a:pt x="10" y="6"/>
                        </a:lnTo>
                        <a:lnTo>
                          <a:pt x="10" y="4"/>
                        </a:lnTo>
                        <a:lnTo>
                          <a:pt x="10" y="2"/>
                        </a:lnTo>
                        <a:lnTo>
                          <a:pt x="8" y="2"/>
                        </a:lnTo>
                        <a:lnTo>
                          <a:pt x="8"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400" name="Freeform 17"/>
                  <p:cNvSpPr>
                    <a:spLocks/>
                  </p:cNvSpPr>
                  <p:nvPr/>
                </p:nvSpPr>
                <p:spPr bwMode="auto">
                  <a:xfrm>
                    <a:off x="1142" y="1258"/>
                    <a:ext cx="4" cy="4"/>
                  </a:xfrm>
                  <a:custGeom>
                    <a:avLst/>
                    <a:gdLst>
                      <a:gd name="T0" fmla="*/ 2 w 8"/>
                      <a:gd name="T1" fmla="*/ 0 h 8"/>
                      <a:gd name="T2" fmla="*/ 1 w 8"/>
                      <a:gd name="T3" fmla="*/ 0 h 8"/>
                      <a:gd name="T4" fmla="*/ 1 w 8"/>
                      <a:gd name="T5" fmla="*/ 1 h 8"/>
                      <a:gd name="T6" fmla="*/ 0 w 8"/>
                      <a:gd name="T7" fmla="*/ 1 h 8"/>
                      <a:gd name="T8" fmla="*/ 0 w 8"/>
                      <a:gd name="T9" fmla="*/ 2 h 8"/>
                      <a:gd name="T10" fmla="*/ 0 w 8"/>
                      <a:gd name="T11" fmla="*/ 3 h 8"/>
                      <a:gd name="T12" fmla="*/ 1 w 8"/>
                      <a:gd name="T13" fmla="*/ 3 h 8"/>
                      <a:gd name="T14" fmla="*/ 1 w 8"/>
                      <a:gd name="T15" fmla="*/ 4 h 8"/>
                      <a:gd name="T16" fmla="*/ 2 w 8"/>
                      <a:gd name="T17" fmla="*/ 4 h 8"/>
                      <a:gd name="T18" fmla="*/ 3 w 8"/>
                      <a:gd name="T19" fmla="*/ 4 h 8"/>
                      <a:gd name="T20" fmla="*/ 4 w 8"/>
                      <a:gd name="T21" fmla="*/ 4 h 8"/>
                      <a:gd name="T22" fmla="*/ 4 w 8"/>
                      <a:gd name="T23" fmla="*/ 3 h 8"/>
                      <a:gd name="T24" fmla="*/ 4 w 8"/>
                      <a:gd name="T25" fmla="*/ 2 h 8"/>
                      <a:gd name="T26" fmla="*/ 4 w 8"/>
                      <a:gd name="T27" fmla="*/ 1 h 8"/>
                      <a:gd name="T28" fmla="*/ 3 w 8"/>
                      <a:gd name="T29" fmla="*/ 0 h 8"/>
                      <a:gd name="T30" fmla="*/ 2 w 8"/>
                      <a:gd name="T31" fmla="*/ 0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8"/>
                      <a:gd name="T50" fmla="*/ 8 w 8"/>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8">
                        <a:moveTo>
                          <a:pt x="4" y="0"/>
                        </a:moveTo>
                        <a:lnTo>
                          <a:pt x="2" y="0"/>
                        </a:lnTo>
                        <a:lnTo>
                          <a:pt x="2" y="2"/>
                        </a:lnTo>
                        <a:lnTo>
                          <a:pt x="0" y="2"/>
                        </a:lnTo>
                        <a:lnTo>
                          <a:pt x="0" y="4"/>
                        </a:lnTo>
                        <a:lnTo>
                          <a:pt x="0" y="6"/>
                        </a:lnTo>
                        <a:lnTo>
                          <a:pt x="2" y="6"/>
                        </a:lnTo>
                        <a:lnTo>
                          <a:pt x="2" y="8"/>
                        </a:lnTo>
                        <a:lnTo>
                          <a:pt x="4" y="8"/>
                        </a:lnTo>
                        <a:lnTo>
                          <a:pt x="6" y="8"/>
                        </a:lnTo>
                        <a:lnTo>
                          <a:pt x="8" y="8"/>
                        </a:lnTo>
                        <a:lnTo>
                          <a:pt x="8" y="6"/>
                        </a:lnTo>
                        <a:lnTo>
                          <a:pt x="8" y="4"/>
                        </a:lnTo>
                        <a:lnTo>
                          <a:pt x="8" y="2"/>
                        </a:lnTo>
                        <a:lnTo>
                          <a:pt x="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401" name="Freeform 18"/>
                  <p:cNvSpPr>
                    <a:spLocks/>
                  </p:cNvSpPr>
                  <p:nvPr/>
                </p:nvSpPr>
                <p:spPr bwMode="auto">
                  <a:xfrm>
                    <a:off x="1147" y="1276"/>
                    <a:ext cx="4" cy="4"/>
                  </a:xfrm>
                  <a:custGeom>
                    <a:avLst/>
                    <a:gdLst>
                      <a:gd name="T0" fmla="*/ 2 w 8"/>
                      <a:gd name="T1" fmla="*/ 0 h 8"/>
                      <a:gd name="T2" fmla="*/ 1 w 8"/>
                      <a:gd name="T3" fmla="*/ 0 h 8"/>
                      <a:gd name="T4" fmla="*/ 1 w 8"/>
                      <a:gd name="T5" fmla="*/ 1 h 8"/>
                      <a:gd name="T6" fmla="*/ 0 w 8"/>
                      <a:gd name="T7" fmla="*/ 1 h 8"/>
                      <a:gd name="T8" fmla="*/ 0 w 8"/>
                      <a:gd name="T9" fmla="*/ 2 h 8"/>
                      <a:gd name="T10" fmla="*/ 0 w 8"/>
                      <a:gd name="T11" fmla="*/ 3 h 8"/>
                      <a:gd name="T12" fmla="*/ 1 w 8"/>
                      <a:gd name="T13" fmla="*/ 4 h 8"/>
                      <a:gd name="T14" fmla="*/ 2 w 8"/>
                      <a:gd name="T15" fmla="*/ 4 h 8"/>
                      <a:gd name="T16" fmla="*/ 3 w 8"/>
                      <a:gd name="T17" fmla="*/ 4 h 8"/>
                      <a:gd name="T18" fmla="*/ 4 w 8"/>
                      <a:gd name="T19" fmla="*/ 4 h 8"/>
                      <a:gd name="T20" fmla="*/ 4 w 8"/>
                      <a:gd name="T21" fmla="*/ 3 h 8"/>
                      <a:gd name="T22" fmla="*/ 4 w 8"/>
                      <a:gd name="T23" fmla="*/ 2 h 8"/>
                      <a:gd name="T24" fmla="*/ 4 w 8"/>
                      <a:gd name="T25" fmla="*/ 1 h 8"/>
                      <a:gd name="T26" fmla="*/ 3 w 8"/>
                      <a:gd name="T27" fmla="*/ 0 h 8"/>
                      <a:gd name="T28" fmla="*/ 2 w 8"/>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
                      <a:gd name="T46" fmla="*/ 0 h 8"/>
                      <a:gd name="T47" fmla="*/ 8 w 8"/>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 h="8">
                        <a:moveTo>
                          <a:pt x="4" y="0"/>
                        </a:moveTo>
                        <a:lnTo>
                          <a:pt x="2" y="0"/>
                        </a:lnTo>
                        <a:lnTo>
                          <a:pt x="2" y="2"/>
                        </a:lnTo>
                        <a:lnTo>
                          <a:pt x="0" y="2"/>
                        </a:lnTo>
                        <a:lnTo>
                          <a:pt x="0" y="4"/>
                        </a:lnTo>
                        <a:lnTo>
                          <a:pt x="0" y="6"/>
                        </a:lnTo>
                        <a:lnTo>
                          <a:pt x="2" y="8"/>
                        </a:lnTo>
                        <a:lnTo>
                          <a:pt x="4" y="8"/>
                        </a:lnTo>
                        <a:lnTo>
                          <a:pt x="6" y="8"/>
                        </a:lnTo>
                        <a:lnTo>
                          <a:pt x="8" y="8"/>
                        </a:lnTo>
                        <a:lnTo>
                          <a:pt x="8" y="6"/>
                        </a:lnTo>
                        <a:lnTo>
                          <a:pt x="8" y="4"/>
                        </a:lnTo>
                        <a:lnTo>
                          <a:pt x="8" y="2"/>
                        </a:lnTo>
                        <a:lnTo>
                          <a:pt x="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402" name="Freeform 19"/>
                  <p:cNvSpPr>
                    <a:spLocks/>
                  </p:cNvSpPr>
                  <p:nvPr/>
                </p:nvSpPr>
                <p:spPr bwMode="auto">
                  <a:xfrm>
                    <a:off x="1152" y="1295"/>
                    <a:ext cx="4" cy="4"/>
                  </a:xfrm>
                  <a:custGeom>
                    <a:avLst/>
                    <a:gdLst>
                      <a:gd name="T0" fmla="*/ 2 w 8"/>
                      <a:gd name="T1" fmla="*/ 0 h 8"/>
                      <a:gd name="T2" fmla="*/ 1 w 8"/>
                      <a:gd name="T3" fmla="*/ 0 h 8"/>
                      <a:gd name="T4" fmla="*/ 0 w 8"/>
                      <a:gd name="T5" fmla="*/ 0 h 8"/>
                      <a:gd name="T6" fmla="*/ 0 w 8"/>
                      <a:gd name="T7" fmla="*/ 1 h 8"/>
                      <a:gd name="T8" fmla="*/ 0 w 8"/>
                      <a:gd name="T9" fmla="*/ 2 h 8"/>
                      <a:gd name="T10" fmla="*/ 0 w 8"/>
                      <a:gd name="T11" fmla="*/ 3 h 8"/>
                      <a:gd name="T12" fmla="*/ 0 w 8"/>
                      <a:gd name="T13" fmla="*/ 4 h 8"/>
                      <a:gd name="T14" fmla="*/ 1 w 8"/>
                      <a:gd name="T15" fmla="*/ 4 h 8"/>
                      <a:gd name="T16" fmla="*/ 2 w 8"/>
                      <a:gd name="T17" fmla="*/ 4 h 8"/>
                      <a:gd name="T18" fmla="*/ 3 w 8"/>
                      <a:gd name="T19" fmla="*/ 4 h 8"/>
                      <a:gd name="T20" fmla="*/ 4 w 8"/>
                      <a:gd name="T21" fmla="*/ 4 h 8"/>
                      <a:gd name="T22" fmla="*/ 4 w 8"/>
                      <a:gd name="T23" fmla="*/ 3 h 8"/>
                      <a:gd name="T24" fmla="*/ 4 w 8"/>
                      <a:gd name="T25" fmla="*/ 2 h 8"/>
                      <a:gd name="T26" fmla="*/ 4 w 8"/>
                      <a:gd name="T27" fmla="*/ 1 h 8"/>
                      <a:gd name="T28" fmla="*/ 4 w 8"/>
                      <a:gd name="T29" fmla="*/ 0 h 8"/>
                      <a:gd name="T30" fmla="*/ 3 w 8"/>
                      <a:gd name="T31" fmla="*/ 0 h 8"/>
                      <a:gd name="T32" fmla="*/ 2 w 8"/>
                      <a:gd name="T33" fmla="*/ 0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8"/>
                      <a:gd name="T53" fmla="*/ 8 w 8"/>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8">
                        <a:moveTo>
                          <a:pt x="4" y="0"/>
                        </a:moveTo>
                        <a:lnTo>
                          <a:pt x="2" y="0"/>
                        </a:lnTo>
                        <a:lnTo>
                          <a:pt x="0" y="0"/>
                        </a:lnTo>
                        <a:lnTo>
                          <a:pt x="0" y="2"/>
                        </a:lnTo>
                        <a:lnTo>
                          <a:pt x="0" y="4"/>
                        </a:lnTo>
                        <a:lnTo>
                          <a:pt x="0" y="6"/>
                        </a:lnTo>
                        <a:lnTo>
                          <a:pt x="0" y="8"/>
                        </a:lnTo>
                        <a:lnTo>
                          <a:pt x="2" y="8"/>
                        </a:lnTo>
                        <a:lnTo>
                          <a:pt x="4" y="8"/>
                        </a:lnTo>
                        <a:lnTo>
                          <a:pt x="6" y="8"/>
                        </a:lnTo>
                        <a:lnTo>
                          <a:pt x="8" y="8"/>
                        </a:lnTo>
                        <a:lnTo>
                          <a:pt x="8" y="6"/>
                        </a:lnTo>
                        <a:lnTo>
                          <a:pt x="8" y="4"/>
                        </a:lnTo>
                        <a:lnTo>
                          <a:pt x="8" y="2"/>
                        </a:lnTo>
                        <a:lnTo>
                          <a:pt x="8" y="0"/>
                        </a:lnTo>
                        <a:lnTo>
                          <a:pt x="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grpSp>
            <p:grpSp>
              <p:nvGrpSpPr>
                <p:cNvPr id="7386" name="Group 29"/>
                <p:cNvGrpSpPr>
                  <a:grpSpLocks/>
                </p:cNvGrpSpPr>
                <p:nvPr/>
              </p:nvGrpSpPr>
              <p:grpSpPr bwMode="auto">
                <a:xfrm>
                  <a:off x="1296" y="1165"/>
                  <a:ext cx="50" cy="130"/>
                  <a:chOff x="1296" y="1165"/>
                  <a:chExt cx="50" cy="130"/>
                </a:xfrm>
              </p:grpSpPr>
              <p:sp>
                <p:nvSpPr>
                  <p:cNvPr id="7387" name="Freeform 21"/>
                  <p:cNvSpPr>
                    <a:spLocks/>
                  </p:cNvSpPr>
                  <p:nvPr/>
                </p:nvSpPr>
                <p:spPr bwMode="auto">
                  <a:xfrm>
                    <a:off x="1296" y="1165"/>
                    <a:ext cx="5" cy="4"/>
                  </a:xfrm>
                  <a:custGeom>
                    <a:avLst/>
                    <a:gdLst>
                      <a:gd name="T0" fmla="*/ 2 w 10"/>
                      <a:gd name="T1" fmla="*/ 0 h 8"/>
                      <a:gd name="T2" fmla="*/ 1 w 10"/>
                      <a:gd name="T3" fmla="*/ 0 h 8"/>
                      <a:gd name="T4" fmla="*/ 1 w 10"/>
                      <a:gd name="T5" fmla="*/ 1 h 8"/>
                      <a:gd name="T6" fmla="*/ 0 w 10"/>
                      <a:gd name="T7" fmla="*/ 1 h 8"/>
                      <a:gd name="T8" fmla="*/ 0 w 10"/>
                      <a:gd name="T9" fmla="*/ 2 h 8"/>
                      <a:gd name="T10" fmla="*/ 1 w 10"/>
                      <a:gd name="T11" fmla="*/ 2 h 8"/>
                      <a:gd name="T12" fmla="*/ 1 w 10"/>
                      <a:gd name="T13" fmla="*/ 3 h 8"/>
                      <a:gd name="T14" fmla="*/ 2 w 10"/>
                      <a:gd name="T15" fmla="*/ 3 h 8"/>
                      <a:gd name="T16" fmla="*/ 2 w 10"/>
                      <a:gd name="T17" fmla="*/ 4 h 8"/>
                      <a:gd name="T18" fmla="*/ 3 w 10"/>
                      <a:gd name="T19" fmla="*/ 4 h 8"/>
                      <a:gd name="T20" fmla="*/ 3 w 10"/>
                      <a:gd name="T21" fmla="*/ 3 h 8"/>
                      <a:gd name="T22" fmla="*/ 4 w 10"/>
                      <a:gd name="T23" fmla="*/ 3 h 8"/>
                      <a:gd name="T24" fmla="*/ 5 w 10"/>
                      <a:gd name="T25" fmla="*/ 2 h 8"/>
                      <a:gd name="T26" fmla="*/ 5 w 10"/>
                      <a:gd name="T27" fmla="*/ 1 h 8"/>
                      <a:gd name="T28" fmla="*/ 4 w 10"/>
                      <a:gd name="T29" fmla="*/ 1 h 8"/>
                      <a:gd name="T30" fmla="*/ 4 w 10"/>
                      <a:gd name="T31" fmla="*/ 0 h 8"/>
                      <a:gd name="T32" fmla="*/ 3 w 10"/>
                      <a:gd name="T33" fmla="*/ 0 h 8"/>
                      <a:gd name="T34" fmla="*/ 2 w 10"/>
                      <a:gd name="T35" fmla="*/ 0 h 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8"/>
                      <a:gd name="T56" fmla="*/ 10 w 10"/>
                      <a:gd name="T57" fmla="*/ 8 h 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8">
                        <a:moveTo>
                          <a:pt x="4" y="0"/>
                        </a:moveTo>
                        <a:lnTo>
                          <a:pt x="2" y="0"/>
                        </a:lnTo>
                        <a:lnTo>
                          <a:pt x="2" y="2"/>
                        </a:lnTo>
                        <a:lnTo>
                          <a:pt x="0" y="2"/>
                        </a:lnTo>
                        <a:lnTo>
                          <a:pt x="0" y="4"/>
                        </a:lnTo>
                        <a:lnTo>
                          <a:pt x="2" y="4"/>
                        </a:lnTo>
                        <a:lnTo>
                          <a:pt x="2" y="6"/>
                        </a:lnTo>
                        <a:lnTo>
                          <a:pt x="4" y="6"/>
                        </a:lnTo>
                        <a:lnTo>
                          <a:pt x="4" y="8"/>
                        </a:lnTo>
                        <a:lnTo>
                          <a:pt x="6" y="8"/>
                        </a:lnTo>
                        <a:lnTo>
                          <a:pt x="6" y="6"/>
                        </a:lnTo>
                        <a:lnTo>
                          <a:pt x="8" y="6"/>
                        </a:lnTo>
                        <a:lnTo>
                          <a:pt x="10" y="4"/>
                        </a:lnTo>
                        <a:lnTo>
                          <a:pt x="10" y="2"/>
                        </a:lnTo>
                        <a:lnTo>
                          <a:pt x="8" y="2"/>
                        </a:lnTo>
                        <a:lnTo>
                          <a:pt x="8" y="0"/>
                        </a:lnTo>
                        <a:lnTo>
                          <a:pt x="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88" name="Freeform 22"/>
                  <p:cNvSpPr>
                    <a:spLocks/>
                  </p:cNvSpPr>
                  <p:nvPr/>
                </p:nvSpPr>
                <p:spPr bwMode="auto">
                  <a:xfrm>
                    <a:off x="1303" y="1183"/>
                    <a:ext cx="4" cy="4"/>
                  </a:xfrm>
                  <a:custGeom>
                    <a:avLst/>
                    <a:gdLst>
                      <a:gd name="T0" fmla="*/ 2 w 8"/>
                      <a:gd name="T1" fmla="*/ 0 h 8"/>
                      <a:gd name="T2" fmla="*/ 1 w 8"/>
                      <a:gd name="T3" fmla="*/ 0 h 8"/>
                      <a:gd name="T4" fmla="*/ 0 w 8"/>
                      <a:gd name="T5" fmla="*/ 0 h 8"/>
                      <a:gd name="T6" fmla="*/ 0 w 8"/>
                      <a:gd name="T7" fmla="*/ 1 h 8"/>
                      <a:gd name="T8" fmla="*/ 0 w 8"/>
                      <a:gd name="T9" fmla="*/ 2 h 8"/>
                      <a:gd name="T10" fmla="*/ 0 w 8"/>
                      <a:gd name="T11" fmla="*/ 3 h 8"/>
                      <a:gd name="T12" fmla="*/ 1 w 8"/>
                      <a:gd name="T13" fmla="*/ 3 h 8"/>
                      <a:gd name="T14" fmla="*/ 1 w 8"/>
                      <a:gd name="T15" fmla="*/ 4 h 8"/>
                      <a:gd name="T16" fmla="*/ 2 w 8"/>
                      <a:gd name="T17" fmla="*/ 4 h 8"/>
                      <a:gd name="T18" fmla="*/ 3 w 8"/>
                      <a:gd name="T19" fmla="*/ 4 h 8"/>
                      <a:gd name="T20" fmla="*/ 4 w 8"/>
                      <a:gd name="T21" fmla="*/ 3 h 8"/>
                      <a:gd name="T22" fmla="*/ 4 w 8"/>
                      <a:gd name="T23" fmla="*/ 2 h 8"/>
                      <a:gd name="T24" fmla="*/ 4 w 8"/>
                      <a:gd name="T25" fmla="*/ 1 h 8"/>
                      <a:gd name="T26" fmla="*/ 4 w 8"/>
                      <a:gd name="T27" fmla="*/ 0 h 8"/>
                      <a:gd name="T28" fmla="*/ 3 w 8"/>
                      <a:gd name="T29" fmla="*/ 0 h 8"/>
                      <a:gd name="T30" fmla="*/ 2 w 8"/>
                      <a:gd name="T31" fmla="*/ 0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8"/>
                      <a:gd name="T50" fmla="*/ 8 w 8"/>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8">
                        <a:moveTo>
                          <a:pt x="4" y="0"/>
                        </a:moveTo>
                        <a:lnTo>
                          <a:pt x="2" y="0"/>
                        </a:lnTo>
                        <a:lnTo>
                          <a:pt x="0" y="0"/>
                        </a:lnTo>
                        <a:lnTo>
                          <a:pt x="0" y="2"/>
                        </a:lnTo>
                        <a:lnTo>
                          <a:pt x="0" y="4"/>
                        </a:lnTo>
                        <a:lnTo>
                          <a:pt x="0" y="6"/>
                        </a:lnTo>
                        <a:lnTo>
                          <a:pt x="2" y="6"/>
                        </a:lnTo>
                        <a:lnTo>
                          <a:pt x="2" y="8"/>
                        </a:lnTo>
                        <a:lnTo>
                          <a:pt x="4" y="8"/>
                        </a:lnTo>
                        <a:lnTo>
                          <a:pt x="6" y="8"/>
                        </a:lnTo>
                        <a:lnTo>
                          <a:pt x="8" y="6"/>
                        </a:lnTo>
                        <a:lnTo>
                          <a:pt x="8" y="4"/>
                        </a:lnTo>
                        <a:lnTo>
                          <a:pt x="8" y="2"/>
                        </a:lnTo>
                        <a:lnTo>
                          <a:pt x="8" y="0"/>
                        </a:lnTo>
                        <a:lnTo>
                          <a:pt x="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89" name="Freeform 23"/>
                  <p:cNvSpPr>
                    <a:spLocks/>
                  </p:cNvSpPr>
                  <p:nvPr/>
                </p:nvSpPr>
                <p:spPr bwMode="auto">
                  <a:xfrm>
                    <a:off x="1309" y="1200"/>
                    <a:ext cx="5" cy="4"/>
                  </a:xfrm>
                  <a:custGeom>
                    <a:avLst/>
                    <a:gdLst>
                      <a:gd name="T0" fmla="*/ 3 w 10"/>
                      <a:gd name="T1" fmla="*/ 0 h 8"/>
                      <a:gd name="T2" fmla="*/ 2 w 10"/>
                      <a:gd name="T3" fmla="*/ 0 h 8"/>
                      <a:gd name="T4" fmla="*/ 1 w 10"/>
                      <a:gd name="T5" fmla="*/ 1 h 8"/>
                      <a:gd name="T6" fmla="*/ 0 w 10"/>
                      <a:gd name="T7" fmla="*/ 1 h 8"/>
                      <a:gd name="T8" fmla="*/ 0 w 10"/>
                      <a:gd name="T9" fmla="*/ 2 h 8"/>
                      <a:gd name="T10" fmla="*/ 0 w 10"/>
                      <a:gd name="T11" fmla="*/ 3 h 8"/>
                      <a:gd name="T12" fmla="*/ 1 w 10"/>
                      <a:gd name="T13" fmla="*/ 4 h 8"/>
                      <a:gd name="T14" fmla="*/ 2 w 10"/>
                      <a:gd name="T15" fmla="*/ 4 h 8"/>
                      <a:gd name="T16" fmla="*/ 3 w 10"/>
                      <a:gd name="T17" fmla="*/ 4 h 8"/>
                      <a:gd name="T18" fmla="*/ 4 w 10"/>
                      <a:gd name="T19" fmla="*/ 4 h 8"/>
                      <a:gd name="T20" fmla="*/ 4 w 10"/>
                      <a:gd name="T21" fmla="*/ 3 h 8"/>
                      <a:gd name="T22" fmla="*/ 5 w 10"/>
                      <a:gd name="T23" fmla="*/ 3 h 8"/>
                      <a:gd name="T24" fmla="*/ 5 w 10"/>
                      <a:gd name="T25" fmla="*/ 2 h 8"/>
                      <a:gd name="T26" fmla="*/ 4 w 10"/>
                      <a:gd name="T27" fmla="*/ 2 h 8"/>
                      <a:gd name="T28" fmla="*/ 4 w 10"/>
                      <a:gd name="T29" fmla="*/ 1 h 8"/>
                      <a:gd name="T30" fmla="*/ 4 w 10"/>
                      <a:gd name="T31" fmla="*/ 0 h 8"/>
                      <a:gd name="T32" fmla="*/ 3 w 10"/>
                      <a:gd name="T33" fmla="*/ 0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8"/>
                      <a:gd name="T53" fmla="*/ 10 w 10"/>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8">
                        <a:moveTo>
                          <a:pt x="6" y="0"/>
                        </a:moveTo>
                        <a:lnTo>
                          <a:pt x="4" y="0"/>
                        </a:lnTo>
                        <a:lnTo>
                          <a:pt x="2" y="2"/>
                        </a:lnTo>
                        <a:lnTo>
                          <a:pt x="0" y="2"/>
                        </a:lnTo>
                        <a:lnTo>
                          <a:pt x="0" y="4"/>
                        </a:lnTo>
                        <a:lnTo>
                          <a:pt x="0" y="6"/>
                        </a:lnTo>
                        <a:lnTo>
                          <a:pt x="2" y="8"/>
                        </a:lnTo>
                        <a:lnTo>
                          <a:pt x="4" y="8"/>
                        </a:lnTo>
                        <a:lnTo>
                          <a:pt x="6" y="8"/>
                        </a:lnTo>
                        <a:lnTo>
                          <a:pt x="8" y="8"/>
                        </a:lnTo>
                        <a:lnTo>
                          <a:pt x="8" y="6"/>
                        </a:lnTo>
                        <a:lnTo>
                          <a:pt x="10" y="6"/>
                        </a:lnTo>
                        <a:lnTo>
                          <a:pt x="10" y="4"/>
                        </a:lnTo>
                        <a:lnTo>
                          <a:pt x="8" y="4"/>
                        </a:lnTo>
                        <a:lnTo>
                          <a:pt x="8" y="2"/>
                        </a:lnTo>
                        <a:lnTo>
                          <a:pt x="8"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90" name="Freeform 24"/>
                  <p:cNvSpPr>
                    <a:spLocks/>
                  </p:cNvSpPr>
                  <p:nvPr/>
                </p:nvSpPr>
                <p:spPr bwMode="auto">
                  <a:xfrm>
                    <a:off x="1317" y="1218"/>
                    <a:ext cx="4" cy="4"/>
                  </a:xfrm>
                  <a:custGeom>
                    <a:avLst/>
                    <a:gdLst>
                      <a:gd name="T0" fmla="*/ 1 w 8"/>
                      <a:gd name="T1" fmla="*/ 0 h 8"/>
                      <a:gd name="T2" fmla="*/ 0 w 8"/>
                      <a:gd name="T3" fmla="*/ 1 h 8"/>
                      <a:gd name="T4" fmla="*/ 0 w 8"/>
                      <a:gd name="T5" fmla="*/ 2 h 8"/>
                      <a:gd name="T6" fmla="*/ 0 w 8"/>
                      <a:gd name="T7" fmla="*/ 3 h 8"/>
                      <a:gd name="T8" fmla="*/ 1 w 8"/>
                      <a:gd name="T9" fmla="*/ 4 h 8"/>
                      <a:gd name="T10" fmla="*/ 2 w 8"/>
                      <a:gd name="T11" fmla="*/ 4 h 8"/>
                      <a:gd name="T12" fmla="*/ 3 w 8"/>
                      <a:gd name="T13" fmla="*/ 4 h 8"/>
                      <a:gd name="T14" fmla="*/ 4 w 8"/>
                      <a:gd name="T15" fmla="*/ 3 h 8"/>
                      <a:gd name="T16" fmla="*/ 4 w 8"/>
                      <a:gd name="T17" fmla="*/ 2 h 8"/>
                      <a:gd name="T18" fmla="*/ 4 w 8"/>
                      <a:gd name="T19" fmla="*/ 1 h 8"/>
                      <a:gd name="T20" fmla="*/ 3 w 8"/>
                      <a:gd name="T21" fmla="*/ 1 h 8"/>
                      <a:gd name="T22" fmla="*/ 3 w 8"/>
                      <a:gd name="T23" fmla="*/ 0 h 8"/>
                      <a:gd name="T24" fmla="*/ 2 w 8"/>
                      <a:gd name="T25" fmla="*/ 0 h 8"/>
                      <a:gd name="T26" fmla="*/ 1 w 8"/>
                      <a:gd name="T27" fmla="*/ 0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2" y="0"/>
                        </a:moveTo>
                        <a:lnTo>
                          <a:pt x="0" y="2"/>
                        </a:lnTo>
                        <a:lnTo>
                          <a:pt x="0" y="4"/>
                        </a:lnTo>
                        <a:lnTo>
                          <a:pt x="0" y="6"/>
                        </a:lnTo>
                        <a:lnTo>
                          <a:pt x="2" y="8"/>
                        </a:lnTo>
                        <a:lnTo>
                          <a:pt x="4" y="8"/>
                        </a:lnTo>
                        <a:lnTo>
                          <a:pt x="6" y="8"/>
                        </a:lnTo>
                        <a:lnTo>
                          <a:pt x="8" y="6"/>
                        </a:lnTo>
                        <a:lnTo>
                          <a:pt x="8" y="4"/>
                        </a:lnTo>
                        <a:lnTo>
                          <a:pt x="8" y="2"/>
                        </a:lnTo>
                        <a:lnTo>
                          <a:pt x="6" y="2"/>
                        </a:lnTo>
                        <a:lnTo>
                          <a:pt x="6" y="0"/>
                        </a:lnTo>
                        <a:lnTo>
                          <a:pt x="4"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91" name="Freeform 25"/>
                  <p:cNvSpPr>
                    <a:spLocks/>
                  </p:cNvSpPr>
                  <p:nvPr/>
                </p:nvSpPr>
                <p:spPr bwMode="auto">
                  <a:xfrm>
                    <a:off x="1324" y="1239"/>
                    <a:ext cx="4" cy="4"/>
                  </a:xfrm>
                  <a:custGeom>
                    <a:avLst/>
                    <a:gdLst>
                      <a:gd name="T0" fmla="*/ 2 w 8"/>
                      <a:gd name="T1" fmla="*/ 0 h 8"/>
                      <a:gd name="T2" fmla="*/ 1 w 8"/>
                      <a:gd name="T3" fmla="*/ 0 h 8"/>
                      <a:gd name="T4" fmla="*/ 0 w 8"/>
                      <a:gd name="T5" fmla="*/ 0 h 8"/>
                      <a:gd name="T6" fmla="*/ 0 w 8"/>
                      <a:gd name="T7" fmla="*/ 1 h 8"/>
                      <a:gd name="T8" fmla="*/ 0 w 8"/>
                      <a:gd name="T9" fmla="*/ 2 h 8"/>
                      <a:gd name="T10" fmla="*/ 0 w 8"/>
                      <a:gd name="T11" fmla="*/ 3 h 8"/>
                      <a:gd name="T12" fmla="*/ 1 w 8"/>
                      <a:gd name="T13" fmla="*/ 3 h 8"/>
                      <a:gd name="T14" fmla="*/ 2 w 8"/>
                      <a:gd name="T15" fmla="*/ 4 h 8"/>
                      <a:gd name="T16" fmla="*/ 3 w 8"/>
                      <a:gd name="T17" fmla="*/ 4 h 8"/>
                      <a:gd name="T18" fmla="*/ 3 w 8"/>
                      <a:gd name="T19" fmla="*/ 3 h 8"/>
                      <a:gd name="T20" fmla="*/ 4 w 8"/>
                      <a:gd name="T21" fmla="*/ 3 h 8"/>
                      <a:gd name="T22" fmla="*/ 4 w 8"/>
                      <a:gd name="T23" fmla="*/ 2 h 8"/>
                      <a:gd name="T24" fmla="*/ 4 w 8"/>
                      <a:gd name="T25" fmla="*/ 1 h 8"/>
                      <a:gd name="T26" fmla="*/ 4 w 8"/>
                      <a:gd name="T27" fmla="*/ 0 h 8"/>
                      <a:gd name="T28" fmla="*/ 3 w 8"/>
                      <a:gd name="T29" fmla="*/ 0 h 8"/>
                      <a:gd name="T30" fmla="*/ 2 w 8"/>
                      <a:gd name="T31" fmla="*/ 0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8"/>
                      <a:gd name="T50" fmla="*/ 8 w 8"/>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8">
                        <a:moveTo>
                          <a:pt x="4" y="0"/>
                        </a:moveTo>
                        <a:lnTo>
                          <a:pt x="2" y="0"/>
                        </a:lnTo>
                        <a:lnTo>
                          <a:pt x="0" y="0"/>
                        </a:lnTo>
                        <a:lnTo>
                          <a:pt x="0" y="2"/>
                        </a:lnTo>
                        <a:lnTo>
                          <a:pt x="0" y="4"/>
                        </a:lnTo>
                        <a:lnTo>
                          <a:pt x="0" y="6"/>
                        </a:lnTo>
                        <a:lnTo>
                          <a:pt x="2" y="6"/>
                        </a:lnTo>
                        <a:lnTo>
                          <a:pt x="4" y="8"/>
                        </a:lnTo>
                        <a:lnTo>
                          <a:pt x="6" y="8"/>
                        </a:lnTo>
                        <a:lnTo>
                          <a:pt x="6" y="6"/>
                        </a:lnTo>
                        <a:lnTo>
                          <a:pt x="8" y="6"/>
                        </a:lnTo>
                        <a:lnTo>
                          <a:pt x="8" y="4"/>
                        </a:lnTo>
                        <a:lnTo>
                          <a:pt x="8" y="2"/>
                        </a:lnTo>
                        <a:lnTo>
                          <a:pt x="8" y="0"/>
                        </a:lnTo>
                        <a:lnTo>
                          <a:pt x="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92" name="Freeform 26"/>
                  <p:cNvSpPr>
                    <a:spLocks/>
                  </p:cNvSpPr>
                  <p:nvPr/>
                </p:nvSpPr>
                <p:spPr bwMode="auto">
                  <a:xfrm>
                    <a:off x="1335" y="1273"/>
                    <a:ext cx="4" cy="4"/>
                  </a:xfrm>
                  <a:custGeom>
                    <a:avLst/>
                    <a:gdLst>
                      <a:gd name="T0" fmla="*/ 2 w 8"/>
                      <a:gd name="T1" fmla="*/ 0 h 8"/>
                      <a:gd name="T2" fmla="*/ 1 w 8"/>
                      <a:gd name="T3" fmla="*/ 0 h 8"/>
                      <a:gd name="T4" fmla="*/ 0 w 8"/>
                      <a:gd name="T5" fmla="*/ 1 h 8"/>
                      <a:gd name="T6" fmla="*/ 0 w 8"/>
                      <a:gd name="T7" fmla="*/ 2 h 8"/>
                      <a:gd name="T8" fmla="*/ 0 w 8"/>
                      <a:gd name="T9" fmla="*/ 3 h 8"/>
                      <a:gd name="T10" fmla="*/ 1 w 8"/>
                      <a:gd name="T11" fmla="*/ 3 h 8"/>
                      <a:gd name="T12" fmla="*/ 1 w 8"/>
                      <a:gd name="T13" fmla="*/ 4 h 8"/>
                      <a:gd name="T14" fmla="*/ 2 w 8"/>
                      <a:gd name="T15" fmla="*/ 4 h 8"/>
                      <a:gd name="T16" fmla="*/ 3 w 8"/>
                      <a:gd name="T17" fmla="*/ 3 h 8"/>
                      <a:gd name="T18" fmla="*/ 4 w 8"/>
                      <a:gd name="T19" fmla="*/ 3 h 8"/>
                      <a:gd name="T20" fmla="*/ 4 w 8"/>
                      <a:gd name="T21" fmla="*/ 2 h 8"/>
                      <a:gd name="T22" fmla="*/ 4 w 8"/>
                      <a:gd name="T23" fmla="*/ 1 h 8"/>
                      <a:gd name="T24" fmla="*/ 3 w 8"/>
                      <a:gd name="T25" fmla="*/ 0 h 8"/>
                      <a:gd name="T26" fmla="*/ 2 w 8"/>
                      <a:gd name="T27" fmla="*/ 0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4" y="0"/>
                        </a:moveTo>
                        <a:lnTo>
                          <a:pt x="2" y="0"/>
                        </a:lnTo>
                        <a:lnTo>
                          <a:pt x="0" y="2"/>
                        </a:lnTo>
                        <a:lnTo>
                          <a:pt x="0" y="4"/>
                        </a:lnTo>
                        <a:lnTo>
                          <a:pt x="0" y="6"/>
                        </a:lnTo>
                        <a:lnTo>
                          <a:pt x="2" y="6"/>
                        </a:lnTo>
                        <a:lnTo>
                          <a:pt x="2" y="8"/>
                        </a:lnTo>
                        <a:lnTo>
                          <a:pt x="4" y="8"/>
                        </a:lnTo>
                        <a:lnTo>
                          <a:pt x="6" y="6"/>
                        </a:lnTo>
                        <a:lnTo>
                          <a:pt x="8" y="6"/>
                        </a:lnTo>
                        <a:lnTo>
                          <a:pt x="8" y="4"/>
                        </a:lnTo>
                        <a:lnTo>
                          <a:pt x="8" y="2"/>
                        </a:lnTo>
                        <a:lnTo>
                          <a:pt x="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93" name="Freeform 27"/>
                  <p:cNvSpPr>
                    <a:spLocks/>
                  </p:cNvSpPr>
                  <p:nvPr/>
                </p:nvSpPr>
                <p:spPr bwMode="auto">
                  <a:xfrm>
                    <a:off x="1342" y="1291"/>
                    <a:ext cx="4" cy="4"/>
                  </a:xfrm>
                  <a:custGeom>
                    <a:avLst/>
                    <a:gdLst>
                      <a:gd name="T0" fmla="*/ 2 w 8"/>
                      <a:gd name="T1" fmla="*/ 0 h 8"/>
                      <a:gd name="T2" fmla="*/ 1 w 8"/>
                      <a:gd name="T3" fmla="*/ 0 h 8"/>
                      <a:gd name="T4" fmla="*/ 1 w 8"/>
                      <a:gd name="T5" fmla="*/ 1 h 8"/>
                      <a:gd name="T6" fmla="*/ 0 w 8"/>
                      <a:gd name="T7" fmla="*/ 1 h 8"/>
                      <a:gd name="T8" fmla="*/ 0 w 8"/>
                      <a:gd name="T9" fmla="*/ 2 h 8"/>
                      <a:gd name="T10" fmla="*/ 0 w 8"/>
                      <a:gd name="T11" fmla="*/ 3 h 8"/>
                      <a:gd name="T12" fmla="*/ 0 w 8"/>
                      <a:gd name="T13" fmla="*/ 4 h 8"/>
                      <a:gd name="T14" fmla="*/ 1 w 8"/>
                      <a:gd name="T15" fmla="*/ 4 h 8"/>
                      <a:gd name="T16" fmla="*/ 2 w 8"/>
                      <a:gd name="T17" fmla="*/ 4 h 8"/>
                      <a:gd name="T18" fmla="*/ 3 w 8"/>
                      <a:gd name="T19" fmla="*/ 4 h 8"/>
                      <a:gd name="T20" fmla="*/ 4 w 8"/>
                      <a:gd name="T21" fmla="*/ 4 h 8"/>
                      <a:gd name="T22" fmla="*/ 4 w 8"/>
                      <a:gd name="T23" fmla="*/ 3 h 8"/>
                      <a:gd name="T24" fmla="*/ 4 w 8"/>
                      <a:gd name="T25" fmla="*/ 2 h 8"/>
                      <a:gd name="T26" fmla="*/ 4 w 8"/>
                      <a:gd name="T27" fmla="*/ 1 h 8"/>
                      <a:gd name="T28" fmla="*/ 3 w 8"/>
                      <a:gd name="T29" fmla="*/ 1 h 8"/>
                      <a:gd name="T30" fmla="*/ 3 w 8"/>
                      <a:gd name="T31" fmla="*/ 0 h 8"/>
                      <a:gd name="T32" fmla="*/ 2 w 8"/>
                      <a:gd name="T33" fmla="*/ 0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8"/>
                      <a:gd name="T53" fmla="*/ 8 w 8"/>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8">
                        <a:moveTo>
                          <a:pt x="4" y="0"/>
                        </a:moveTo>
                        <a:lnTo>
                          <a:pt x="2" y="0"/>
                        </a:lnTo>
                        <a:lnTo>
                          <a:pt x="2" y="2"/>
                        </a:lnTo>
                        <a:lnTo>
                          <a:pt x="0" y="2"/>
                        </a:lnTo>
                        <a:lnTo>
                          <a:pt x="0" y="4"/>
                        </a:lnTo>
                        <a:lnTo>
                          <a:pt x="0" y="6"/>
                        </a:lnTo>
                        <a:lnTo>
                          <a:pt x="0" y="8"/>
                        </a:lnTo>
                        <a:lnTo>
                          <a:pt x="2" y="8"/>
                        </a:lnTo>
                        <a:lnTo>
                          <a:pt x="4" y="8"/>
                        </a:lnTo>
                        <a:lnTo>
                          <a:pt x="6" y="8"/>
                        </a:lnTo>
                        <a:lnTo>
                          <a:pt x="8" y="8"/>
                        </a:lnTo>
                        <a:lnTo>
                          <a:pt x="8" y="6"/>
                        </a:lnTo>
                        <a:lnTo>
                          <a:pt x="8" y="4"/>
                        </a:lnTo>
                        <a:lnTo>
                          <a:pt x="8" y="2"/>
                        </a:lnTo>
                        <a:lnTo>
                          <a:pt x="6" y="2"/>
                        </a:lnTo>
                        <a:lnTo>
                          <a:pt x="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94" name="Freeform 28"/>
                  <p:cNvSpPr>
                    <a:spLocks/>
                  </p:cNvSpPr>
                  <p:nvPr/>
                </p:nvSpPr>
                <p:spPr bwMode="auto">
                  <a:xfrm>
                    <a:off x="1330" y="1255"/>
                    <a:ext cx="5" cy="4"/>
                  </a:xfrm>
                  <a:custGeom>
                    <a:avLst/>
                    <a:gdLst>
                      <a:gd name="T0" fmla="*/ 2 w 10"/>
                      <a:gd name="T1" fmla="*/ 0 h 8"/>
                      <a:gd name="T2" fmla="*/ 1 w 10"/>
                      <a:gd name="T3" fmla="*/ 0 h 8"/>
                      <a:gd name="T4" fmla="*/ 1 w 10"/>
                      <a:gd name="T5" fmla="*/ 1 h 8"/>
                      <a:gd name="T6" fmla="*/ 0 w 10"/>
                      <a:gd name="T7" fmla="*/ 2 h 8"/>
                      <a:gd name="T8" fmla="*/ 0 w 10"/>
                      <a:gd name="T9" fmla="*/ 3 h 8"/>
                      <a:gd name="T10" fmla="*/ 1 w 10"/>
                      <a:gd name="T11" fmla="*/ 3 h 8"/>
                      <a:gd name="T12" fmla="*/ 1 w 10"/>
                      <a:gd name="T13" fmla="*/ 4 h 8"/>
                      <a:gd name="T14" fmla="*/ 2 w 10"/>
                      <a:gd name="T15" fmla="*/ 4 h 8"/>
                      <a:gd name="T16" fmla="*/ 3 w 10"/>
                      <a:gd name="T17" fmla="*/ 4 h 8"/>
                      <a:gd name="T18" fmla="*/ 4 w 10"/>
                      <a:gd name="T19" fmla="*/ 4 h 8"/>
                      <a:gd name="T20" fmla="*/ 4 w 10"/>
                      <a:gd name="T21" fmla="*/ 3 h 8"/>
                      <a:gd name="T22" fmla="*/ 5 w 10"/>
                      <a:gd name="T23" fmla="*/ 3 h 8"/>
                      <a:gd name="T24" fmla="*/ 5 w 10"/>
                      <a:gd name="T25" fmla="*/ 2 h 8"/>
                      <a:gd name="T26" fmla="*/ 4 w 10"/>
                      <a:gd name="T27" fmla="*/ 2 h 8"/>
                      <a:gd name="T28" fmla="*/ 4 w 10"/>
                      <a:gd name="T29" fmla="*/ 1 h 8"/>
                      <a:gd name="T30" fmla="*/ 3 w 10"/>
                      <a:gd name="T31" fmla="*/ 1 h 8"/>
                      <a:gd name="T32" fmla="*/ 3 w 10"/>
                      <a:gd name="T33" fmla="*/ 0 h 8"/>
                      <a:gd name="T34" fmla="*/ 2 w 10"/>
                      <a:gd name="T35" fmla="*/ 0 h 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8"/>
                      <a:gd name="T56" fmla="*/ 10 w 10"/>
                      <a:gd name="T57" fmla="*/ 8 h 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8">
                        <a:moveTo>
                          <a:pt x="4" y="0"/>
                        </a:moveTo>
                        <a:lnTo>
                          <a:pt x="2" y="0"/>
                        </a:lnTo>
                        <a:lnTo>
                          <a:pt x="2" y="2"/>
                        </a:lnTo>
                        <a:lnTo>
                          <a:pt x="0" y="4"/>
                        </a:lnTo>
                        <a:lnTo>
                          <a:pt x="0" y="6"/>
                        </a:lnTo>
                        <a:lnTo>
                          <a:pt x="2" y="6"/>
                        </a:lnTo>
                        <a:lnTo>
                          <a:pt x="2" y="8"/>
                        </a:lnTo>
                        <a:lnTo>
                          <a:pt x="4" y="8"/>
                        </a:lnTo>
                        <a:lnTo>
                          <a:pt x="6" y="8"/>
                        </a:lnTo>
                        <a:lnTo>
                          <a:pt x="8" y="8"/>
                        </a:lnTo>
                        <a:lnTo>
                          <a:pt x="8" y="6"/>
                        </a:lnTo>
                        <a:lnTo>
                          <a:pt x="10" y="6"/>
                        </a:lnTo>
                        <a:lnTo>
                          <a:pt x="10" y="4"/>
                        </a:lnTo>
                        <a:lnTo>
                          <a:pt x="8" y="4"/>
                        </a:lnTo>
                        <a:lnTo>
                          <a:pt x="8" y="2"/>
                        </a:lnTo>
                        <a:lnTo>
                          <a:pt x="6" y="2"/>
                        </a:lnTo>
                        <a:lnTo>
                          <a:pt x="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grpSp>
          </p:grpSp>
        </p:grpSp>
        <p:grpSp>
          <p:nvGrpSpPr>
            <p:cNvPr id="7174" name="Group 57"/>
            <p:cNvGrpSpPr>
              <a:grpSpLocks/>
            </p:cNvGrpSpPr>
            <p:nvPr/>
          </p:nvGrpSpPr>
          <p:grpSpPr bwMode="auto">
            <a:xfrm>
              <a:off x="1259" y="1253"/>
              <a:ext cx="343" cy="206"/>
              <a:chOff x="1259" y="1253"/>
              <a:chExt cx="343" cy="206"/>
            </a:xfrm>
          </p:grpSpPr>
          <p:grpSp>
            <p:nvGrpSpPr>
              <p:cNvPr id="7358" name="Group 37"/>
              <p:cNvGrpSpPr>
                <a:grpSpLocks/>
              </p:cNvGrpSpPr>
              <p:nvPr/>
            </p:nvGrpSpPr>
            <p:grpSpPr bwMode="auto">
              <a:xfrm>
                <a:off x="1259" y="1253"/>
                <a:ext cx="343" cy="206"/>
                <a:chOff x="1259" y="1253"/>
                <a:chExt cx="343" cy="206"/>
              </a:xfrm>
            </p:grpSpPr>
            <p:sp>
              <p:nvSpPr>
                <p:cNvPr id="7378" name="Freeform 32"/>
                <p:cNvSpPr>
                  <a:spLocks/>
                </p:cNvSpPr>
                <p:nvPr/>
              </p:nvSpPr>
              <p:spPr bwMode="auto">
                <a:xfrm>
                  <a:off x="1259" y="1253"/>
                  <a:ext cx="343" cy="206"/>
                </a:xfrm>
                <a:custGeom>
                  <a:avLst/>
                  <a:gdLst>
                    <a:gd name="T0" fmla="*/ 54 w 687"/>
                    <a:gd name="T1" fmla="*/ 206 h 413"/>
                    <a:gd name="T2" fmla="*/ 0 w 687"/>
                    <a:gd name="T3" fmla="*/ 0 h 413"/>
                    <a:gd name="T4" fmla="*/ 262 w 687"/>
                    <a:gd name="T5" fmla="*/ 0 h 413"/>
                    <a:gd name="T6" fmla="*/ 343 w 687"/>
                    <a:gd name="T7" fmla="*/ 206 h 413"/>
                    <a:gd name="T8" fmla="*/ 54 w 687"/>
                    <a:gd name="T9" fmla="*/ 206 h 413"/>
                    <a:gd name="T10" fmla="*/ 0 60000 65536"/>
                    <a:gd name="T11" fmla="*/ 0 60000 65536"/>
                    <a:gd name="T12" fmla="*/ 0 60000 65536"/>
                    <a:gd name="T13" fmla="*/ 0 60000 65536"/>
                    <a:gd name="T14" fmla="*/ 0 60000 65536"/>
                    <a:gd name="T15" fmla="*/ 0 w 687"/>
                    <a:gd name="T16" fmla="*/ 0 h 413"/>
                    <a:gd name="T17" fmla="*/ 687 w 687"/>
                    <a:gd name="T18" fmla="*/ 413 h 413"/>
                  </a:gdLst>
                  <a:ahLst/>
                  <a:cxnLst>
                    <a:cxn ang="T10">
                      <a:pos x="T0" y="T1"/>
                    </a:cxn>
                    <a:cxn ang="T11">
                      <a:pos x="T2" y="T3"/>
                    </a:cxn>
                    <a:cxn ang="T12">
                      <a:pos x="T4" y="T5"/>
                    </a:cxn>
                    <a:cxn ang="T13">
                      <a:pos x="T6" y="T7"/>
                    </a:cxn>
                    <a:cxn ang="T14">
                      <a:pos x="T8" y="T9"/>
                    </a:cxn>
                  </a:cxnLst>
                  <a:rect l="T15" t="T16" r="T17" b="T18"/>
                  <a:pathLst>
                    <a:path w="687" h="413">
                      <a:moveTo>
                        <a:pt x="108" y="413"/>
                      </a:moveTo>
                      <a:lnTo>
                        <a:pt x="0" y="0"/>
                      </a:lnTo>
                      <a:lnTo>
                        <a:pt x="525" y="0"/>
                      </a:lnTo>
                      <a:lnTo>
                        <a:pt x="687" y="413"/>
                      </a:lnTo>
                      <a:lnTo>
                        <a:pt x="108" y="413"/>
                      </a:lnTo>
                      <a:close/>
                    </a:path>
                  </a:pathLst>
                </a:custGeom>
                <a:solidFill>
                  <a:srgbClr val="9F9FBF"/>
                </a:solidFill>
                <a:ln w="12700">
                  <a:solidFill>
                    <a:srgbClr val="000000"/>
                  </a:solidFill>
                  <a:round/>
                  <a:headEnd/>
                  <a:tailEnd/>
                </a:ln>
              </p:spPr>
              <p:txBody>
                <a:bodyPr/>
                <a:lstStyle/>
                <a:p>
                  <a:endParaRPr lang="es-SV"/>
                </a:p>
              </p:txBody>
            </p:sp>
            <p:grpSp>
              <p:nvGrpSpPr>
                <p:cNvPr id="7379" name="Group 36"/>
                <p:cNvGrpSpPr>
                  <a:grpSpLocks/>
                </p:cNvGrpSpPr>
                <p:nvPr/>
              </p:nvGrpSpPr>
              <p:grpSpPr bwMode="auto">
                <a:xfrm>
                  <a:off x="1267" y="1280"/>
                  <a:ext cx="324" cy="152"/>
                  <a:chOff x="1267" y="1280"/>
                  <a:chExt cx="324" cy="152"/>
                </a:xfrm>
              </p:grpSpPr>
              <p:sp>
                <p:nvSpPr>
                  <p:cNvPr id="7380" name="Freeform 33"/>
                  <p:cNvSpPr>
                    <a:spLocks/>
                  </p:cNvSpPr>
                  <p:nvPr/>
                </p:nvSpPr>
                <p:spPr bwMode="auto">
                  <a:xfrm>
                    <a:off x="1267" y="1280"/>
                    <a:ext cx="275" cy="30"/>
                  </a:xfrm>
                  <a:custGeom>
                    <a:avLst/>
                    <a:gdLst>
                      <a:gd name="T0" fmla="*/ 0 w 551"/>
                      <a:gd name="T1" fmla="*/ 0 h 60"/>
                      <a:gd name="T2" fmla="*/ 264 w 551"/>
                      <a:gd name="T3" fmla="*/ 0 h 60"/>
                      <a:gd name="T4" fmla="*/ 275 w 551"/>
                      <a:gd name="T5" fmla="*/ 30 h 60"/>
                      <a:gd name="T6" fmla="*/ 7 w 551"/>
                      <a:gd name="T7" fmla="*/ 30 h 60"/>
                      <a:gd name="T8" fmla="*/ 0 w 551"/>
                      <a:gd name="T9" fmla="*/ 0 h 60"/>
                      <a:gd name="T10" fmla="*/ 0 60000 65536"/>
                      <a:gd name="T11" fmla="*/ 0 60000 65536"/>
                      <a:gd name="T12" fmla="*/ 0 60000 65536"/>
                      <a:gd name="T13" fmla="*/ 0 60000 65536"/>
                      <a:gd name="T14" fmla="*/ 0 60000 65536"/>
                      <a:gd name="T15" fmla="*/ 0 w 551"/>
                      <a:gd name="T16" fmla="*/ 0 h 60"/>
                      <a:gd name="T17" fmla="*/ 551 w 551"/>
                      <a:gd name="T18" fmla="*/ 60 h 60"/>
                    </a:gdLst>
                    <a:ahLst/>
                    <a:cxnLst>
                      <a:cxn ang="T10">
                        <a:pos x="T0" y="T1"/>
                      </a:cxn>
                      <a:cxn ang="T11">
                        <a:pos x="T2" y="T3"/>
                      </a:cxn>
                      <a:cxn ang="T12">
                        <a:pos x="T4" y="T5"/>
                      </a:cxn>
                      <a:cxn ang="T13">
                        <a:pos x="T6" y="T7"/>
                      </a:cxn>
                      <a:cxn ang="T14">
                        <a:pos x="T8" y="T9"/>
                      </a:cxn>
                    </a:cxnLst>
                    <a:rect l="T15" t="T16" r="T17" b="T18"/>
                    <a:pathLst>
                      <a:path w="551" h="60">
                        <a:moveTo>
                          <a:pt x="0" y="0"/>
                        </a:moveTo>
                        <a:lnTo>
                          <a:pt x="529" y="0"/>
                        </a:lnTo>
                        <a:lnTo>
                          <a:pt x="551" y="60"/>
                        </a:lnTo>
                        <a:lnTo>
                          <a:pt x="14" y="60"/>
                        </a:lnTo>
                        <a:lnTo>
                          <a:pt x="0" y="0"/>
                        </a:lnTo>
                        <a:close/>
                      </a:path>
                    </a:pathLst>
                  </a:custGeom>
                  <a:solidFill>
                    <a:srgbClr val="9FFF9F"/>
                  </a:solidFill>
                  <a:ln w="12700">
                    <a:solidFill>
                      <a:srgbClr val="000000"/>
                    </a:solidFill>
                    <a:round/>
                    <a:headEnd/>
                    <a:tailEnd/>
                  </a:ln>
                </p:spPr>
                <p:txBody>
                  <a:bodyPr/>
                  <a:lstStyle/>
                  <a:p>
                    <a:endParaRPr lang="es-SV"/>
                  </a:p>
                </p:txBody>
              </p:sp>
              <p:sp>
                <p:nvSpPr>
                  <p:cNvPr id="7381" name="Freeform 34"/>
                  <p:cNvSpPr>
                    <a:spLocks/>
                  </p:cNvSpPr>
                  <p:nvPr/>
                </p:nvSpPr>
                <p:spPr bwMode="auto">
                  <a:xfrm>
                    <a:off x="1282" y="1340"/>
                    <a:ext cx="285" cy="31"/>
                  </a:xfrm>
                  <a:custGeom>
                    <a:avLst/>
                    <a:gdLst>
                      <a:gd name="T0" fmla="*/ 0 w 571"/>
                      <a:gd name="T1" fmla="*/ 0 h 62"/>
                      <a:gd name="T2" fmla="*/ 273 w 571"/>
                      <a:gd name="T3" fmla="*/ 0 h 62"/>
                      <a:gd name="T4" fmla="*/ 285 w 571"/>
                      <a:gd name="T5" fmla="*/ 31 h 62"/>
                      <a:gd name="T6" fmla="*/ 8 w 571"/>
                      <a:gd name="T7" fmla="*/ 31 h 62"/>
                      <a:gd name="T8" fmla="*/ 0 w 571"/>
                      <a:gd name="T9" fmla="*/ 0 h 62"/>
                      <a:gd name="T10" fmla="*/ 0 60000 65536"/>
                      <a:gd name="T11" fmla="*/ 0 60000 65536"/>
                      <a:gd name="T12" fmla="*/ 0 60000 65536"/>
                      <a:gd name="T13" fmla="*/ 0 60000 65536"/>
                      <a:gd name="T14" fmla="*/ 0 60000 65536"/>
                      <a:gd name="T15" fmla="*/ 0 w 571"/>
                      <a:gd name="T16" fmla="*/ 0 h 62"/>
                      <a:gd name="T17" fmla="*/ 571 w 571"/>
                      <a:gd name="T18" fmla="*/ 62 h 62"/>
                    </a:gdLst>
                    <a:ahLst/>
                    <a:cxnLst>
                      <a:cxn ang="T10">
                        <a:pos x="T0" y="T1"/>
                      </a:cxn>
                      <a:cxn ang="T11">
                        <a:pos x="T2" y="T3"/>
                      </a:cxn>
                      <a:cxn ang="T12">
                        <a:pos x="T4" y="T5"/>
                      </a:cxn>
                      <a:cxn ang="T13">
                        <a:pos x="T6" y="T7"/>
                      </a:cxn>
                      <a:cxn ang="T14">
                        <a:pos x="T8" y="T9"/>
                      </a:cxn>
                    </a:cxnLst>
                    <a:rect l="T15" t="T16" r="T17" b="T18"/>
                    <a:pathLst>
                      <a:path w="571" h="62">
                        <a:moveTo>
                          <a:pt x="0" y="0"/>
                        </a:moveTo>
                        <a:lnTo>
                          <a:pt x="547" y="0"/>
                        </a:lnTo>
                        <a:lnTo>
                          <a:pt x="571" y="62"/>
                        </a:lnTo>
                        <a:lnTo>
                          <a:pt x="16" y="62"/>
                        </a:lnTo>
                        <a:lnTo>
                          <a:pt x="0" y="0"/>
                        </a:lnTo>
                        <a:close/>
                      </a:path>
                    </a:pathLst>
                  </a:custGeom>
                  <a:solidFill>
                    <a:srgbClr val="9FFF9F"/>
                  </a:solidFill>
                  <a:ln w="12700">
                    <a:solidFill>
                      <a:srgbClr val="000000"/>
                    </a:solidFill>
                    <a:round/>
                    <a:headEnd/>
                    <a:tailEnd/>
                  </a:ln>
                </p:spPr>
                <p:txBody>
                  <a:bodyPr/>
                  <a:lstStyle/>
                  <a:p>
                    <a:endParaRPr lang="es-SV"/>
                  </a:p>
                </p:txBody>
              </p:sp>
              <p:sp>
                <p:nvSpPr>
                  <p:cNvPr id="7382" name="Freeform 35"/>
                  <p:cNvSpPr>
                    <a:spLocks/>
                  </p:cNvSpPr>
                  <p:nvPr/>
                </p:nvSpPr>
                <p:spPr bwMode="auto">
                  <a:xfrm>
                    <a:off x="1298" y="1402"/>
                    <a:ext cx="293" cy="30"/>
                  </a:xfrm>
                  <a:custGeom>
                    <a:avLst/>
                    <a:gdLst>
                      <a:gd name="T0" fmla="*/ 0 w 587"/>
                      <a:gd name="T1" fmla="*/ 0 h 59"/>
                      <a:gd name="T2" fmla="*/ 281 w 587"/>
                      <a:gd name="T3" fmla="*/ 0 h 59"/>
                      <a:gd name="T4" fmla="*/ 293 w 587"/>
                      <a:gd name="T5" fmla="*/ 30 h 59"/>
                      <a:gd name="T6" fmla="*/ 8 w 587"/>
                      <a:gd name="T7" fmla="*/ 30 h 59"/>
                      <a:gd name="T8" fmla="*/ 0 w 587"/>
                      <a:gd name="T9" fmla="*/ 0 h 59"/>
                      <a:gd name="T10" fmla="*/ 0 60000 65536"/>
                      <a:gd name="T11" fmla="*/ 0 60000 65536"/>
                      <a:gd name="T12" fmla="*/ 0 60000 65536"/>
                      <a:gd name="T13" fmla="*/ 0 60000 65536"/>
                      <a:gd name="T14" fmla="*/ 0 60000 65536"/>
                      <a:gd name="T15" fmla="*/ 0 w 587"/>
                      <a:gd name="T16" fmla="*/ 0 h 59"/>
                      <a:gd name="T17" fmla="*/ 587 w 587"/>
                      <a:gd name="T18" fmla="*/ 59 h 59"/>
                    </a:gdLst>
                    <a:ahLst/>
                    <a:cxnLst>
                      <a:cxn ang="T10">
                        <a:pos x="T0" y="T1"/>
                      </a:cxn>
                      <a:cxn ang="T11">
                        <a:pos x="T2" y="T3"/>
                      </a:cxn>
                      <a:cxn ang="T12">
                        <a:pos x="T4" y="T5"/>
                      </a:cxn>
                      <a:cxn ang="T13">
                        <a:pos x="T6" y="T7"/>
                      </a:cxn>
                      <a:cxn ang="T14">
                        <a:pos x="T8" y="T9"/>
                      </a:cxn>
                    </a:cxnLst>
                    <a:rect l="T15" t="T16" r="T17" b="T18"/>
                    <a:pathLst>
                      <a:path w="587" h="59">
                        <a:moveTo>
                          <a:pt x="0" y="0"/>
                        </a:moveTo>
                        <a:lnTo>
                          <a:pt x="563" y="0"/>
                        </a:lnTo>
                        <a:lnTo>
                          <a:pt x="587" y="59"/>
                        </a:lnTo>
                        <a:lnTo>
                          <a:pt x="16" y="59"/>
                        </a:lnTo>
                        <a:lnTo>
                          <a:pt x="0" y="0"/>
                        </a:lnTo>
                        <a:close/>
                      </a:path>
                    </a:pathLst>
                  </a:custGeom>
                  <a:solidFill>
                    <a:srgbClr val="9FFF9F"/>
                  </a:solidFill>
                  <a:ln w="12700">
                    <a:solidFill>
                      <a:srgbClr val="000000"/>
                    </a:solidFill>
                    <a:round/>
                    <a:headEnd/>
                    <a:tailEnd/>
                  </a:ln>
                </p:spPr>
                <p:txBody>
                  <a:bodyPr/>
                  <a:lstStyle/>
                  <a:p>
                    <a:endParaRPr lang="es-SV"/>
                  </a:p>
                </p:txBody>
              </p:sp>
            </p:grpSp>
          </p:grpSp>
          <p:grpSp>
            <p:nvGrpSpPr>
              <p:cNvPr id="7359" name="Group 56"/>
              <p:cNvGrpSpPr>
                <a:grpSpLocks/>
              </p:cNvGrpSpPr>
              <p:nvPr/>
            </p:nvGrpSpPr>
            <p:grpSpPr bwMode="auto">
              <a:xfrm>
                <a:off x="1271" y="1260"/>
                <a:ext cx="309" cy="188"/>
                <a:chOff x="1271" y="1260"/>
                <a:chExt cx="309" cy="188"/>
              </a:xfrm>
            </p:grpSpPr>
            <p:grpSp>
              <p:nvGrpSpPr>
                <p:cNvPr id="7360" name="Group 46"/>
                <p:cNvGrpSpPr>
                  <a:grpSpLocks/>
                </p:cNvGrpSpPr>
                <p:nvPr/>
              </p:nvGrpSpPr>
              <p:grpSpPr bwMode="auto">
                <a:xfrm>
                  <a:off x="1271" y="1262"/>
                  <a:ext cx="52" cy="186"/>
                  <a:chOff x="1271" y="1262"/>
                  <a:chExt cx="52" cy="186"/>
                </a:xfrm>
              </p:grpSpPr>
              <p:sp>
                <p:nvSpPr>
                  <p:cNvPr id="7370" name="Freeform 38"/>
                  <p:cNvSpPr>
                    <a:spLocks/>
                  </p:cNvSpPr>
                  <p:nvPr/>
                </p:nvSpPr>
                <p:spPr bwMode="auto">
                  <a:xfrm>
                    <a:off x="1271" y="1262"/>
                    <a:ext cx="6" cy="6"/>
                  </a:xfrm>
                  <a:custGeom>
                    <a:avLst/>
                    <a:gdLst>
                      <a:gd name="T0" fmla="*/ 3 w 12"/>
                      <a:gd name="T1" fmla="*/ 0 h 12"/>
                      <a:gd name="T2" fmla="*/ 2 w 12"/>
                      <a:gd name="T3" fmla="*/ 0 h 12"/>
                      <a:gd name="T4" fmla="*/ 1 w 12"/>
                      <a:gd name="T5" fmla="*/ 1 h 12"/>
                      <a:gd name="T6" fmla="*/ 0 w 12"/>
                      <a:gd name="T7" fmla="*/ 2 h 12"/>
                      <a:gd name="T8" fmla="*/ 0 w 12"/>
                      <a:gd name="T9" fmla="*/ 3 h 12"/>
                      <a:gd name="T10" fmla="*/ 0 w 12"/>
                      <a:gd name="T11" fmla="*/ 4 h 12"/>
                      <a:gd name="T12" fmla="*/ 1 w 12"/>
                      <a:gd name="T13" fmla="*/ 4 h 12"/>
                      <a:gd name="T14" fmla="*/ 1 w 12"/>
                      <a:gd name="T15" fmla="*/ 5 h 12"/>
                      <a:gd name="T16" fmla="*/ 2 w 12"/>
                      <a:gd name="T17" fmla="*/ 6 h 12"/>
                      <a:gd name="T18" fmla="*/ 3 w 12"/>
                      <a:gd name="T19" fmla="*/ 6 h 12"/>
                      <a:gd name="T20" fmla="*/ 4 w 12"/>
                      <a:gd name="T21" fmla="*/ 5 h 12"/>
                      <a:gd name="T22" fmla="*/ 5 w 12"/>
                      <a:gd name="T23" fmla="*/ 5 h 12"/>
                      <a:gd name="T24" fmla="*/ 5 w 12"/>
                      <a:gd name="T25" fmla="*/ 4 h 12"/>
                      <a:gd name="T26" fmla="*/ 6 w 12"/>
                      <a:gd name="T27" fmla="*/ 4 h 12"/>
                      <a:gd name="T28" fmla="*/ 6 w 12"/>
                      <a:gd name="T29" fmla="*/ 3 h 12"/>
                      <a:gd name="T30" fmla="*/ 6 w 12"/>
                      <a:gd name="T31" fmla="*/ 2 h 12"/>
                      <a:gd name="T32" fmla="*/ 5 w 12"/>
                      <a:gd name="T33" fmla="*/ 1 h 12"/>
                      <a:gd name="T34" fmla="*/ 4 w 12"/>
                      <a:gd name="T35" fmla="*/ 0 h 12"/>
                      <a:gd name="T36" fmla="*/ 3 w 12"/>
                      <a:gd name="T37" fmla="*/ 0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2"/>
                      <a:gd name="T59" fmla="*/ 12 w 12"/>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2">
                        <a:moveTo>
                          <a:pt x="6" y="0"/>
                        </a:moveTo>
                        <a:lnTo>
                          <a:pt x="4" y="0"/>
                        </a:lnTo>
                        <a:lnTo>
                          <a:pt x="2" y="2"/>
                        </a:lnTo>
                        <a:lnTo>
                          <a:pt x="0" y="4"/>
                        </a:lnTo>
                        <a:lnTo>
                          <a:pt x="0" y="6"/>
                        </a:lnTo>
                        <a:lnTo>
                          <a:pt x="0" y="8"/>
                        </a:lnTo>
                        <a:lnTo>
                          <a:pt x="2" y="8"/>
                        </a:lnTo>
                        <a:lnTo>
                          <a:pt x="2" y="10"/>
                        </a:lnTo>
                        <a:lnTo>
                          <a:pt x="4" y="12"/>
                        </a:lnTo>
                        <a:lnTo>
                          <a:pt x="6" y="12"/>
                        </a:lnTo>
                        <a:lnTo>
                          <a:pt x="8" y="10"/>
                        </a:lnTo>
                        <a:lnTo>
                          <a:pt x="10" y="10"/>
                        </a:lnTo>
                        <a:lnTo>
                          <a:pt x="10" y="8"/>
                        </a:lnTo>
                        <a:lnTo>
                          <a:pt x="12" y="8"/>
                        </a:lnTo>
                        <a:lnTo>
                          <a:pt x="12" y="6"/>
                        </a:lnTo>
                        <a:lnTo>
                          <a:pt x="12" y="4"/>
                        </a:lnTo>
                        <a:lnTo>
                          <a:pt x="10" y="2"/>
                        </a:lnTo>
                        <a:lnTo>
                          <a:pt x="8"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71" name="Freeform 39"/>
                  <p:cNvSpPr>
                    <a:spLocks/>
                  </p:cNvSpPr>
                  <p:nvPr/>
                </p:nvSpPr>
                <p:spPr bwMode="auto">
                  <a:xfrm>
                    <a:off x="1277" y="1288"/>
                    <a:ext cx="6" cy="6"/>
                  </a:xfrm>
                  <a:custGeom>
                    <a:avLst/>
                    <a:gdLst>
                      <a:gd name="T0" fmla="*/ 3 w 12"/>
                      <a:gd name="T1" fmla="*/ 0 h 12"/>
                      <a:gd name="T2" fmla="*/ 2 w 12"/>
                      <a:gd name="T3" fmla="*/ 0 h 12"/>
                      <a:gd name="T4" fmla="*/ 2 w 12"/>
                      <a:gd name="T5" fmla="*/ 1 h 12"/>
                      <a:gd name="T6" fmla="*/ 1 w 12"/>
                      <a:gd name="T7" fmla="*/ 1 h 12"/>
                      <a:gd name="T8" fmla="*/ 1 w 12"/>
                      <a:gd name="T9" fmla="*/ 2 h 12"/>
                      <a:gd name="T10" fmla="*/ 0 w 12"/>
                      <a:gd name="T11" fmla="*/ 3 h 12"/>
                      <a:gd name="T12" fmla="*/ 0 w 12"/>
                      <a:gd name="T13" fmla="*/ 4 h 12"/>
                      <a:gd name="T14" fmla="*/ 1 w 12"/>
                      <a:gd name="T15" fmla="*/ 5 h 12"/>
                      <a:gd name="T16" fmla="*/ 2 w 12"/>
                      <a:gd name="T17" fmla="*/ 6 h 12"/>
                      <a:gd name="T18" fmla="*/ 3 w 12"/>
                      <a:gd name="T19" fmla="*/ 6 h 12"/>
                      <a:gd name="T20" fmla="*/ 4 w 12"/>
                      <a:gd name="T21" fmla="*/ 6 h 12"/>
                      <a:gd name="T22" fmla="*/ 5 w 12"/>
                      <a:gd name="T23" fmla="*/ 6 h 12"/>
                      <a:gd name="T24" fmla="*/ 5 w 12"/>
                      <a:gd name="T25" fmla="*/ 5 h 12"/>
                      <a:gd name="T26" fmla="*/ 6 w 12"/>
                      <a:gd name="T27" fmla="*/ 5 h 12"/>
                      <a:gd name="T28" fmla="*/ 6 w 12"/>
                      <a:gd name="T29" fmla="*/ 4 h 12"/>
                      <a:gd name="T30" fmla="*/ 6 w 12"/>
                      <a:gd name="T31" fmla="*/ 3 h 12"/>
                      <a:gd name="T32" fmla="*/ 6 w 12"/>
                      <a:gd name="T33" fmla="*/ 2 h 12"/>
                      <a:gd name="T34" fmla="*/ 6 w 12"/>
                      <a:gd name="T35" fmla="*/ 1 h 12"/>
                      <a:gd name="T36" fmla="*/ 5 w 12"/>
                      <a:gd name="T37" fmla="*/ 1 h 12"/>
                      <a:gd name="T38" fmla="*/ 4 w 12"/>
                      <a:gd name="T39" fmla="*/ 1 h 12"/>
                      <a:gd name="T40" fmla="*/ 4 w 12"/>
                      <a:gd name="T41" fmla="*/ 0 h 12"/>
                      <a:gd name="T42" fmla="*/ 3 w 12"/>
                      <a:gd name="T43" fmla="*/ 0 h 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
                      <a:gd name="T67" fmla="*/ 0 h 12"/>
                      <a:gd name="T68" fmla="*/ 12 w 12"/>
                      <a:gd name="T69" fmla="*/ 12 h 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 h="12">
                        <a:moveTo>
                          <a:pt x="6" y="0"/>
                        </a:moveTo>
                        <a:lnTo>
                          <a:pt x="4" y="0"/>
                        </a:lnTo>
                        <a:lnTo>
                          <a:pt x="4" y="2"/>
                        </a:lnTo>
                        <a:lnTo>
                          <a:pt x="2" y="2"/>
                        </a:lnTo>
                        <a:lnTo>
                          <a:pt x="2" y="4"/>
                        </a:lnTo>
                        <a:lnTo>
                          <a:pt x="0" y="6"/>
                        </a:lnTo>
                        <a:lnTo>
                          <a:pt x="0" y="8"/>
                        </a:lnTo>
                        <a:lnTo>
                          <a:pt x="2" y="10"/>
                        </a:lnTo>
                        <a:lnTo>
                          <a:pt x="4" y="12"/>
                        </a:lnTo>
                        <a:lnTo>
                          <a:pt x="6" y="12"/>
                        </a:lnTo>
                        <a:lnTo>
                          <a:pt x="8" y="12"/>
                        </a:lnTo>
                        <a:lnTo>
                          <a:pt x="10" y="12"/>
                        </a:lnTo>
                        <a:lnTo>
                          <a:pt x="10" y="10"/>
                        </a:lnTo>
                        <a:lnTo>
                          <a:pt x="12" y="10"/>
                        </a:lnTo>
                        <a:lnTo>
                          <a:pt x="12" y="8"/>
                        </a:lnTo>
                        <a:lnTo>
                          <a:pt x="12" y="6"/>
                        </a:lnTo>
                        <a:lnTo>
                          <a:pt x="12" y="4"/>
                        </a:lnTo>
                        <a:lnTo>
                          <a:pt x="12" y="2"/>
                        </a:lnTo>
                        <a:lnTo>
                          <a:pt x="10" y="2"/>
                        </a:lnTo>
                        <a:lnTo>
                          <a:pt x="8" y="2"/>
                        </a:lnTo>
                        <a:lnTo>
                          <a:pt x="8"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72" name="Freeform 40"/>
                  <p:cNvSpPr>
                    <a:spLocks/>
                  </p:cNvSpPr>
                  <p:nvPr/>
                </p:nvSpPr>
                <p:spPr bwMode="auto">
                  <a:xfrm>
                    <a:off x="1285" y="1314"/>
                    <a:ext cx="6" cy="6"/>
                  </a:xfrm>
                  <a:custGeom>
                    <a:avLst/>
                    <a:gdLst>
                      <a:gd name="T0" fmla="*/ 3 w 12"/>
                      <a:gd name="T1" fmla="*/ 0 h 12"/>
                      <a:gd name="T2" fmla="*/ 2 w 12"/>
                      <a:gd name="T3" fmla="*/ 0 h 12"/>
                      <a:gd name="T4" fmla="*/ 1 w 12"/>
                      <a:gd name="T5" fmla="*/ 0 h 12"/>
                      <a:gd name="T6" fmla="*/ 1 w 12"/>
                      <a:gd name="T7" fmla="*/ 1 h 12"/>
                      <a:gd name="T8" fmla="*/ 0 w 12"/>
                      <a:gd name="T9" fmla="*/ 2 h 12"/>
                      <a:gd name="T10" fmla="*/ 0 w 12"/>
                      <a:gd name="T11" fmla="*/ 3 h 12"/>
                      <a:gd name="T12" fmla="*/ 0 w 12"/>
                      <a:gd name="T13" fmla="*/ 4 h 12"/>
                      <a:gd name="T14" fmla="*/ 1 w 12"/>
                      <a:gd name="T15" fmla="*/ 4 h 12"/>
                      <a:gd name="T16" fmla="*/ 1 w 12"/>
                      <a:gd name="T17" fmla="*/ 5 h 12"/>
                      <a:gd name="T18" fmla="*/ 2 w 12"/>
                      <a:gd name="T19" fmla="*/ 5 h 12"/>
                      <a:gd name="T20" fmla="*/ 2 w 12"/>
                      <a:gd name="T21" fmla="*/ 6 h 12"/>
                      <a:gd name="T22" fmla="*/ 3 w 12"/>
                      <a:gd name="T23" fmla="*/ 6 h 12"/>
                      <a:gd name="T24" fmla="*/ 4 w 12"/>
                      <a:gd name="T25" fmla="*/ 6 h 12"/>
                      <a:gd name="T26" fmla="*/ 4 w 12"/>
                      <a:gd name="T27" fmla="*/ 5 h 12"/>
                      <a:gd name="T28" fmla="*/ 5 w 12"/>
                      <a:gd name="T29" fmla="*/ 5 h 12"/>
                      <a:gd name="T30" fmla="*/ 6 w 12"/>
                      <a:gd name="T31" fmla="*/ 5 h 12"/>
                      <a:gd name="T32" fmla="*/ 6 w 12"/>
                      <a:gd name="T33" fmla="*/ 4 h 12"/>
                      <a:gd name="T34" fmla="*/ 6 w 12"/>
                      <a:gd name="T35" fmla="*/ 3 h 12"/>
                      <a:gd name="T36" fmla="*/ 6 w 12"/>
                      <a:gd name="T37" fmla="*/ 2 h 12"/>
                      <a:gd name="T38" fmla="*/ 6 w 12"/>
                      <a:gd name="T39" fmla="*/ 1 h 12"/>
                      <a:gd name="T40" fmla="*/ 5 w 12"/>
                      <a:gd name="T41" fmla="*/ 1 h 12"/>
                      <a:gd name="T42" fmla="*/ 4 w 12"/>
                      <a:gd name="T43" fmla="*/ 0 h 12"/>
                      <a:gd name="T44" fmla="*/ 3 w 12"/>
                      <a:gd name="T45" fmla="*/ 0 h 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
                      <a:gd name="T70" fmla="*/ 0 h 12"/>
                      <a:gd name="T71" fmla="*/ 12 w 12"/>
                      <a:gd name="T72" fmla="*/ 12 h 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 h="12">
                        <a:moveTo>
                          <a:pt x="6" y="0"/>
                        </a:moveTo>
                        <a:lnTo>
                          <a:pt x="4" y="0"/>
                        </a:lnTo>
                        <a:lnTo>
                          <a:pt x="2" y="0"/>
                        </a:lnTo>
                        <a:lnTo>
                          <a:pt x="2" y="2"/>
                        </a:lnTo>
                        <a:lnTo>
                          <a:pt x="0" y="4"/>
                        </a:lnTo>
                        <a:lnTo>
                          <a:pt x="0" y="6"/>
                        </a:lnTo>
                        <a:lnTo>
                          <a:pt x="0" y="8"/>
                        </a:lnTo>
                        <a:lnTo>
                          <a:pt x="2" y="8"/>
                        </a:lnTo>
                        <a:lnTo>
                          <a:pt x="2" y="10"/>
                        </a:lnTo>
                        <a:lnTo>
                          <a:pt x="4" y="10"/>
                        </a:lnTo>
                        <a:lnTo>
                          <a:pt x="4" y="12"/>
                        </a:lnTo>
                        <a:lnTo>
                          <a:pt x="6" y="12"/>
                        </a:lnTo>
                        <a:lnTo>
                          <a:pt x="8" y="12"/>
                        </a:lnTo>
                        <a:lnTo>
                          <a:pt x="8" y="10"/>
                        </a:lnTo>
                        <a:lnTo>
                          <a:pt x="10" y="10"/>
                        </a:lnTo>
                        <a:lnTo>
                          <a:pt x="12" y="10"/>
                        </a:lnTo>
                        <a:lnTo>
                          <a:pt x="12" y="8"/>
                        </a:lnTo>
                        <a:lnTo>
                          <a:pt x="12" y="6"/>
                        </a:lnTo>
                        <a:lnTo>
                          <a:pt x="12" y="4"/>
                        </a:lnTo>
                        <a:lnTo>
                          <a:pt x="12" y="2"/>
                        </a:lnTo>
                        <a:lnTo>
                          <a:pt x="10" y="2"/>
                        </a:lnTo>
                        <a:lnTo>
                          <a:pt x="8"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73" name="Freeform 41"/>
                  <p:cNvSpPr>
                    <a:spLocks/>
                  </p:cNvSpPr>
                  <p:nvPr/>
                </p:nvSpPr>
                <p:spPr bwMode="auto">
                  <a:xfrm>
                    <a:off x="1291" y="1340"/>
                    <a:ext cx="5" cy="5"/>
                  </a:xfrm>
                  <a:custGeom>
                    <a:avLst/>
                    <a:gdLst>
                      <a:gd name="T0" fmla="*/ 2 w 10"/>
                      <a:gd name="T1" fmla="*/ 0 h 10"/>
                      <a:gd name="T2" fmla="*/ 1 w 10"/>
                      <a:gd name="T3" fmla="*/ 0 h 10"/>
                      <a:gd name="T4" fmla="*/ 0 w 10"/>
                      <a:gd name="T5" fmla="*/ 1 h 10"/>
                      <a:gd name="T6" fmla="*/ 0 w 10"/>
                      <a:gd name="T7" fmla="*/ 2 h 10"/>
                      <a:gd name="T8" fmla="*/ 0 w 10"/>
                      <a:gd name="T9" fmla="*/ 3 h 10"/>
                      <a:gd name="T10" fmla="*/ 0 w 10"/>
                      <a:gd name="T11" fmla="*/ 4 h 10"/>
                      <a:gd name="T12" fmla="*/ 1 w 10"/>
                      <a:gd name="T13" fmla="*/ 4 h 10"/>
                      <a:gd name="T14" fmla="*/ 1 w 10"/>
                      <a:gd name="T15" fmla="*/ 5 h 10"/>
                      <a:gd name="T16" fmla="*/ 2 w 10"/>
                      <a:gd name="T17" fmla="*/ 5 h 10"/>
                      <a:gd name="T18" fmla="*/ 3 w 10"/>
                      <a:gd name="T19" fmla="*/ 5 h 10"/>
                      <a:gd name="T20" fmla="*/ 4 w 10"/>
                      <a:gd name="T21" fmla="*/ 5 h 10"/>
                      <a:gd name="T22" fmla="*/ 5 w 10"/>
                      <a:gd name="T23" fmla="*/ 4 h 10"/>
                      <a:gd name="T24" fmla="*/ 5 w 10"/>
                      <a:gd name="T25" fmla="*/ 3 h 10"/>
                      <a:gd name="T26" fmla="*/ 5 w 10"/>
                      <a:gd name="T27" fmla="*/ 2 h 10"/>
                      <a:gd name="T28" fmla="*/ 5 w 10"/>
                      <a:gd name="T29" fmla="*/ 1 h 10"/>
                      <a:gd name="T30" fmla="*/ 5 w 10"/>
                      <a:gd name="T31" fmla="*/ 0 h 10"/>
                      <a:gd name="T32" fmla="*/ 4 w 10"/>
                      <a:gd name="T33" fmla="*/ 0 h 10"/>
                      <a:gd name="T34" fmla="*/ 3 w 10"/>
                      <a:gd name="T35" fmla="*/ 0 h 10"/>
                      <a:gd name="T36" fmla="*/ 2 w 10"/>
                      <a:gd name="T37" fmla="*/ 0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
                      <a:gd name="T58" fmla="*/ 0 h 10"/>
                      <a:gd name="T59" fmla="*/ 10 w 10"/>
                      <a:gd name="T60" fmla="*/ 10 h 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 h="10">
                        <a:moveTo>
                          <a:pt x="4" y="0"/>
                        </a:moveTo>
                        <a:lnTo>
                          <a:pt x="2" y="0"/>
                        </a:lnTo>
                        <a:lnTo>
                          <a:pt x="0" y="2"/>
                        </a:lnTo>
                        <a:lnTo>
                          <a:pt x="0" y="4"/>
                        </a:lnTo>
                        <a:lnTo>
                          <a:pt x="0" y="6"/>
                        </a:lnTo>
                        <a:lnTo>
                          <a:pt x="0" y="8"/>
                        </a:lnTo>
                        <a:lnTo>
                          <a:pt x="2" y="8"/>
                        </a:lnTo>
                        <a:lnTo>
                          <a:pt x="2" y="10"/>
                        </a:lnTo>
                        <a:lnTo>
                          <a:pt x="4" y="10"/>
                        </a:lnTo>
                        <a:lnTo>
                          <a:pt x="6" y="10"/>
                        </a:lnTo>
                        <a:lnTo>
                          <a:pt x="8" y="10"/>
                        </a:lnTo>
                        <a:lnTo>
                          <a:pt x="10" y="8"/>
                        </a:lnTo>
                        <a:lnTo>
                          <a:pt x="10" y="6"/>
                        </a:lnTo>
                        <a:lnTo>
                          <a:pt x="10" y="4"/>
                        </a:lnTo>
                        <a:lnTo>
                          <a:pt x="10" y="2"/>
                        </a:lnTo>
                        <a:lnTo>
                          <a:pt x="10" y="0"/>
                        </a:lnTo>
                        <a:lnTo>
                          <a:pt x="8" y="0"/>
                        </a:lnTo>
                        <a:lnTo>
                          <a:pt x="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74" name="Freeform 42"/>
                  <p:cNvSpPr>
                    <a:spLocks/>
                  </p:cNvSpPr>
                  <p:nvPr/>
                </p:nvSpPr>
                <p:spPr bwMode="auto">
                  <a:xfrm>
                    <a:off x="1297" y="1366"/>
                    <a:ext cx="6" cy="6"/>
                  </a:xfrm>
                  <a:custGeom>
                    <a:avLst/>
                    <a:gdLst>
                      <a:gd name="T0" fmla="*/ 3 w 12"/>
                      <a:gd name="T1" fmla="*/ 0 h 12"/>
                      <a:gd name="T2" fmla="*/ 2 w 12"/>
                      <a:gd name="T3" fmla="*/ 0 h 12"/>
                      <a:gd name="T4" fmla="*/ 1 w 12"/>
                      <a:gd name="T5" fmla="*/ 1 h 12"/>
                      <a:gd name="T6" fmla="*/ 0 w 12"/>
                      <a:gd name="T7" fmla="*/ 2 h 12"/>
                      <a:gd name="T8" fmla="*/ 0 w 12"/>
                      <a:gd name="T9" fmla="*/ 3 h 12"/>
                      <a:gd name="T10" fmla="*/ 0 w 12"/>
                      <a:gd name="T11" fmla="*/ 4 h 12"/>
                      <a:gd name="T12" fmla="*/ 1 w 12"/>
                      <a:gd name="T13" fmla="*/ 4 h 12"/>
                      <a:gd name="T14" fmla="*/ 1 w 12"/>
                      <a:gd name="T15" fmla="*/ 5 h 12"/>
                      <a:gd name="T16" fmla="*/ 2 w 12"/>
                      <a:gd name="T17" fmla="*/ 5 h 12"/>
                      <a:gd name="T18" fmla="*/ 3 w 12"/>
                      <a:gd name="T19" fmla="*/ 6 h 12"/>
                      <a:gd name="T20" fmla="*/ 4 w 12"/>
                      <a:gd name="T21" fmla="*/ 6 h 12"/>
                      <a:gd name="T22" fmla="*/ 5 w 12"/>
                      <a:gd name="T23" fmla="*/ 5 h 12"/>
                      <a:gd name="T24" fmla="*/ 6 w 12"/>
                      <a:gd name="T25" fmla="*/ 4 h 12"/>
                      <a:gd name="T26" fmla="*/ 6 w 12"/>
                      <a:gd name="T27" fmla="*/ 3 h 12"/>
                      <a:gd name="T28" fmla="*/ 6 w 12"/>
                      <a:gd name="T29" fmla="*/ 2 h 12"/>
                      <a:gd name="T30" fmla="*/ 6 w 12"/>
                      <a:gd name="T31" fmla="*/ 1 h 12"/>
                      <a:gd name="T32" fmla="*/ 5 w 12"/>
                      <a:gd name="T33" fmla="*/ 1 h 12"/>
                      <a:gd name="T34" fmla="*/ 5 w 12"/>
                      <a:gd name="T35" fmla="*/ 0 h 12"/>
                      <a:gd name="T36" fmla="*/ 4 w 12"/>
                      <a:gd name="T37" fmla="*/ 0 h 12"/>
                      <a:gd name="T38" fmla="*/ 3 w 12"/>
                      <a:gd name="T39" fmla="*/ 0 h 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
                      <a:gd name="T61" fmla="*/ 0 h 12"/>
                      <a:gd name="T62" fmla="*/ 12 w 12"/>
                      <a:gd name="T63" fmla="*/ 12 h 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 h="12">
                        <a:moveTo>
                          <a:pt x="6" y="0"/>
                        </a:moveTo>
                        <a:lnTo>
                          <a:pt x="4" y="0"/>
                        </a:lnTo>
                        <a:lnTo>
                          <a:pt x="2" y="2"/>
                        </a:lnTo>
                        <a:lnTo>
                          <a:pt x="0" y="4"/>
                        </a:lnTo>
                        <a:lnTo>
                          <a:pt x="0" y="6"/>
                        </a:lnTo>
                        <a:lnTo>
                          <a:pt x="0" y="8"/>
                        </a:lnTo>
                        <a:lnTo>
                          <a:pt x="2" y="8"/>
                        </a:lnTo>
                        <a:lnTo>
                          <a:pt x="2" y="10"/>
                        </a:lnTo>
                        <a:lnTo>
                          <a:pt x="4" y="10"/>
                        </a:lnTo>
                        <a:lnTo>
                          <a:pt x="6" y="12"/>
                        </a:lnTo>
                        <a:lnTo>
                          <a:pt x="8" y="12"/>
                        </a:lnTo>
                        <a:lnTo>
                          <a:pt x="10" y="10"/>
                        </a:lnTo>
                        <a:lnTo>
                          <a:pt x="12" y="8"/>
                        </a:lnTo>
                        <a:lnTo>
                          <a:pt x="12" y="6"/>
                        </a:lnTo>
                        <a:lnTo>
                          <a:pt x="12" y="4"/>
                        </a:lnTo>
                        <a:lnTo>
                          <a:pt x="12" y="2"/>
                        </a:lnTo>
                        <a:lnTo>
                          <a:pt x="10" y="2"/>
                        </a:lnTo>
                        <a:lnTo>
                          <a:pt x="10" y="0"/>
                        </a:lnTo>
                        <a:lnTo>
                          <a:pt x="8"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75" name="Freeform 43"/>
                  <p:cNvSpPr>
                    <a:spLocks/>
                  </p:cNvSpPr>
                  <p:nvPr/>
                </p:nvSpPr>
                <p:spPr bwMode="auto">
                  <a:xfrm>
                    <a:off x="1304" y="1391"/>
                    <a:ext cx="5" cy="5"/>
                  </a:xfrm>
                  <a:custGeom>
                    <a:avLst/>
                    <a:gdLst>
                      <a:gd name="T0" fmla="*/ 3 w 10"/>
                      <a:gd name="T1" fmla="*/ 0 h 10"/>
                      <a:gd name="T2" fmla="*/ 2 w 10"/>
                      <a:gd name="T3" fmla="*/ 0 h 10"/>
                      <a:gd name="T4" fmla="*/ 1 w 10"/>
                      <a:gd name="T5" fmla="*/ 0 h 10"/>
                      <a:gd name="T6" fmla="*/ 0 w 10"/>
                      <a:gd name="T7" fmla="*/ 0 h 10"/>
                      <a:gd name="T8" fmla="*/ 0 w 10"/>
                      <a:gd name="T9" fmla="*/ 1 h 10"/>
                      <a:gd name="T10" fmla="*/ 0 w 10"/>
                      <a:gd name="T11" fmla="*/ 2 h 10"/>
                      <a:gd name="T12" fmla="*/ 0 w 10"/>
                      <a:gd name="T13" fmla="*/ 3 h 10"/>
                      <a:gd name="T14" fmla="*/ 0 w 10"/>
                      <a:gd name="T15" fmla="*/ 4 h 10"/>
                      <a:gd name="T16" fmla="*/ 0 w 10"/>
                      <a:gd name="T17" fmla="*/ 5 h 10"/>
                      <a:gd name="T18" fmla="*/ 1 w 10"/>
                      <a:gd name="T19" fmla="*/ 5 h 10"/>
                      <a:gd name="T20" fmla="*/ 2 w 10"/>
                      <a:gd name="T21" fmla="*/ 5 h 10"/>
                      <a:gd name="T22" fmla="*/ 3 w 10"/>
                      <a:gd name="T23" fmla="*/ 5 h 10"/>
                      <a:gd name="T24" fmla="*/ 4 w 10"/>
                      <a:gd name="T25" fmla="*/ 5 h 10"/>
                      <a:gd name="T26" fmla="*/ 5 w 10"/>
                      <a:gd name="T27" fmla="*/ 5 h 10"/>
                      <a:gd name="T28" fmla="*/ 5 w 10"/>
                      <a:gd name="T29" fmla="*/ 4 h 10"/>
                      <a:gd name="T30" fmla="*/ 5 w 10"/>
                      <a:gd name="T31" fmla="*/ 3 h 10"/>
                      <a:gd name="T32" fmla="*/ 5 w 10"/>
                      <a:gd name="T33" fmla="*/ 2 h 10"/>
                      <a:gd name="T34" fmla="*/ 5 w 10"/>
                      <a:gd name="T35" fmla="*/ 1 h 10"/>
                      <a:gd name="T36" fmla="*/ 4 w 10"/>
                      <a:gd name="T37" fmla="*/ 0 h 10"/>
                      <a:gd name="T38" fmla="*/ 3 w 10"/>
                      <a:gd name="T39" fmla="*/ 0 h 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
                      <a:gd name="T61" fmla="*/ 0 h 10"/>
                      <a:gd name="T62" fmla="*/ 10 w 10"/>
                      <a:gd name="T63" fmla="*/ 10 h 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 h="10">
                        <a:moveTo>
                          <a:pt x="6" y="0"/>
                        </a:moveTo>
                        <a:lnTo>
                          <a:pt x="4" y="0"/>
                        </a:lnTo>
                        <a:lnTo>
                          <a:pt x="2" y="0"/>
                        </a:lnTo>
                        <a:lnTo>
                          <a:pt x="0" y="0"/>
                        </a:lnTo>
                        <a:lnTo>
                          <a:pt x="0" y="2"/>
                        </a:lnTo>
                        <a:lnTo>
                          <a:pt x="0" y="4"/>
                        </a:lnTo>
                        <a:lnTo>
                          <a:pt x="0" y="6"/>
                        </a:lnTo>
                        <a:lnTo>
                          <a:pt x="0" y="8"/>
                        </a:lnTo>
                        <a:lnTo>
                          <a:pt x="0" y="10"/>
                        </a:lnTo>
                        <a:lnTo>
                          <a:pt x="2" y="10"/>
                        </a:lnTo>
                        <a:lnTo>
                          <a:pt x="4" y="10"/>
                        </a:lnTo>
                        <a:lnTo>
                          <a:pt x="6" y="10"/>
                        </a:lnTo>
                        <a:lnTo>
                          <a:pt x="8" y="10"/>
                        </a:lnTo>
                        <a:lnTo>
                          <a:pt x="10" y="10"/>
                        </a:lnTo>
                        <a:lnTo>
                          <a:pt x="10" y="8"/>
                        </a:lnTo>
                        <a:lnTo>
                          <a:pt x="10" y="6"/>
                        </a:lnTo>
                        <a:lnTo>
                          <a:pt x="10" y="4"/>
                        </a:lnTo>
                        <a:lnTo>
                          <a:pt x="10" y="2"/>
                        </a:lnTo>
                        <a:lnTo>
                          <a:pt x="8"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76" name="Freeform 44"/>
                  <p:cNvSpPr>
                    <a:spLocks/>
                  </p:cNvSpPr>
                  <p:nvPr/>
                </p:nvSpPr>
                <p:spPr bwMode="auto">
                  <a:xfrm>
                    <a:off x="1311" y="1417"/>
                    <a:ext cx="5" cy="5"/>
                  </a:xfrm>
                  <a:custGeom>
                    <a:avLst/>
                    <a:gdLst>
                      <a:gd name="T0" fmla="*/ 2 w 10"/>
                      <a:gd name="T1" fmla="*/ 0 h 10"/>
                      <a:gd name="T2" fmla="*/ 1 w 10"/>
                      <a:gd name="T3" fmla="*/ 0 h 10"/>
                      <a:gd name="T4" fmla="*/ 0 w 10"/>
                      <a:gd name="T5" fmla="*/ 0 h 10"/>
                      <a:gd name="T6" fmla="*/ 0 w 10"/>
                      <a:gd name="T7" fmla="*/ 1 h 10"/>
                      <a:gd name="T8" fmla="*/ 0 w 10"/>
                      <a:gd name="T9" fmla="*/ 2 h 10"/>
                      <a:gd name="T10" fmla="*/ 0 w 10"/>
                      <a:gd name="T11" fmla="*/ 3 h 10"/>
                      <a:gd name="T12" fmla="*/ 0 w 10"/>
                      <a:gd name="T13" fmla="*/ 4 h 10"/>
                      <a:gd name="T14" fmla="*/ 1 w 10"/>
                      <a:gd name="T15" fmla="*/ 5 h 10"/>
                      <a:gd name="T16" fmla="*/ 2 w 10"/>
                      <a:gd name="T17" fmla="*/ 5 h 10"/>
                      <a:gd name="T18" fmla="*/ 3 w 10"/>
                      <a:gd name="T19" fmla="*/ 5 h 10"/>
                      <a:gd name="T20" fmla="*/ 4 w 10"/>
                      <a:gd name="T21" fmla="*/ 5 h 10"/>
                      <a:gd name="T22" fmla="*/ 5 w 10"/>
                      <a:gd name="T23" fmla="*/ 4 h 10"/>
                      <a:gd name="T24" fmla="*/ 5 w 10"/>
                      <a:gd name="T25" fmla="*/ 3 h 10"/>
                      <a:gd name="T26" fmla="*/ 5 w 10"/>
                      <a:gd name="T27" fmla="*/ 2 h 10"/>
                      <a:gd name="T28" fmla="*/ 5 w 10"/>
                      <a:gd name="T29" fmla="*/ 1 h 10"/>
                      <a:gd name="T30" fmla="*/ 5 w 10"/>
                      <a:gd name="T31" fmla="*/ 0 h 10"/>
                      <a:gd name="T32" fmla="*/ 4 w 10"/>
                      <a:gd name="T33" fmla="*/ 0 h 10"/>
                      <a:gd name="T34" fmla="*/ 3 w 10"/>
                      <a:gd name="T35" fmla="*/ 0 h 10"/>
                      <a:gd name="T36" fmla="*/ 2 w 10"/>
                      <a:gd name="T37" fmla="*/ 0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
                      <a:gd name="T58" fmla="*/ 0 h 10"/>
                      <a:gd name="T59" fmla="*/ 10 w 10"/>
                      <a:gd name="T60" fmla="*/ 10 h 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 h="10">
                        <a:moveTo>
                          <a:pt x="4" y="0"/>
                        </a:moveTo>
                        <a:lnTo>
                          <a:pt x="2" y="0"/>
                        </a:lnTo>
                        <a:lnTo>
                          <a:pt x="0" y="0"/>
                        </a:lnTo>
                        <a:lnTo>
                          <a:pt x="0" y="2"/>
                        </a:lnTo>
                        <a:lnTo>
                          <a:pt x="0" y="4"/>
                        </a:lnTo>
                        <a:lnTo>
                          <a:pt x="0" y="6"/>
                        </a:lnTo>
                        <a:lnTo>
                          <a:pt x="0" y="8"/>
                        </a:lnTo>
                        <a:lnTo>
                          <a:pt x="2" y="10"/>
                        </a:lnTo>
                        <a:lnTo>
                          <a:pt x="4" y="10"/>
                        </a:lnTo>
                        <a:lnTo>
                          <a:pt x="6" y="10"/>
                        </a:lnTo>
                        <a:lnTo>
                          <a:pt x="8" y="10"/>
                        </a:lnTo>
                        <a:lnTo>
                          <a:pt x="10" y="8"/>
                        </a:lnTo>
                        <a:lnTo>
                          <a:pt x="10" y="6"/>
                        </a:lnTo>
                        <a:lnTo>
                          <a:pt x="10" y="4"/>
                        </a:lnTo>
                        <a:lnTo>
                          <a:pt x="10" y="2"/>
                        </a:lnTo>
                        <a:lnTo>
                          <a:pt x="10" y="0"/>
                        </a:lnTo>
                        <a:lnTo>
                          <a:pt x="8" y="0"/>
                        </a:lnTo>
                        <a:lnTo>
                          <a:pt x="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77" name="Freeform 45"/>
                  <p:cNvSpPr>
                    <a:spLocks/>
                  </p:cNvSpPr>
                  <p:nvPr/>
                </p:nvSpPr>
                <p:spPr bwMode="auto">
                  <a:xfrm>
                    <a:off x="1317" y="1443"/>
                    <a:ext cx="6" cy="5"/>
                  </a:xfrm>
                  <a:custGeom>
                    <a:avLst/>
                    <a:gdLst>
                      <a:gd name="T0" fmla="*/ 3 w 12"/>
                      <a:gd name="T1" fmla="*/ 0 h 10"/>
                      <a:gd name="T2" fmla="*/ 2 w 12"/>
                      <a:gd name="T3" fmla="*/ 0 h 10"/>
                      <a:gd name="T4" fmla="*/ 1 w 12"/>
                      <a:gd name="T5" fmla="*/ 0 h 10"/>
                      <a:gd name="T6" fmla="*/ 1 w 12"/>
                      <a:gd name="T7" fmla="*/ 1 h 10"/>
                      <a:gd name="T8" fmla="*/ 0 w 12"/>
                      <a:gd name="T9" fmla="*/ 1 h 10"/>
                      <a:gd name="T10" fmla="*/ 0 w 12"/>
                      <a:gd name="T11" fmla="*/ 2 h 10"/>
                      <a:gd name="T12" fmla="*/ 0 w 12"/>
                      <a:gd name="T13" fmla="*/ 3 h 10"/>
                      <a:gd name="T14" fmla="*/ 0 w 12"/>
                      <a:gd name="T15" fmla="*/ 4 h 10"/>
                      <a:gd name="T16" fmla="*/ 0 w 12"/>
                      <a:gd name="T17" fmla="*/ 5 h 10"/>
                      <a:gd name="T18" fmla="*/ 1 w 12"/>
                      <a:gd name="T19" fmla="*/ 5 h 10"/>
                      <a:gd name="T20" fmla="*/ 2 w 12"/>
                      <a:gd name="T21" fmla="*/ 5 h 10"/>
                      <a:gd name="T22" fmla="*/ 3 w 12"/>
                      <a:gd name="T23" fmla="*/ 5 h 10"/>
                      <a:gd name="T24" fmla="*/ 4 w 12"/>
                      <a:gd name="T25" fmla="*/ 5 h 10"/>
                      <a:gd name="T26" fmla="*/ 5 w 12"/>
                      <a:gd name="T27" fmla="*/ 5 h 10"/>
                      <a:gd name="T28" fmla="*/ 5 w 12"/>
                      <a:gd name="T29" fmla="*/ 4 h 10"/>
                      <a:gd name="T30" fmla="*/ 6 w 12"/>
                      <a:gd name="T31" fmla="*/ 4 h 10"/>
                      <a:gd name="T32" fmla="*/ 6 w 12"/>
                      <a:gd name="T33" fmla="*/ 3 h 10"/>
                      <a:gd name="T34" fmla="*/ 6 w 12"/>
                      <a:gd name="T35" fmla="*/ 2 h 10"/>
                      <a:gd name="T36" fmla="*/ 5 w 12"/>
                      <a:gd name="T37" fmla="*/ 2 h 10"/>
                      <a:gd name="T38" fmla="*/ 5 w 12"/>
                      <a:gd name="T39" fmla="*/ 1 h 10"/>
                      <a:gd name="T40" fmla="*/ 5 w 12"/>
                      <a:gd name="T41" fmla="*/ 0 h 10"/>
                      <a:gd name="T42" fmla="*/ 4 w 12"/>
                      <a:gd name="T43" fmla="*/ 0 h 10"/>
                      <a:gd name="T44" fmla="*/ 3 w 12"/>
                      <a:gd name="T45" fmla="*/ 0 h 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
                      <a:gd name="T70" fmla="*/ 0 h 10"/>
                      <a:gd name="T71" fmla="*/ 12 w 12"/>
                      <a:gd name="T72" fmla="*/ 10 h 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 h="10">
                        <a:moveTo>
                          <a:pt x="6" y="0"/>
                        </a:moveTo>
                        <a:lnTo>
                          <a:pt x="4" y="0"/>
                        </a:lnTo>
                        <a:lnTo>
                          <a:pt x="2" y="0"/>
                        </a:lnTo>
                        <a:lnTo>
                          <a:pt x="2" y="2"/>
                        </a:lnTo>
                        <a:lnTo>
                          <a:pt x="0" y="2"/>
                        </a:lnTo>
                        <a:lnTo>
                          <a:pt x="0" y="4"/>
                        </a:lnTo>
                        <a:lnTo>
                          <a:pt x="0" y="6"/>
                        </a:lnTo>
                        <a:lnTo>
                          <a:pt x="0" y="8"/>
                        </a:lnTo>
                        <a:lnTo>
                          <a:pt x="0" y="10"/>
                        </a:lnTo>
                        <a:lnTo>
                          <a:pt x="2" y="10"/>
                        </a:lnTo>
                        <a:lnTo>
                          <a:pt x="4" y="10"/>
                        </a:lnTo>
                        <a:lnTo>
                          <a:pt x="6" y="10"/>
                        </a:lnTo>
                        <a:lnTo>
                          <a:pt x="8" y="10"/>
                        </a:lnTo>
                        <a:lnTo>
                          <a:pt x="10" y="10"/>
                        </a:lnTo>
                        <a:lnTo>
                          <a:pt x="10" y="8"/>
                        </a:lnTo>
                        <a:lnTo>
                          <a:pt x="12" y="8"/>
                        </a:lnTo>
                        <a:lnTo>
                          <a:pt x="12" y="6"/>
                        </a:lnTo>
                        <a:lnTo>
                          <a:pt x="12" y="4"/>
                        </a:lnTo>
                        <a:lnTo>
                          <a:pt x="10" y="4"/>
                        </a:lnTo>
                        <a:lnTo>
                          <a:pt x="10" y="2"/>
                        </a:lnTo>
                        <a:lnTo>
                          <a:pt x="10" y="0"/>
                        </a:lnTo>
                        <a:lnTo>
                          <a:pt x="8"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grpSp>
            <p:grpSp>
              <p:nvGrpSpPr>
                <p:cNvPr id="7361" name="Group 55"/>
                <p:cNvGrpSpPr>
                  <a:grpSpLocks/>
                </p:cNvGrpSpPr>
                <p:nvPr/>
              </p:nvGrpSpPr>
              <p:grpSpPr bwMode="auto">
                <a:xfrm>
                  <a:off x="1512" y="1260"/>
                  <a:ext cx="68" cy="183"/>
                  <a:chOff x="1512" y="1260"/>
                  <a:chExt cx="68" cy="183"/>
                </a:xfrm>
              </p:grpSpPr>
              <p:sp>
                <p:nvSpPr>
                  <p:cNvPr id="7362" name="Freeform 47"/>
                  <p:cNvSpPr>
                    <a:spLocks/>
                  </p:cNvSpPr>
                  <p:nvPr/>
                </p:nvSpPr>
                <p:spPr bwMode="auto">
                  <a:xfrm>
                    <a:off x="1512" y="1260"/>
                    <a:ext cx="6" cy="6"/>
                  </a:xfrm>
                  <a:custGeom>
                    <a:avLst/>
                    <a:gdLst>
                      <a:gd name="T0" fmla="*/ 3 w 12"/>
                      <a:gd name="T1" fmla="*/ 0 h 12"/>
                      <a:gd name="T2" fmla="*/ 2 w 12"/>
                      <a:gd name="T3" fmla="*/ 0 h 12"/>
                      <a:gd name="T4" fmla="*/ 1 w 12"/>
                      <a:gd name="T5" fmla="*/ 0 h 12"/>
                      <a:gd name="T6" fmla="*/ 1 w 12"/>
                      <a:gd name="T7" fmla="*/ 1 h 12"/>
                      <a:gd name="T8" fmla="*/ 0 w 12"/>
                      <a:gd name="T9" fmla="*/ 1 h 12"/>
                      <a:gd name="T10" fmla="*/ 0 w 12"/>
                      <a:gd name="T11" fmla="*/ 2 h 12"/>
                      <a:gd name="T12" fmla="*/ 0 w 12"/>
                      <a:gd name="T13" fmla="*/ 3 h 12"/>
                      <a:gd name="T14" fmla="*/ 0 w 12"/>
                      <a:gd name="T15" fmla="*/ 4 h 12"/>
                      <a:gd name="T16" fmla="*/ 1 w 12"/>
                      <a:gd name="T17" fmla="*/ 5 h 12"/>
                      <a:gd name="T18" fmla="*/ 2 w 12"/>
                      <a:gd name="T19" fmla="*/ 6 h 12"/>
                      <a:gd name="T20" fmla="*/ 3 w 12"/>
                      <a:gd name="T21" fmla="*/ 6 h 12"/>
                      <a:gd name="T22" fmla="*/ 4 w 12"/>
                      <a:gd name="T23" fmla="*/ 5 h 12"/>
                      <a:gd name="T24" fmla="*/ 5 w 12"/>
                      <a:gd name="T25" fmla="*/ 5 h 12"/>
                      <a:gd name="T26" fmla="*/ 5 w 12"/>
                      <a:gd name="T27" fmla="*/ 4 h 12"/>
                      <a:gd name="T28" fmla="*/ 6 w 12"/>
                      <a:gd name="T29" fmla="*/ 3 h 12"/>
                      <a:gd name="T30" fmla="*/ 5 w 12"/>
                      <a:gd name="T31" fmla="*/ 2 h 12"/>
                      <a:gd name="T32" fmla="*/ 5 w 12"/>
                      <a:gd name="T33" fmla="*/ 1 h 12"/>
                      <a:gd name="T34" fmla="*/ 4 w 12"/>
                      <a:gd name="T35" fmla="*/ 0 h 12"/>
                      <a:gd name="T36" fmla="*/ 3 w 12"/>
                      <a:gd name="T37" fmla="*/ 0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2"/>
                      <a:gd name="T59" fmla="*/ 12 w 12"/>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2">
                        <a:moveTo>
                          <a:pt x="6" y="0"/>
                        </a:moveTo>
                        <a:lnTo>
                          <a:pt x="4" y="0"/>
                        </a:lnTo>
                        <a:lnTo>
                          <a:pt x="2" y="0"/>
                        </a:lnTo>
                        <a:lnTo>
                          <a:pt x="2" y="2"/>
                        </a:lnTo>
                        <a:lnTo>
                          <a:pt x="0" y="2"/>
                        </a:lnTo>
                        <a:lnTo>
                          <a:pt x="0" y="4"/>
                        </a:lnTo>
                        <a:lnTo>
                          <a:pt x="0" y="6"/>
                        </a:lnTo>
                        <a:lnTo>
                          <a:pt x="0" y="8"/>
                        </a:lnTo>
                        <a:lnTo>
                          <a:pt x="2" y="10"/>
                        </a:lnTo>
                        <a:lnTo>
                          <a:pt x="4" y="12"/>
                        </a:lnTo>
                        <a:lnTo>
                          <a:pt x="6" y="12"/>
                        </a:lnTo>
                        <a:lnTo>
                          <a:pt x="8" y="10"/>
                        </a:lnTo>
                        <a:lnTo>
                          <a:pt x="10" y="10"/>
                        </a:lnTo>
                        <a:lnTo>
                          <a:pt x="10" y="8"/>
                        </a:lnTo>
                        <a:lnTo>
                          <a:pt x="12" y="6"/>
                        </a:lnTo>
                        <a:lnTo>
                          <a:pt x="10" y="4"/>
                        </a:lnTo>
                        <a:lnTo>
                          <a:pt x="10" y="2"/>
                        </a:lnTo>
                        <a:lnTo>
                          <a:pt x="8"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63" name="Freeform 48"/>
                  <p:cNvSpPr>
                    <a:spLocks/>
                  </p:cNvSpPr>
                  <p:nvPr/>
                </p:nvSpPr>
                <p:spPr bwMode="auto">
                  <a:xfrm>
                    <a:off x="1521" y="1285"/>
                    <a:ext cx="6" cy="6"/>
                  </a:xfrm>
                  <a:custGeom>
                    <a:avLst/>
                    <a:gdLst>
                      <a:gd name="T0" fmla="*/ 3 w 12"/>
                      <a:gd name="T1" fmla="*/ 0 h 12"/>
                      <a:gd name="T2" fmla="*/ 2 w 12"/>
                      <a:gd name="T3" fmla="*/ 0 h 12"/>
                      <a:gd name="T4" fmla="*/ 1 w 12"/>
                      <a:gd name="T5" fmla="*/ 1 h 12"/>
                      <a:gd name="T6" fmla="*/ 0 w 12"/>
                      <a:gd name="T7" fmla="*/ 2 h 12"/>
                      <a:gd name="T8" fmla="*/ 0 w 12"/>
                      <a:gd name="T9" fmla="*/ 3 h 12"/>
                      <a:gd name="T10" fmla="*/ 0 w 12"/>
                      <a:gd name="T11" fmla="*/ 4 h 12"/>
                      <a:gd name="T12" fmla="*/ 0 w 12"/>
                      <a:gd name="T13" fmla="*/ 5 h 12"/>
                      <a:gd name="T14" fmla="*/ 1 w 12"/>
                      <a:gd name="T15" fmla="*/ 5 h 12"/>
                      <a:gd name="T16" fmla="*/ 1 w 12"/>
                      <a:gd name="T17" fmla="*/ 6 h 12"/>
                      <a:gd name="T18" fmla="*/ 2 w 12"/>
                      <a:gd name="T19" fmla="*/ 6 h 12"/>
                      <a:gd name="T20" fmla="*/ 3 w 12"/>
                      <a:gd name="T21" fmla="*/ 6 h 12"/>
                      <a:gd name="T22" fmla="*/ 4 w 12"/>
                      <a:gd name="T23" fmla="*/ 6 h 12"/>
                      <a:gd name="T24" fmla="*/ 5 w 12"/>
                      <a:gd name="T25" fmla="*/ 6 h 12"/>
                      <a:gd name="T26" fmla="*/ 5 w 12"/>
                      <a:gd name="T27" fmla="*/ 5 h 12"/>
                      <a:gd name="T28" fmla="*/ 5 w 12"/>
                      <a:gd name="T29" fmla="*/ 4 h 12"/>
                      <a:gd name="T30" fmla="*/ 6 w 12"/>
                      <a:gd name="T31" fmla="*/ 4 h 12"/>
                      <a:gd name="T32" fmla="*/ 6 w 12"/>
                      <a:gd name="T33" fmla="*/ 3 h 12"/>
                      <a:gd name="T34" fmla="*/ 5 w 12"/>
                      <a:gd name="T35" fmla="*/ 3 h 12"/>
                      <a:gd name="T36" fmla="*/ 5 w 12"/>
                      <a:gd name="T37" fmla="*/ 2 h 12"/>
                      <a:gd name="T38" fmla="*/ 5 w 12"/>
                      <a:gd name="T39" fmla="*/ 1 h 12"/>
                      <a:gd name="T40" fmla="*/ 4 w 12"/>
                      <a:gd name="T41" fmla="*/ 1 h 12"/>
                      <a:gd name="T42" fmla="*/ 3 w 12"/>
                      <a:gd name="T43" fmla="*/ 0 h 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
                      <a:gd name="T67" fmla="*/ 0 h 12"/>
                      <a:gd name="T68" fmla="*/ 12 w 12"/>
                      <a:gd name="T69" fmla="*/ 12 h 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 h="12">
                        <a:moveTo>
                          <a:pt x="6" y="0"/>
                        </a:moveTo>
                        <a:lnTo>
                          <a:pt x="4" y="0"/>
                        </a:lnTo>
                        <a:lnTo>
                          <a:pt x="2" y="2"/>
                        </a:lnTo>
                        <a:lnTo>
                          <a:pt x="0" y="4"/>
                        </a:lnTo>
                        <a:lnTo>
                          <a:pt x="0" y="6"/>
                        </a:lnTo>
                        <a:lnTo>
                          <a:pt x="0" y="8"/>
                        </a:lnTo>
                        <a:lnTo>
                          <a:pt x="0" y="10"/>
                        </a:lnTo>
                        <a:lnTo>
                          <a:pt x="2" y="10"/>
                        </a:lnTo>
                        <a:lnTo>
                          <a:pt x="2" y="12"/>
                        </a:lnTo>
                        <a:lnTo>
                          <a:pt x="4" y="12"/>
                        </a:lnTo>
                        <a:lnTo>
                          <a:pt x="6" y="12"/>
                        </a:lnTo>
                        <a:lnTo>
                          <a:pt x="8" y="12"/>
                        </a:lnTo>
                        <a:lnTo>
                          <a:pt x="10" y="12"/>
                        </a:lnTo>
                        <a:lnTo>
                          <a:pt x="10" y="10"/>
                        </a:lnTo>
                        <a:lnTo>
                          <a:pt x="10" y="8"/>
                        </a:lnTo>
                        <a:lnTo>
                          <a:pt x="12" y="8"/>
                        </a:lnTo>
                        <a:lnTo>
                          <a:pt x="12" y="6"/>
                        </a:lnTo>
                        <a:lnTo>
                          <a:pt x="10" y="6"/>
                        </a:lnTo>
                        <a:lnTo>
                          <a:pt x="10" y="4"/>
                        </a:lnTo>
                        <a:lnTo>
                          <a:pt x="10" y="2"/>
                        </a:lnTo>
                        <a:lnTo>
                          <a:pt x="8" y="2"/>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64" name="Freeform 49"/>
                  <p:cNvSpPr>
                    <a:spLocks/>
                  </p:cNvSpPr>
                  <p:nvPr/>
                </p:nvSpPr>
                <p:spPr bwMode="auto">
                  <a:xfrm>
                    <a:off x="1530" y="1310"/>
                    <a:ext cx="6" cy="6"/>
                  </a:xfrm>
                  <a:custGeom>
                    <a:avLst/>
                    <a:gdLst>
                      <a:gd name="T0" fmla="*/ 3 w 12"/>
                      <a:gd name="T1" fmla="*/ 0 h 12"/>
                      <a:gd name="T2" fmla="*/ 2 w 12"/>
                      <a:gd name="T3" fmla="*/ 0 h 12"/>
                      <a:gd name="T4" fmla="*/ 1 w 12"/>
                      <a:gd name="T5" fmla="*/ 1 h 12"/>
                      <a:gd name="T6" fmla="*/ 0 w 12"/>
                      <a:gd name="T7" fmla="*/ 2 h 12"/>
                      <a:gd name="T8" fmla="*/ 0 w 12"/>
                      <a:gd name="T9" fmla="*/ 3 h 12"/>
                      <a:gd name="T10" fmla="*/ 0 w 12"/>
                      <a:gd name="T11" fmla="*/ 4 h 12"/>
                      <a:gd name="T12" fmla="*/ 0 w 12"/>
                      <a:gd name="T13" fmla="*/ 5 h 12"/>
                      <a:gd name="T14" fmla="*/ 1 w 12"/>
                      <a:gd name="T15" fmla="*/ 6 h 12"/>
                      <a:gd name="T16" fmla="*/ 2 w 12"/>
                      <a:gd name="T17" fmla="*/ 6 h 12"/>
                      <a:gd name="T18" fmla="*/ 3 w 12"/>
                      <a:gd name="T19" fmla="*/ 6 h 12"/>
                      <a:gd name="T20" fmla="*/ 4 w 12"/>
                      <a:gd name="T21" fmla="*/ 6 h 12"/>
                      <a:gd name="T22" fmla="*/ 5 w 12"/>
                      <a:gd name="T23" fmla="*/ 6 h 12"/>
                      <a:gd name="T24" fmla="*/ 5 w 12"/>
                      <a:gd name="T25" fmla="*/ 5 h 12"/>
                      <a:gd name="T26" fmla="*/ 5 w 12"/>
                      <a:gd name="T27" fmla="*/ 4 h 12"/>
                      <a:gd name="T28" fmla="*/ 6 w 12"/>
                      <a:gd name="T29" fmla="*/ 4 h 12"/>
                      <a:gd name="T30" fmla="*/ 6 w 12"/>
                      <a:gd name="T31" fmla="*/ 3 h 12"/>
                      <a:gd name="T32" fmla="*/ 5 w 12"/>
                      <a:gd name="T33" fmla="*/ 2 h 12"/>
                      <a:gd name="T34" fmla="*/ 5 w 12"/>
                      <a:gd name="T35" fmla="*/ 1 h 12"/>
                      <a:gd name="T36" fmla="*/ 4 w 12"/>
                      <a:gd name="T37" fmla="*/ 1 h 12"/>
                      <a:gd name="T38" fmla="*/ 3 w 12"/>
                      <a:gd name="T39" fmla="*/ 0 h 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
                      <a:gd name="T61" fmla="*/ 0 h 12"/>
                      <a:gd name="T62" fmla="*/ 12 w 12"/>
                      <a:gd name="T63" fmla="*/ 12 h 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 h="12">
                        <a:moveTo>
                          <a:pt x="6" y="0"/>
                        </a:moveTo>
                        <a:lnTo>
                          <a:pt x="4" y="0"/>
                        </a:lnTo>
                        <a:lnTo>
                          <a:pt x="2" y="2"/>
                        </a:lnTo>
                        <a:lnTo>
                          <a:pt x="0" y="4"/>
                        </a:lnTo>
                        <a:lnTo>
                          <a:pt x="0" y="6"/>
                        </a:lnTo>
                        <a:lnTo>
                          <a:pt x="0" y="8"/>
                        </a:lnTo>
                        <a:lnTo>
                          <a:pt x="0" y="10"/>
                        </a:lnTo>
                        <a:lnTo>
                          <a:pt x="2" y="12"/>
                        </a:lnTo>
                        <a:lnTo>
                          <a:pt x="4" y="12"/>
                        </a:lnTo>
                        <a:lnTo>
                          <a:pt x="6" y="12"/>
                        </a:lnTo>
                        <a:lnTo>
                          <a:pt x="8" y="12"/>
                        </a:lnTo>
                        <a:lnTo>
                          <a:pt x="10" y="12"/>
                        </a:lnTo>
                        <a:lnTo>
                          <a:pt x="10" y="10"/>
                        </a:lnTo>
                        <a:lnTo>
                          <a:pt x="10" y="8"/>
                        </a:lnTo>
                        <a:lnTo>
                          <a:pt x="12" y="8"/>
                        </a:lnTo>
                        <a:lnTo>
                          <a:pt x="12" y="6"/>
                        </a:lnTo>
                        <a:lnTo>
                          <a:pt x="10" y="4"/>
                        </a:lnTo>
                        <a:lnTo>
                          <a:pt x="10" y="2"/>
                        </a:lnTo>
                        <a:lnTo>
                          <a:pt x="8" y="2"/>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65" name="Freeform 50"/>
                  <p:cNvSpPr>
                    <a:spLocks/>
                  </p:cNvSpPr>
                  <p:nvPr/>
                </p:nvSpPr>
                <p:spPr bwMode="auto">
                  <a:xfrm>
                    <a:off x="1540" y="1334"/>
                    <a:ext cx="5" cy="6"/>
                  </a:xfrm>
                  <a:custGeom>
                    <a:avLst/>
                    <a:gdLst>
                      <a:gd name="T0" fmla="*/ 2 w 10"/>
                      <a:gd name="T1" fmla="*/ 0 h 12"/>
                      <a:gd name="T2" fmla="*/ 1 w 10"/>
                      <a:gd name="T3" fmla="*/ 0 h 12"/>
                      <a:gd name="T4" fmla="*/ 1 w 10"/>
                      <a:gd name="T5" fmla="*/ 1 h 12"/>
                      <a:gd name="T6" fmla="*/ 0 w 10"/>
                      <a:gd name="T7" fmla="*/ 1 h 12"/>
                      <a:gd name="T8" fmla="*/ 0 w 10"/>
                      <a:gd name="T9" fmla="*/ 2 h 12"/>
                      <a:gd name="T10" fmla="*/ 0 w 10"/>
                      <a:gd name="T11" fmla="*/ 3 h 12"/>
                      <a:gd name="T12" fmla="*/ 0 w 10"/>
                      <a:gd name="T13" fmla="*/ 4 h 12"/>
                      <a:gd name="T14" fmla="*/ 0 w 10"/>
                      <a:gd name="T15" fmla="*/ 5 h 12"/>
                      <a:gd name="T16" fmla="*/ 1 w 10"/>
                      <a:gd name="T17" fmla="*/ 6 h 12"/>
                      <a:gd name="T18" fmla="*/ 2 w 10"/>
                      <a:gd name="T19" fmla="*/ 6 h 12"/>
                      <a:gd name="T20" fmla="*/ 3 w 10"/>
                      <a:gd name="T21" fmla="*/ 6 h 12"/>
                      <a:gd name="T22" fmla="*/ 4 w 10"/>
                      <a:gd name="T23" fmla="*/ 6 h 12"/>
                      <a:gd name="T24" fmla="*/ 5 w 10"/>
                      <a:gd name="T25" fmla="*/ 5 h 12"/>
                      <a:gd name="T26" fmla="*/ 5 w 10"/>
                      <a:gd name="T27" fmla="*/ 4 h 12"/>
                      <a:gd name="T28" fmla="*/ 5 w 10"/>
                      <a:gd name="T29" fmla="*/ 3 h 12"/>
                      <a:gd name="T30" fmla="*/ 5 w 10"/>
                      <a:gd name="T31" fmla="*/ 2 h 12"/>
                      <a:gd name="T32" fmla="*/ 5 w 10"/>
                      <a:gd name="T33" fmla="*/ 1 h 12"/>
                      <a:gd name="T34" fmla="*/ 4 w 10"/>
                      <a:gd name="T35" fmla="*/ 1 h 12"/>
                      <a:gd name="T36" fmla="*/ 4 w 10"/>
                      <a:gd name="T37" fmla="*/ 0 h 12"/>
                      <a:gd name="T38" fmla="*/ 3 w 10"/>
                      <a:gd name="T39" fmla="*/ 0 h 12"/>
                      <a:gd name="T40" fmla="*/ 2 w 10"/>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12"/>
                      <a:gd name="T65" fmla="*/ 10 w 10"/>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12">
                        <a:moveTo>
                          <a:pt x="4" y="0"/>
                        </a:moveTo>
                        <a:lnTo>
                          <a:pt x="2" y="0"/>
                        </a:lnTo>
                        <a:lnTo>
                          <a:pt x="2" y="2"/>
                        </a:lnTo>
                        <a:lnTo>
                          <a:pt x="0" y="2"/>
                        </a:lnTo>
                        <a:lnTo>
                          <a:pt x="0" y="4"/>
                        </a:lnTo>
                        <a:lnTo>
                          <a:pt x="0" y="6"/>
                        </a:lnTo>
                        <a:lnTo>
                          <a:pt x="0" y="8"/>
                        </a:lnTo>
                        <a:lnTo>
                          <a:pt x="0" y="10"/>
                        </a:lnTo>
                        <a:lnTo>
                          <a:pt x="2" y="12"/>
                        </a:lnTo>
                        <a:lnTo>
                          <a:pt x="4" y="12"/>
                        </a:lnTo>
                        <a:lnTo>
                          <a:pt x="6" y="12"/>
                        </a:lnTo>
                        <a:lnTo>
                          <a:pt x="8" y="12"/>
                        </a:lnTo>
                        <a:lnTo>
                          <a:pt x="10" y="10"/>
                        </a:lnTo>
                        <a:lnTo>
                          <a:pt x="10" y="8"/>
                        </a:lnTo>
                        <a:lnTo>
                          <a:pt x="10" y="6"/>
                        </a:lnTo>
                        <a:lnTo>
                          <a:pt x="10" y="4"/>
                        </a:lnTo>
                        <a:lnTo>
                          <a:pt x="10" y="2"/>
                        </a:lnTo>
                        <a:lnTo>
                          <a:pt x="8" y="2"/>
                        </a:lnTo>
                        <a:lnTo>
                          <a:pt x="8" y="0"/>
                        </a:lnTo>
                        <a:lnTo>
                          <a:pt x="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66" name="Freeform 51"/>
                  <p:cNvSpPr>
                    <a:spLocks/>
                  </p:cNvSpPr>
                  <p:nvPr/>
                </p:nvSpPr>
                <p:spPr bwMode="auto">
                  <a:xfrm>
                    <a:off x="1549" y="1363"/>
                    <a:ext cx="6" cy="6"/>
                  </a:xfrm>
                  <a:custGeom>
                    <a:avLst/>
                    <a:gdLst>
                      <a:gd name="T0" fmla="*/ 3 w 12"/>
                      <a:gd name="T1" fmla="*/ 0 h 12"/>
                      <a:gd name="T2" fmla="*/ 2 w 12"/>
                      <a:gd name="T3" fmla="*/ 0 h 12"/>
                      <a:gd name="T4" fmla="*/ 2 w 12"/>
                      <a:gd name="T5" fmla="*/ 1 h 12"/>
                      <a:gd name="T6" fmla="*/ 1 w 12"/>
                      <a:gd name="T7" fmla="*/ 1 h 12"/>
                      <a:gd name="T8" fmla="*/ 0 w 12"/>
                      <a:gd name="T9" fmla="*/ 2 h 12"/>
                      <a:gd name="T10" fmla="*/ 0 w 12"/>
                      <a:gd name="T11" fmla="*/ 3 h 12"/>
                      <a:gd name="T12" fmla="*/ 0 w 12"/>
                      <a:gd name="T13" fmla="*/ 4 h 12"/>
                      <a:gd name="T14" fmla="*/ 1 w 12"/>
                      <a:gd name="T15" fmla="*/ 5 h 12"/>
                      <a:gd name="T16" fmla="*/ 2 w 12"/>
                      <a:gd name="T17" fmla="*/ 6 h 12"/>
                      <a:gd name="T18" fmla="*/ 3 w 12"/>
                      <a:gd name="T19" fmla="*/ 6 h 12"/>
                      <a:gd name="T20" fmla="*/ 4 w 12"/>
                      <a:gd name="T21" fmla="*/ 6 h 12"/>
                      <a:gd name="T22" fmla="*/ 5 w 12"/>
                      <a:gd name="T23" fmla="*/ 6 h 12"/>
                      <a:gd name="T24" fmla="*/ 5 w 12"/>
                      <a:gd name="T25" fmla="*/ 5 h 12"/>
                      <a:gd name="T26" fmla="*/ 6 w 12"/>
                      <a:gd name="T27" fmla="*/ 5 h 12"/>
                      <a:gd name="T28" fmla="*/ 6 w 12"/>
                      <a:gd name="T29" fmla="*/ 4 h 12"/>
                      <a:gd name="T30" fmla="*/ 6 w 12"/>
                      <a:gd name="T31" fmla="*/ 3 h 12"/>
                      <a:gd name="T32" fmla="*/ 6 w 12"/>
                      <a:gd name="T33" fmla="*/ 2 h 12"/>
                      <a:gd name="T34" fmla="*/ 6 w 12"/>
                      <a:gd name="T35" fmla="*/ 1 h 12"/>
                      <a:gd name="T36" fmla="*/ 5 w 12"/>
                      <a:gd name="T37" fmla="*/ 1 h 12"/>
                      <a:gd name="T38" fmla="*/ 4 w 12"/>
                      <a:gd name="T39" fmla="*/ 0 h 12"/>
                      <a:gd name="T40" fmla="*/ 3 w 12"/>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12"/>
                      <a:gd name="T65" fmla="*/ 12 w 12"/>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12">
                        <a:moveTo>
                          <a:pt x="6" y="0"/>
                        </a:moveTo>
                        <a:lnTo>
                          <a:pt x="4" y="0"/>
                        </a:lnTo>
                        <a:lnTo>
                          <a:pt x="4" y="2"/>
                        </a:lnTo>
                        <a:lnTo>
                          <a:pt x="2" y="2"/>
                        </a:lnTo>
                        <a:lnTo>
                          <a:pt x="0" y="4"/>
                        </a:lnTo>
                        <a:lnTo>
                          <a:pt x="0" y="6"/>
                        </a:lnTo>
                        <a:lnTo>
                          <a:pt x="0" y="8"/>
                        </a:lnTo>
                        <a:lnTo>
                          <a:pt x="2" y="10"/>
                        </a:lnTo>
                        <a:lnTo>
                          <a:pt x="4" y="12"/>
                        </a:lnTo>
                        <a:lnTo>
                          <a:pt x="6" y="12"/>
                        </a:lnTo>
                        <a:lnTo>
                          <a:pt x="8" y="12"/>
                        </a:lnTo>
                        <a:lnTo>
                          <a:pt x="10" y="12"/>
                        </a:lnTo>
                        <a:lnTo>
                          <a:pt x="10" y="10"/>
                        </a:lnTo>
                        <a:lnTo>
                          <a:pt x="12" y="10"/>
                        </a:lnTo>
                        <a:lnTo>
                          <a:pt x="12" y="8"/>
                        </a:lnTo>
                        <a:lnTo>
                          <a:pt x="12" y="6"/>
                        </a:lnTo>
                        <a:lnTo>
                          <a:pt x="12" y="4"/>
                        </a:lnTo>
                        <a:lnTo>
                          <a:pt x="12" y="2"/>
                        </a:lnTo>
                        <a:lnTo>
                          <a:pt x="10" y="2"/>
                        </a:lnTo>
                        <a:lnTo>
                          <a:pt x="8"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67" name="Freeform 52"/>
                  <p:cNvSpPr>
                    <a:spLocks/>
                  </p:cNvSpPr>
                  <p:nvPr/>
                </p:nvSpPr>
                <p:spPr bwMode="auto">
                  <a:xfrm>
                    <a:off x="1564" y="1411"/>
                    <a:ext cx="6" cy="6"/>
                  </a:xfrm>
                  <a:custGeom>
                    <a:avLst/>
                    <a:gdLst>
                      <a:gd name="T0" fmla="*/ 3 w 12"/>
                      <a:gd name="T1" fmla="*/ 0 h 12"/>
                      <a:gd name="T2" fmla="*/ 2 w 12"/>
                      <a:gd name="T3" fmla="*/ 0 h 12"/>
                      <a:gd name="T4" fmla="*/ 1 w 12"/>
                      <a:gd name="T5" fmla="*/ 0 h 12"/>
                      <a:gd name="T6" fmla="*/ 1 w 12"/>
                      <a:gd name="T7" fmla="*/ 1 h 12"/>
                      <a:gd name="T8" fmla="*/ 1 w 12"/>
                      <a:gd name="T9" fmla="*/ 2 h 12"/>
                      <a:gd name="T10" fmla="*/ 0 w 12"/>
                      <a:gd name="T11" fmla="*/ 2 h 12"/>
                      <a:gd name="T12" fmla="*/ 0 w 12"/>
                      <a:gd name="T13" fmla="*/ 3 h 12"/>
                      <a:gd name="T14" fmla="*/ 0 w 12"/>
                      <a:gd name="T15" fmla="*/ 4 h 12"/>
                      <a:gd name="T16" fmla="*/ 1 w 12"/>
                      <a:gd name="T17" fmla="*/ 4 h 12"/>
                      <a:gd name="T18" fmla="*/ 1 w 12"/>
                      <a:gd name="T19" fmla="*/ 5 h 12"/>
                      <a:gd name="T20" fmla="*/ 1 w 12"/>
                      <a:gd name="T21" fmla="*/ 6 h 12"/>
                      <a:gd name="T22" fmla="*/ 2 w 12"/>
                      <a:gd name="T23" fmla="*/ 6 h 12"/>
                      <a:gd name="T24" fmla="*/ 3 w 12"/>
                      <a:gd name="T25" fmla="*/ 6 h 12"/>
                      <a:gd name="T26" fmla="*/ 4 w 12"/>
                      <a:gd name="T27" fmla="*/ 6 h 12"/>
                      <a:gd name="T28" fmla="*/ 5 w 12"/>
                      <a:gd name="T29" fmla="*/ 6 h 12"/>
                      <a:gd name="T30" fmla="*/ 5 w 12"/>
                      <a:gd name="T31" fmla="*/ 5 h 12"/>
                      <a:gd name="T32" fmla="*/ 6 w 12"/>
                      <a:gd name="T33" fmla="*/ 5 h 12"/>
                      <a:gd name="T34" fmla="*/ 6 w 12"/>
                      <a:gd name="T35" fmla="*/ 4 h 12"/>
                      <a:gd name="T36" fmla="*/ 6 w 12"/>
                      <a:gd name="T37" fmla="*/ 3 h 12"/>
                      <a:gd name="T38" fmla="*/ 6 w 12"/>
                      <a:gd name="T39" fmla="*/ 2 h 12"/>
                      <a:gd name="T40" fmla="*/ 5 w 12"/>
                      <a:gd name="T41" fmla="*/ 1 h 12"/>
                      <a:gd name="T42" fmla="*/ 5 w 12"/>
                      <a:gd name="T43" fmla="*/ 0 h 12"/>
                      <a:gd name="T44" fmla="*/ 4 w 12"/>
                      <a:gd name="T45" fmla="*/ 0 h 12"/>
                      <a:gd name="T46" fmla="*/ 3 w 12"/>
                      <a:gd name="T47" fmla="*/ 0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
                      <a:gd name="T73" fmla="*/ 0 h 12"/>
                      <a:gd name="T74" fmla="*/ 12 w 12"/>
                      <a:gd name="T75" fmla="*/ 12 h 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 h="12">
                        <a:moveTo>
                          <a:pt x="6" y="0"/>
                        </a:moveTo>
                        <a:lnTo>
                          <a:pt x="4" y="0"/>
                        </a:lnTo>
                        <a:lnTo>
                          <a:pt x="2" y="0"/>
                        </a:lnTo>
                        <a:lnTo>
                          <a:pt x="2" y="2"/>
                        </a:lnTo>
                        <a:lnTo>
                          <a:pt x="2" y="4"/>
                        </a:lnTo>
                        <a:lnTo>
                          <a:pt x="0" y="4"/>
                        </a:lnTo>
                        <a:lnTo>
                          <a:pt x="0" y="6"/>
                        </a:lnTo>
                        <a:lnTo>
                          <a:pt x="0" y="8"/>
                        </a:lnTo>
                        <a:lnTo>
                          <a:pt x="2" y="8"/>
                        </a:lnTo>
                        <a:lnTo>
                          <a:pt x="2" y="10"/>
                        </a:lnTo>
                        <a:lnTo>
                          <a:pt x="2" y="12"/>
                        </a:lnTo>
                        <a:lnTo>
                          <a:pt x="4" y="12"/>
                        </a:lnTo>
                        <a:lnTo>
                          <a:pt x="6" y="12"/>
                        </a:lnTo>
                        <a:lnTo>
                          <a:pt x="8" y="12"/>
                        </a:lnTo>
                        <a:lnTo>
                          <a:pt x="10" y="12"/>
                        </a:lnTo>
                        <a:lnTo>
                          <a:pt x="10" y="10"/>
                        </a:lnTo>
                        <a:lnTo>
                          <a:pt x="12" y="10"/>
                        </a:lnTo>
                        <a:lnTo>
                          <a:pt x="12" y="8"/>
                        </a:lnTo>
                        <a:lnTo>
                          <a:pt x="12" y="6"/>
                        </a:lnTo>
                        <a:lnTo>
                          <a:pt x="12" y="4"/>
                        </a:lnTo>
                        <a:lnTo>
                          <a:pt x="10" y="2"/>
                        </a:lnTo>
                        <a:lnTo>
                          <a:pt x="10" y="0"/>
                        </a:lnTo>
                        <a:lnTo>
                          <a:pt x="8"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68" name="Freeform 53"/>
                  <p:cNvSpPr>
                    <a:spLocks/>
                  </p:cNvSpPr>
                  <p:nvPr/>
                </p:nvSpPr>
                <p:spPr bwMode="auto">
                  <a:xfrm>
                    <a:off x="1574" y="1438"/>
                    <a:ext cx="6" cy="5"/>
                  </a:xfrm>
                  <a:custGeom>
                    <a:avLst/>
                    <a:gdLst>
                      <a:gd name="T0" fmla="*/ 3 w 12"/>
                      <a:gd name="T1" fmla="*/ 0 h 10"/>
                      <a:gd name="T2" fmla="*/ 2 w 12"/>
                      <a:gd name="T3" fmla="*/ 0 h 10"/>
                      <a:gd name="T4" fmla="*/ 1 w 12"/>
                      <a:gd name="T5" fmla="*/ 0 h 10"/>
                      <a:gd name="T6" fmla="*/ 0 w 12"/>
                      <a:gd name="T7" fmla="*/ 1 h 10"/>
                      <a:gd name="T8" fmla="*/ 0 w 12"/>
                      <a:gd name="T9" fmla="*/ 2 h 10"/>
                      <a:gd name="T10" fmla="*/ 0 w 12"/>
                      <a:gd name="T11" fmla="*/ 3 h 10"/>
                      <a:gd name="T12" fmla="*/ 0 w 12"/>
                      <a:gd name="T13" fmla="*/ 4 h 10"/>
                      <a:gd name="T14" fmla="*/ 1 w 12"/>
                      <a:gd name="T15" fmla="*/ 5 h 10"/>
                      <a:gd name="T16" fmla="*/ 2 w 12"/>
                      <a:gd name="T17" fmla="*/ 5 h 10"/>
                      <a:gd name="T18" fmla="*/ 3 w 12"/>
                      <a:gd name="T19" fmla="*/ 5 h 10"/>
                      <a:gd name="T20" fmla="*/ 4 w 12"/>
                      <a:gd name="T21" fmla="*/ 5 h 10"/>
                      <a:gd name="T22" fmla="*/ 5 w 12"/>
                      <a:gd name="T23" fmla="*/ 5 h 10"/>
                      <a:gd name="T24" fmla="*/ 5 w 12"/>
                      <a:gd name="T25" fmla="*/ 4 h 10"/>
                      <a:gd name="T26" fmla="*/ 6 w 12"/>
                      <a:gd name="T27" fmla="*/ 4 h 10"/>
                      <a:gd name="T28" fmla="*/ 6 w 12"/>
                      <a:gd name="T29" fmla="*/ 3 h 10"/>
                      <a:gd name="T30" fmla="*/ 6 w 12"/>
                      <a:gd name="T31" fmla="*/ 2 h 10"/>
                      <a:gd name="T32" fmla="*/ 6 w 12"/>
                      <a:gd name="T33" fmla="*/ 1 h 10"/>
                      <a:gd name="T34" fmla="*/ 5 w 12"/>
                      <a:gd name="T35" fmla="*/ 1 h 10"/>
                      <a:gd name="T36" fmla="*/ 5 w 12"/>
                      <a:gd name="T37" fmla="*/ 0 h 10"/>
                      <a:gd name="T38" fmla="*/ 4 w 12"/>
                      <a:gd name="T39" fmla="*/ 0 h 10"/>
                      <a:gd name="T40" fmla="*/ 3 w 12"/>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10"/>
                      <a:gd name="T65" fmla="*/ 12 w 12"/>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10">
                        <a:moveTo>
                          <a:pt x="6" y="0"/>
                        </a:moveTo>
                        <a:lnTo>
                          <a:pt x="4" y="0"/>
                        </a:lnTo>
                        <a:lnTo>
                          <a:pt x="2" y="0"/>
                        </a:lnTo>
                        <a:lnTo>
                          <a:pt x="0" y="2"/>
                        </a:lnTo>
                        <a:lnTo>
                          <a:pt x="0" y="4"/>
                        </a:lnTo>
                        <a:lnTo>
                          <a:pt x="0" y="6"/>
                        </a:lnTo>
                        <a:lnTo>
                          <a:pt x="0" y="8"/>
                        </a:lnTo>
                        <a:lnTo>
                          <a:pt x="2" y="10"/>
                        </a:lnTo>
                        <a:lnTo>
                          <a:pt x="4" y="10"/>
                        </a:lnTo>
                        <a:lnTo>
                          <a:pt x="6" y="10"/>
                        </a:lnTo>
                        <a:lnTo>
                          <a:pt x="8" y="10"/>
                        </a:lnTo>
                        <a:lnTo>
                          <a:pt x="10" y="10"/>
                        </a:lnTo>
                        <a:lnTo>
                          <a:pt x="10" y="8"/>
                        </a:lnTo>
                        <a:lnTo>
                          <a:pt x="12" y="8"/>
                        </a:lnTo>
                        <a:lnTo>
                          <a:pt x="12" y="6"/>
                        </a:lnTo>
                        <a:lnTo>
                          <a:pt x="12" y="4"/>
                        </a:lnTo>
                        <a:lnTo>
                          <a:pt x="12" y="2"/>
                        </a:lnTo>
                        <a:lnTo>
                          <a:pt x="10" y="2"/>
                        </a:lnTo>
                        <a:lnTo>
                          <a:pt x="10" y="0"/>
                        </a:lnTo>
                        <a:lnTo>
                          <a:pt x="8"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69" name="Freeform 54"/>
                  <p:cNvSpPr>
                    <a:spLocks/>
                  </p:cNvSpPr>
                  <p:nvPr/>
                </p:nvSpPr>
                <p:spPr bwMode="auto">
                  <a:xfrm>
                    <a:off x="1558" y="1387"/>
                    <a:ext cx="6" cy="6"/>
                  </a:xfrm>
                  <a:custGeom>
                    <a:avLst/>
                    <a:gdLst>
                      <a:gd name="T0" fmla="*/ 3 w 12"/>
                      <a:gd name="T1" fmla="*/ 0 h 12"/>
                      <a:gd name="T2" fmla="*/ 2 w 12"/>
                      <a:gd name="T3" fmla="*/ 0 h 12"/>
                      <a:gd name="T4" fmla="*/ 1 w 12"/>
                      <a:gd name="T5" fmla="*/ 0 h 12"/>
                      <a:gd name="T6" fmla="*/ 1 w 12"/>
                      <a:gd name="T7" fmla="*/ 1 h 12"/>
                      <a:gd name="T8" fmla="*/ 0 w 12"/>
                      <a:gd name="T9" fmla="*/ 1 h 12"/>
                      <a:gd name="T10" fmla="*/ 0 w 12"/>
                      <a:gd name="T11" fmla="*/ 2 h 12"/>
                      <a:gd name="T12" fmla="*/ 0 w 12"/>
                      <a:gd name="T13" fmla="*/ 3 h 12"/>
                      <a:gd name="T14" fmla="*/ 0 w 12"/>
                      <a:gd name="T15" fmla="*/ 4 h 12"/>
                      <a:gd name="T16" fmla="*/ 1 w 12"/>
                      <a:gd name="T17" fmla="*/ 5 h 12"/>
                      <a:gd name="T18" fmla="*/ 2 w 12"/>
                      <a:gd name="T19" fmla="*/ 5 h 12"/>
                      <a:gd name="T20" fmla="*/ 2 w 12"/>
                      <a:gd name="T21" fmla="*/ 6 h 12"/>
                      <a:gd name="T22" fmla="*/ 3 w 12"/>
                      <a:gd name="T23" fmla="*/ 6 h 12"/>
                      <a:gd name="T24" fmla="*/ 4 w 12"/>
                      <a:gd name="T25" fmla="*/ 5 h 12"/>
                      <a:gd name="T26" fmla="*/ 5 w 12"/>
                      <a:gd name="T27" fmla="*/ 5 h 12"/>
                      <a:gd name="T28" fmla="*/ 5 w 12"/>
                      <a:gd name="T29" fmla="*/ 4 h 12"/>
                      <a:gd name="T30" fmla="*/ 6 w 12"/>
                      <a:gd name="T31" fmla="*/ 3 h 12"/>
                      <a:gd name="T32" fmla="*/ 6 w 12"/>
                      <a:gd name="T33" fmla="*/ 2 h 12"/>
                      <a:gd name="T34" fmla="*/ 5 w 12"/>
                      <a:gd name="T35" fmla="*/ 2 h 12"/>
                      <a:gd name="T36" fmla="*/ 5 w 12"/>
                      <a:gd name="T37" fmla="*/ 1 h 12"/>
                      <a:gd name="T38" fmla="*/ 4 w 12"/>
                      <a:gd name="T39" fmla="*/ 1 h 12"/>
                      <a:gd name="T40" fmla="*/ 4 w 12"/>
                      <a:gd name="T41" fmla="*/ 0 h 12"/>
                      <a:gd name="T42" fmla="*/ 3 w 12"/>
                      <a:gd name="T43" fmla="*/ 0 h 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
                      <a:gd name="T67" fmla="*/ 0 h 12"/>
                      <a:gd name="T68" fmla="*/ 12 w 12"/>
                      <a:gd name="T69" fmla="*/ 12 h 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 h="12">
                        <a:moveTo>
                          <a:pt x="6" y="0"/>
                        </a:moveTo>
                        <a:lnTo>
                          <a:pt x="4" y="0"/>
                        </a:lnTo>
                        <a:lnTo>
                          <a:pt x="2" y="0"/>
                        </a:lnTo>
                        <a:lnTo>
                          <a:pt x="2" y="2"/>
                        </a:lnTo>
                        <a:lnTo>
                          <a:pt x="0" y="2"/>
                        </a:lnTo>
                        <a:lnTo>
                          <a:pt x="0" y="4"/>
                        </a:lnTo>
                        <a:lnTo>
                          <a:pt x="0" y="6"/>
                        </a:lnTo>
                        <a:lnTo>
                          <a:pt x="0" y="8"/>
                        </a:lnTo>
                        <a:lnTo>
                          <a:pt x="2" y="10"/>
                        </a:lnTo>
                        <a:lnTo>
                          <a:pt x="4" y="10"/>
                        </a:lnTo>
                        <a:lnTo>
                          <a:pt x="4" y="12"/>
                        </a:lnTo>
                        <a:lnTo>
                          <a:pt x="6" y="12"/>
                        </a:lnTo>
                        <a:lnTo>
                          <a:pt x="8" y="10"/>
                        </a:lnTo>
                        <a:lnTo>
                          <a:pt x="10" y="10"/>
                        </a:lnTo>
                        <a:lnTo>
                          <a:pt x="10" y="8"/>
                        </a:lnTo>
                        <a:lnTo>
                          <a:pt x="12" y="6"/>
                        </a:lnTo>
                        <a:lnTo>
                          <a:pt x="12" y="4"/>
                        </a:lnTo>
                        <a:lnTo>
                          <a:pt x="10" y="4"/>
                        </a:lnTo>
                        <a:lnTo>
                          <a:pt x="10" y="2"/>
                        </a:lnTo>
                        <a:lnTo>
                          <a:pt x="8" y="2"/>
                        </a:lnTo>
                        <a:lnTo>
                          <a:pt x="8"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grpSp>
          </p:grpSp>
        </p:grpSp>
        <p:grpSp>
          <p:nvGrpSpPr>
            <p:cNvPr id="7175" name="Group 83"/>
            <p:cNvGrpSpPr>
              <a:grpSpLocks/>
            </p:cNvGrpSpPr>
            <p:nvPr/>
          </p:nvGrpSpPr>
          <p:grpSpPr bwMode="auto">
            <a:xfrm>
              <a:off x="1466" y="1387"/>
              <a:ext cx="479" cy="298"/>
              <a:chOff x="1466" y="1387"/>
              <a:chExt cx="479" cy="298"/>
            </a:xfrm>
          </p:grpSpPr>
          <p:grpSp>
            <p:nvGrpSpPr>
              <p:cNvPr id="7333" name="Group 63"/>
              <p:cNvGrpSpPr>
                <a:grpSpLocks/>
              </p:cNvGrpSpPr>
              <p:nvPr/>
            </p:nvGrpSpPr>
            <p:grpSpPr bwMode="auto">
              <a:xfrm>
                <a:off x="1466" y="1387"/>
                <a:ext cx="479" cy="298"/>
                <a:chOff x="1466" y="1387"/>
                <a:chExt cx="479" cy="298"/>
              </a:xfrm>
            </p:grpSpPr>
            <p:sp>
              <p:nvSpPr>
                <p:cNvPr id="7353" name="Freeform 58"/>
                <p:cNvSpPr>
                  <a:spLocks/>
                </p:cNvSpPr>
                <p:nvPr/>
              </p:nvSpPr>
              <p:spPr bwMode="auto">
                <a:xfrm>
                  <a:off x="1466" y="1387"/>
                  <a:ext cx="479" cy="298"/>
                </a:xfrm>
                <a:custGeom>
                  <a:avLst/>
                  <a:gdLst>
                    <a:gd name="T0" fmla="*/ 73 w 958"/>
                    <a:gd name="T1" fmla="*/ 298 h 596"/>
                    <a:gd name="T2" fmla="*/ 0 w 958"/>
                    <a:gd name="T3" fmla="*/ 0 h 596"/>
                    <a:gd name="T4" fmla="*/ 361 w 958"/>
                    <a:gd name="T5" fmla="*/ 0 h 596"/>
                    <a:gd name="T6" fmla="*/ 479 w 958"/>
                    <a:gd name="T7" fmla="*/ 298 h 596"/>
                    <a:gd name="T8" fmla="*/ 73 w 958"/>
                    <a:gd name="T9" fmla="*/ 298 h 596"/>
                    <a:gd name="T10" fmla="*/ 0 60000 65536"/>
                    <a:gd name="T11" fmla="*/ 0 60000 65536"/>
                    <a:gd name="T12" fmla="*/ 0 60000 65536"/>
                    <a:gd name="T13" fmla="*/ 0 60000 65536"/>
                    <a:gd name="T14" fmla="*/ 0 60000 65536"/>
                    <a:gd name="T15" fmla="*/ 0 w 958"/>
                    <a:gd name="T16" fmla="*/ 0 h 596"/>
                    <a:gd name="T17" fmla="*/ 958 w 958"/>
                    <a:gd name="T18" fmla="*/ 596 h 596"/>
                  </a:gdLst>
                  <a:ahLst/>
                  <a:cxnLst>
                    <a:cxn ang="T10">
                      <a:pos x="T0" y="T1"/>
                    </a:cxn>
                    <a:cxn ang="T11">
                      <a:pos x="T2" y="T3"/>
                    </a:cxn>
                    <a:cxn ang="T12">
                      <a:pos x="T4" y="T5"/>
                    </a:cxn>
                    <a:cxn ang="T13">
                      <a:pos x="T6" y="T7"/>
                    </a:cxn>
                    <a:cxn ang="T14">
                      <a:pos x="T8" y="T9"/>
                    </a:cxn>
                  </a:cxnLst>
                  <a:rect l="T15" t="T16" r="T17" b="T18"/>
                  <a:pathLst>
                    <a:path w="958" h="596">
                      <a:moveTo>
                        <a:pt x="145" y="596"/>
                      </a:moveTo>
                      <a:lnTo>
                        <a:pt x="0" y="0"/>
                      </a:lnTo>
                      <a:lnTo>
                        <a:pt x="722" y="0"/>
                      </a:lnTo>
                      <a:lnTo>
                        <a:pt x="958" y="596"/>
                      </a:lnTo>
                      <a:lnTo>
                        <a:pt x="145" y="596"/>
                      </a:lnTo>
                      <a:close/>
                    </a:path>
                  </a:pathLst>
                </a:custGeom>
                <a:solidFill>
                  <a:srgbClr val="BFBFDF"/>
                </a:solidFill>
                <a:ln w="12700">
                  <a:solidFill>
                    <a:srgbClr val="000000"/>
                  </a:solidFill>
                  <a:round/>
                  <a:headEnd/>
                  <a:tailEnd/>
                </a:ln>
              </p:spPr>
              <p:txBody>
                <a:bodyPr/>
                <a:lstStyle/>
                <a:p>
                  <a:endParaRPr lang="es-SV"/>
                </a:p>
              </p:txBody>
            </p:sp>
            <p:grpSp>
              <p:nvGrpSpPr>
                <p:cNvPr id="7354" name="Group 62"/>
                <p:cNvGrpSpPr>
                  <a:grpSpLocks/>
                </p:cNvGrpSpPr>
                <p:nvPr/>
              </p:nvGrpSpPr>
              <p:grpSpPr bwMode="auto">
                <a:xfrm>
                  <a:off x="1477" y="1430"/>
                  <a:ext cx="448" cy="205"/>
                  <a:chOff x="1477" y="1430"/>
                  <a:chExt cx="448" cy="205"/>
                </a:xfrm>
              </p:grpSpPr>
              <p:sp>
                <p:nvSpPr>
                  <p:cNvPr id="7355" name="Freeform 59"/>
                  <p:cNvSpPr>
                    <a:spLocks/>
                  </p:cNvSpPr>
                  <p:nvPr/>
                </p:nvSpPr>
                <p:spPr bwMode="auto">
                  <a:xfrm>
                    <a:off x="1516" y="1593"/>
                    <a:ext cx="409" cy="42"/>
                  </a:xfrm>
                  <a:custGeom>
                    <a:avLst/>
                    <a:gdLst>
                      <a:gd name="T0" fmla="*/ 0 w 819"/>
                      <a:gd name="T1" fmla="*/ 0 h 84"/>
                      <a:gd name="T2" fmla="*/ 392 w 819"/>
                      <a:gd name="T3" fmla="*/ 0 h 84"/>
                      <a:gd name="T4" fmla="*/ 409 w 819"/>
                      <a:gd name="T5" fmla="*/ 42 h 84"/>
                      <a:gd name="T6" fmla="*/ 10 w 819"/>
                      <a:gd name="T7" fmla="*/ 42 h 84"/>
                      <a:gd name="T8" fmla="*/ 0 w 819"/>
                      <a:gd name="T9" fmla="*/ 0 h 84"/>
                      <a:gd name="T10" fmla="*/ 0 60000 65536"/>
                      <a:gd name="T11" fmla="*/ 0 60000 65536"/>
                      <a:gd name="T12" fmla="*/ 0 60000 65536"/>
                      <a:gd name="T13" fmla="*/ 0 60000 65536"/>
                      <a:gd name="T14" fmla="*/ 0 60000 65536"/>
                      <a:gd name="T15" fmla="*/ 0 w 819"/>
                      <a:gd name="T16" fmla="*/ 0 h 84"/>
                      <a:gd name="T17" fmla="*/ 819 w 819"/>
                      <a:gd name="T18" fmla="*/ 84 h 84"/>
                    </a:gdLst>
                    <a:ahLst/>
                    <a:cxnLst>
                      <a:cxn ang="T10">
                        <a:pos x="T0" y="T1"/>
                      </a:cxn>
                      <a:cxn ang="T11">
                        <a:pos x="T2" y="T3"/>
                      </a:cxn>
                      <a:cxn ang="T12">
                        <a:pos x="T4" y="T5"/>
                      </a:cxn>
                      <a:cxn ang="T13">
                        <a:pos x="T6" y="T7"/>
                      </a:cxn>
                      <a:cxn ang="T14">
                        <a:pos x="T8" y="T9"/>
                      </a:cxn>
                    </a:cxnLst>
                    <a:rect l="T15" t="T16" r="T17" b="T18"/>
                    <a:pathLst>
                      <a:path w="819" h="84">
                        <a:moveTo>
                          <a:pt x="0" y="0"/>
                        </a:moveTo>
                        <a:lnTo>
                          <a:pt x="785" y="0"/>
                        </a:lnTo>
                        <a:lnTo>
                          <a:pt x="819" y="84"/>
                        </a:lnTo>
                        <a:lnTo>
                          <a:pt x="20" y="84"/>
                        </a:lnTo>
                        <a:lnTo>
                          <a:pt x="0" y="0"/>
                        </a:lnTo>
                        <a:close/>
                      </a:path>
                    </a:pathLst>
                  </a:custGeom>
                  <a:solidFill>
                    <a:srgbClr val="9FFF9F"/>
                  </a:solidFill>
                  <a:ln w="12700">
                    <a:solidFill>
                      <a:srgbClr val="000000"/>
                    </a:solidFill>
                    <a:round/>
                    <a:headEnd/>
                    <a:tailEnd/>
                  </a:ln>
                </p:spPr>
                <p:txBody>
                  <a:bodyPr/>
                  <a:lstStyle/>
                  <a:p>
                    <a:endParaRPr lang="es-SV"/>
                  </a:p>
                </p:txBody>
              </p:sp>
              <p:sp>
                <p:nvSpPr>
                  <p:cNvPr id="7356" name="Freeform 60"/>
                  <p:cNvSpPr>
                    <a:spLocks/>
                  </p:cNvSpPr>
                  <p:nvPr/>
                </p:nvSpPr>
                <p:spPr bwMode="auto">
                  <a:xfrm>
                    <a:off x="1477" y="1430"/>
                    <a:ext cx="384" cy="42"/>
                  </a:xfrm>
                  <a:custGeom>
                    <a:avLst/>
                    <a:gdLst>
                      <a:gd name="T0" fmla="*/ 0 w 768"/>
                      <a:gd name="T1" fmla="*/ 0 h 84"/>
                      <a:gd name="T2" fmla="*/ 367 w 768"/>
                      <a:gd name="T3" fmla="*/ 0 h 84"/>
                      <a:gd name="T4" fmla="*/ 384 w 768"/>
                      <a:gd name="T5" fmla="*/ 42 h 84"/>
                      <a:gd name="T6" fmla="*/ 10 w 768"/>
                      <a:gd name="T7" fmla="*/ 42 h 84"/>
                      <a:gd name="T8" fmla="*/ 0 w 768"/>
                      <a:gd name="T9" fmla="*/ 0 h 84"/>
                      <a:gd name="T10" fmla="*/ 0 60000 65536"/>
                      <a:gd name="T11" fmla="*/ 0 60000 65536"/>
                      <a:gd name="T12" fmla="*/ 0 60000 65536"/>
                      <a:gd name="T13" fmla="*/ 0 60000 65536"/>
                      <a:gd name="T14" fmla="*/ 0 60000 65536"/>
                      <a:gd name="T15" fmla="*/ 0 w 768"/>
                      <a:gd name="T16" fmla="*/ 0 h 84"/>
                      <a:gd name="T17" fmla="*/ 768 w 768"/>
                      <a:gd name="T18" fmla="*/ 84 h 84"/>
                    </a:gdLst>
                    <a:ahLst/>
                    <a:cxnLst>
                      <a:cxn ang="T10">
                        <a:pos x="T0" y="T1"/>
                      </a:cxn>
                      <a:cxn ang="T11">
                        <a:pos x="T2" y="T3"/>
                      </a:cxn>
                      <a:cxn ang="T12">
                        <a:pos x="T4" y="T5"/>
                      </a:cxn>
                      <a:cxn ang="T13">
                        <a:pos x="T6" y="T7"/>
                      </a:cxn>
                      <a:cxn ang="T14">
                        <a:pos x="T8" y="T9"/>
                      </a:cxn>
                    </a:cxnLst>
                    <a:rect l="T15" t="T16" r="T17" b="T18"/>
                    <a:pathLst>
                      <a:path w="768" h="84">
                        <a:moveTo>
                          <a:pt x="0" y="0"/>
                        </a:moveTo>
                        <a:lnTo>
                          <a:pt x="734" y="0"/>
                        </a:lnTo>
                        <a:lnTo>
                          <a:pt x="768" y="84"/>
                        </a:lnTo>
                        <a:lnTo>
                          <a:pt x="19" y="84"/>
                        </a:lnTo>
                        <a:lnTo>
                          <a:pt x="0" y="0"/>
                        </a:lnTo>
                        <a:close/>
                      </a:path>
                    </a:pathLst>
                  </a:custGeom>
                  <a:solidFill>
                    <a:srgbClr val="9FFF9F"/>
                  </a:solidFill>
                  <a:ln w="12700">
                    <a:solidFill>
                      <a:srgbClr val="000000"/>
                    </a:solidFill>
                    <a:round/>
                    <a:headEnd/>
                    <a:tailEnd/>
                  </a:ln>
                </p:spPr>
                <p:txBody>
                  <a:bodyPr/>
                  <a:lstStyle/>
                  <a:p>
                    <a:endParaRPr lang="es-SV"/>
                  </a:p>
                </p:txBody>
              </p:sp>
              <p:sp>
                <p:nvSpPr>
                  <p:cNvPr id="7357" name="Freeform 61"/>
                  <p:cNvSpPr>
                    <a:spLocks/>
                  </p:cNvSpPr>
                  <p:nvPr/>
                </p:nvSpPr>
                <p:spPr bwMode="auto">
                  <a:xfrm>
                    <a:off x="1496" y="1511"/>
                    <a:ext cx="396" cy="42"/>
                  </a:xfrm>
                  <a:custGeom>
                    <a:avLst/>
                    <a:gdLst>
                      <a:gd name="T0" fmla="*/ 0 w 793"/>
                      <a:gd name="T1" fmla="*/ 0 h 84"/>
                      <a:gd name="T2" fmla="*/ 380 w 793"/>
                      <a:gd name="T3" fmla="*/ 0 h 84"/>
                      <a:gd name="T4" fmla="*/ 396 w 793"/>
                      <a:gd name="T5" fmla="*/ 42 h 84"/>
                      <a:gd name="T6" fmla="*/ 11 w 793"/>
                      <a:gd name="T7" fmla="*/ 42 h 84"/>
                      <a:gd name="T8" fmla="*/ 0 w 793"/>
                      <a:gd name="T9" fmla="*/ 0 h 84"/>
                      <a:gd name="T10" fmla="*/ 0 60000 65536"/>
                      <a:gd name="T11" fmla="*/ 0 60000 65536"/>
                      <a:gd name="T12" fmla="*/ 0 60000 65536"/>
                      <a:gd name="T13" fmla="*/ 0 60000 65536"/>
                      <a:gd name="T14" fmla="*/ 0 60000 65536"/>
                      <a:gd name="T15" fmla="*/ 0 w 793"/>
                      <a:gd name="T16" fmla="*/ 0 h 84"/>
                      <a:gd name="T17" fmla="*/ 793 w 793"/>
                      <a:gd name="T18" fmla="*/ 84 h 84"/>
                    </a:gdLst>
                    <a:ahLst/>
                    <a:cxnLst>
                      <a:cxn ang="T10">
                        <a:pos x="T0" y="T1"/>
                      </a:cxn>
                      <a:cxn ang="T11">
                        <a:pos x="T2" y="T3"/>
                      </a:cxn>
                      <a:cxn ang="T12">
                        <a:pos x="T4" y="T5"/>
                      </a:cxn>
                      <a:cxn ang="T13">
                        <a:pos x="T6" y="T7"/>
                      </a:cxn>
                      <a:cxn ang="T14">
                        <a:pos x="T8" y="T9"/>
                      </a:cxn>
                    </a:cxnLst>
                    <a:rect l="T15" t="T16" r="T17" b="T18"/>
                    <a:pathLst>
                      <a:path w="793" h="84">
                        <a:moveTo>
                          <a:pt x="0" y="0"/>
                        </a:moveTo>
                        <a:lnTo>
                          <a:pt x="761" y="0"/>
                        </a:lnTo>
                        <a:lnTo>
                          <a:pt x="793" y="84"/>
                        </a:lnTo>
                        <a:lnTo>
                          <a:pt x="22" y="84"/>
                        </a:lnTo>
                        <a:lnTo>
                          <a:pt x="0" y="0"/>
                        </a:lnTo>
                        <a:close/>
                      </a:path>
                    </a:pathLst>
                  </a:custGeom>
                  <a:solidFill>
                    <a:srgbClr val="9FFF9F"/>
                  </a:solidFill>
                  <a:ln w="12700">
                    <a:solidFill>
                      <a:srgbClr val="000000"/>
                    </a:solidFill>
                    <a:round/>
                    <a:headEnd/>
                    <a:tailEnd/>
                  </a:ln>
                </p:spPr>
                <p:txBody>
                  <a:bodyPr/>
                  <a:lstStyle/>
                  <a:p>
                    <a:endParaRPr lang="es-SV"/>
                  </a:p>
                </p:txBody>
              </p:sp>
            </p:grpSp>
          </p:grpSp>
          <p:grpSp>
            <p:nvGrpSpPr>
              <p:cNvPr id="7334" name="Group 82"/>
              <p:cNvGrpSpPr>
                <a:grpSpLocks/>
              </p:cNvGrpSpPr>
              <p:nvPr/>
            </p:nvGrpSpPr>
            <p:grpSpPr bwMode="auto">
              <a:xfrm>
                <a:off x="1485" y="1405"/>
                <a:ext cx="432" cy="261"/>
                <a:chOff x="1485" y="1405"/>
                <a:chExt cx="432" cy="261"/>
              </a:xfrm>
            </p:grpSpPr>
            <p:grpSp>
              <p:nvGrpSpPr>
                <p:cNvPr id="7335" name="Group 72"/>
                <p:cNvGrpSpPr>
                  <a:grpSpLocks/>
                </p:cNvGrpSpPr>
                <p:nvPr/>
              </p:nvGrpSpPr>
              <p:grpSpPr bwMode="auto">
                <a:xfrm>
                  <a:off x="1485" y="1405"/>
                  <a:ext cx="76" cy="261"/>
                  <a:chOff x="1485" y="1405"/>
                  <a:chExt cx="76" cy="261"/>
                </a:xfrm>
              </p:grpSpPr>
              <p:sp>
                <p:nvSpPr>
                  <p:cNvPr id="7345" name="Freeform 64"/>
                  <p:cNvSpPr>
                    <a:spLocks/>
                  </p:cNvSpPr>
                  <p:nvPr/>
                </p:nvSpPr>
                <p:spPr bwMode="auto">
                  <a:xfrm>
                    <a:off x="1485" y="1405"/>
                    <a:ext cx="8" cy="8"/>
                  </a:xfrm>
                  <a:custGeom>
                    <a:avLst/>
                    <a:gdLst>
                      <a:gd name="T0" fmla="*/ 4 w 16"/>
                      <a:gd name="T1" fmla="*/ 0 h 15"/>
                      <a:gd name="T2" fmla="*/ 3 w 16"/>
                      <a:gd name="T3" fmla="*/ 0 h 15"/>
                      <a:gd name="T4" fmla="*/ 3 w 16"/>
                      <a:gd name="T5" fmla="*/ 1 h 15"/>
                      <a:gd name="T6" fmla="*/ 2 w 16"/>
                      <a:gd name="T7" fmla="*/ 1 h 15"/>
                      <a:gd name="T8" fmla="*/ 1 w 16"/>
                      <a:gd name="T9" fmla="*/ 1 h 15"/>
                      <a:gd name="T10" fmla="*/ 1 w 16"/>
                      <a:gd name="T11" fmla="*/ 2 h 15"/>
                      <a:gd name="T12" fmla="*/ 0 w 16"/>
                      <a:gd name="T13" fmla="*/ 3 h 15"/>
                      <a:gd name="T14" fmla="*/ 0 w 16"/>
                      <a:gd name="T15" fmla="*/ 4 h 15"/>
                      <a:gd name="T16" fmla="*/ 0 w 16"/>
                      <a:gd name="T17" fmla="*/ 5 h 15"/>
                      <a:gd name="T18" fmla="*/ 0 w 16"/>
                      <a:gd name="T19" fmla="*/ 6 h 15"/>
                      <a:gd name="T20" fmla="*/ 1 w 16"/>
                      <a:gd name="T21" fmla="*/ 6 h 15"/>
                      <a:gd name="T22" fmla="*/ 1 w 16"/>
                      <a:gd name="T23" fmla="*/ 7 h 15"/>
                      <a:gd name="T24" fmla="*/ 1 w 16"/>
                      <a:gd name="T25" fmla="*/ 8 h 15"/>
                      <a:gd name="T26" fmla="*/ 2 w 16"/>
                      <a:gd name="T27" fmla="*/ 8 h 15"/>
                      <a:gd name="T28" fmla="*/ 3 w 16"/>
                      <a:gd name="T29" fmla="*/ 8 h 15"/>
                      <a:gd name="T30" fmla="*/ 5 w 16"/>
                      <a:gd name="T31" fmla="*/ 8 h 15"/>
                      <a:gd name="T32" fmla="*/ 6 w 16"/>
                      <a:gd name="T33" fmla="*/ 8 h 15"/>
                      <a:gd name="T34" fmla="*/ 7 w 16"/>
                      <a:gd name="T35" fmla="*/ 8 h 15"/>
                      <a:gd name="T36" fmla="*/ 8 w 16"/>
                      <a:gd name="T37" fmla="*/ 6 h 15"/>
                      <a:gd name="T38" fmla="*/ 8 w 16"/>
                      <a:gd name="T39" fmla="*/ 5 h 15"/>
                      <a:gd name="T40" fmla="*/ 8 w 16"/>
                      <a:gd name="T41" fmla="*/ 4 h 15"/>
                      <a:gd name="T42" fmla="*/ 8 w 16"/>
                      <a:gd name="T43" fmla="*/ 3 h 15"/>
                      <a:gd name="T44" fmla="*/ 8 w 16"/>
                      <a:gd name="T45" fmla="*/ 2 h 15"/>
                      <a:gd name="T46" fmla="*/ 7 w 16"/>
                      <a:gd name="T47" fmla="*/ 2 h 15"/>
                      <a:gd name="T48" fmla="*/ 7 w 16"/>
                      <a:gd name="T49" fmla="*/ 1 h 15"/>
                      <a:gd name="T50" fmla="*/ 6 w 16"/>
                      <a:gd name="T51" fmla="*/ 1 h 15"/>
                      <a:gd name="T52" fmla="*/ 5 w 16"/>
                      <a:gd name="T53" fmla="*/ 0 h 15"/>
                      <a:gd name="T54" fmla="*/ 4 w 16"/>
                      <a:gd name="T55" fmla="*/ 0 h 1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
                      <a:gd name="T85" fmla="*/ 0 h 15"/>
                      <a:gd name="T86" fmla="*/ 16 w 16"/>
                      <a:gd name="T87" fmla="*/ 15 h 1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 h="15">
                        <a:moveTo>
                          <a:pt x="8" y="0"/>
                        </a:moveTo>
                        <a:lnTo>
                          <a:pt x="6" y="0"/>
                        </a:lnTo>
                        <a:lnTo>
                          <a:pt x="6" y="2"/>
                        </a:lnTo>
                        <a:lnTo>
                          <a:pt x="4" y="2"/>
                        </a:lnTo>
                        <a:lnTo>
                          <a:pt x="2" y="2"/>
                        </a:lnTo>
                        <a:lnTo>
                          <a:pt x="2" y="4"/>
                        </a:lnTo>
                        <a:lnTo>
                          <a:pt x="0" y="6"/>
                        </a:lnTo>
                        <a:lnTo>
                          <a:pt x="0" y="8"/>
                        </a:lnTo>
                        <a:lnTo>
                          <a:pt x="0" y="9"/>
                        </a:lnTo>
                        <a:lnTo>
                          <a:pt x="0" y="11"/>
                        </a:lnTo>
                        <a:lnTo>
                          <a:pt x="2" y="11"/>
                        </a:lnTo>
                        <a:lnTo>
                          <a:pt x="2" y="13"/>
                        </a:lnTo>
                        <a:lnTo>
                          <a:pt x="2" y="15"/>
                        </a:lnTo>
                        <a:lnTo>
                          <a:pt x="4" y="15"/>
                        </a:lnTo>
                        <a:lnTo>
                          <a:pt x="6" y="15"/>
                        </a:lnTo>
                        <a:lnTo>
                          <a:pt x="10" y="15"/>
                        </a:lnTo>
                        <a:lnTo>
                          <a:pt x="12" y="15"/>
                        </a:lnTo>
                        <a:lnTo>
                          <a:pt x="14" y="15"/>
                        </a:lnTo>
                        <a:lnTo>
                          <a:pt x="16" y="11"/>
                        </a:lnTo>
                        <a:lnTo>
                          <a:pt x="16" y="9"/>
                        </a:lnTo>
                        <a:lnTo>
                          <a:pt x="16" y="8"/>
                        </a:lnTo>
                        <a:lnTo>
                          <a:pt x="16" y="6"/>
                        </a:lnTo>
                        <a:lnTo>
                          <a:pt x="16" y="4"/>
                        </a:lnTo>
                        <a:lnTo>
                          <a:pt x="14" y="4"/>
                        </a:lnTo>
                        <a:lnTo>
                          <a:pt x="14" y="2"/>
                        </a:lnTo>
                        <a:lnTo>
                          <a:pt x="12" y="2"/>
                        </a:lnTo>
                        <a:lnTo>
                          <a:pt x="10"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46" name="Freeform 65"/>
                  <p:cNvSpPr>
                    <a:spLocks/>
                  </p:cNvSpPr>
                  <p:nvPr/>
                </p:nvSpPr>
                <p:spPr bwMode="auto">
                  <a:xfrm>
                    <a:off x="1494" y="1442"/>
                    <a:ext cx="9" cy="8"/>
                  </a:xfrm>
                  <a:custGeom>
                    <a:avLst/>
                    <a:gdLst>
                      <a:gd name="T0" fmla="*/ 4 w 18"/>
                      <a:gd name="T1" fmla="*/ 0 h 16"/>
                      <a:gd name="T2" fmla="*/ 3 w 18"/>
                      <a:gd name="T3" fmla="*/ 1 h 16"/>
                      <a:gd name="T4" fmla="*/ 2 w 18"/>
                      <a:gd name="T5" fmla="*/ 1 h 16"/>
                      <a:gd name="T6" fmla="*/ 1 w 18"/>
                      <a:gd name="T7" fmla="*/ 2 h 16"/>
                      <a:gd name="T8" fmla="*/ 0 w 18"/>
                      <a:gd name="T9" fmla="*/ 3 h 16"/>
                      <a:gd name="T10" fmla="*/ 0 w 18"/>
                      <a:gd name="T11" fmla="*/ 4 h 16"/>
                      <a:gd name="T12" fmla="*/ 0 w 18"/>
                      <a:gd name="T13" fmla="*/ 5 h 16"/>
                      <a:gd name="T14" fmla="*/ 1 w 18"/>
                      <a:gd name="T15" fmla="*/ 6 h 16"/>
                      <a:gd name="T16" fmla="*/ 1 w 18"/>
                      <a:gd name="T17" fmla="*/ 7 h 16"/>
                      <a:gd name="T18" fmla="*/ 2 w 18"/>
                      <a:gd name="T19" fmla="*/ 7 h 16"/>
                      <a:gd name="T20" fmla="*/ 2 w 18"/>
                      <a:gd name="T21" fmla="*/ 8 h 16"/>
                      <a:gd name="T22" fmla="*/ 3 w 18"/>
                      <a:gd name="T23" fmla="*/ 8 h 16"/>
                      <a:gd name="T24" fmla="*/ 4 w 18"/>
                      <a:gd name="T25" fmla="*/ 8 h 16"/>
                      <a:gd name="T26" fmla="*/ 5 w 18"/>
                      <a:gd name="T27" fmla="*/ 8 h 16"/>
                      <a:gd name="T28" fmla="*/ 6 w 18"/>
                      <a:gd name="T29" fmla="*/ 8 h 16"/>
                      <a:gd name="T30" fmla="*/ 7 w 18"/>
                      <a:gd name="T31" fmla="*/ 7 h 16"/>
                      <a:gd name="T32" fmla="*/ 8 w 18"/>
                      <a:gd name="T33" fmla="*/ 7 h 16"/>
                      <a:gd name="T34" fmla="*/ 8 w 18"/>
                      <a:gd name="T35" fmla="*/ 6 h 16"/>
                      <a:gd name="T36" fmla="*/ 9 w 18"/>
                      <a:gd name="T37" fmla="*/ 5 h 16"/>
                      <a:gd name="T38" fmla="*/ 9 w 18"/>
                      <a:gd name="T39" fmla="*/ 4 h 16"/>
                      <a:gd name="T40" fmla="*/ 9 w 18"/>
                      <a:gd name="T41" fmla="*/ 3 h 16"/>
                      <a:gd name="T42" fmla="*/ 8 w 18"/>
                      <a:gd name="T43" fmla="*/ 2 h 16"/>
                      <a:gd name="T44" fmla="*/ 8 w 18"/>
                      <a:gd name="T45" fmla="*/ 1 h 16"/>
                      <a:gd name="T46" fmla="*/ 7 w 18"/>
                      <a:gd name="T47" fmla="*/ 1 h 16"/>
                      <a:gd name="T48" fmla="*/ 6 w 18"/>
                      <a:gd name="T49" fmla="*/ 0 h 16"/>
                      <a:gd name="T50" fmla="*/ 5 w 18"/>
                      <a:gd name="T51" fmla="*/ 0 h 16"/>
                      <a:gd name="T52" fmla="*/ 4 w 18"/>
                      <a:gd name="T53" fmla="*/ 0 h 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
                      <a:gd name="T82" fmla="*/ 0 h 16"/>
                      <a:gd name="T83" fmla="*/ 18 w 18"/>
                      <a:gd name="T84" fmla="*/ 16 h 1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 h="16">
                        <a:moveTo>
                          <a:pt x="8" y="0"/>
                        </a:moveTo>
                        <a:lnTo>
                          <a:pt x="6" y="2"/>
                        </a:lnTo>
                        <a:lnTo>
                          <a:pt x="4" y="2"/>
                        </a:lnTo>
                        <a:lnTo>
                          <a:pt x="2" y="4"/>
                        </a:lnTo>
                        <a:lnTo>
                          <a:pt x="0" y="6"/>
                        </a:lnTo>
                        <a:lnTo>
                          <a:pt x="0" y="8"/>
                        </a:lnTo>
                        <a:lnTo>
                          <a:pt x="0" y="10"/>
                        </a:lnTo>
                        <a:lnTo>
                          <a:pt x="2" y="12"/>
                        </a:lnTo>
                        <a:lnTo>
                          <a:pt x="2" y="14"/>
                        </a:lnTo>
                        <a:lnTo>
                          <a:pt x="4" y="14"/>
                        </a:lnTo>
                        <a:lnTo>
                          <a:pt x="4" y="16"/>
                        </a:lnTo>
                        <a:lnTo>
                          <a:pt x="6" y="16"/>
                        </a:lnTo>
                        <a:lnTo>
                          <a:pt x="8" y="16"/>
                        </a:lnTo>
                        <a:lnTo>
                          <a:pt x="10" y="16"/>
                        </a:lnTo>
                        <a:lnTo>
                          <a:pt x="12" y="16"/>
                        </a:lnTo>
                        <a:lnTo>
                          <a:pt x="14" y="14"/>
                        </a:lnTo>
                        <a:lnTo>
                          <a:pt x="16" y="14"/>
                        </a:lnTo>
                        <a:lnTo>
                          <a:pt x="16" y="12"/>
                        </a:lnTo>
                        <a:lnTo>
                          <a:pt x="18" y="10"/>
                        </a:lnTo>
                        <a:lnTo>
                          <a:pt x="18" y="8"/>
                        </a:lnTo>
                        <a:lnTo>
                          <a:pt x="18" y="6"/>
                        </a:lnTo>
                        <a:lnTo>
                          <a:pt x="16" y="4"/>
                        </a:lnTo>
                        <a:lnTo>
                          <a:pt x="16" y="2"/>
                        </a:lnTo>
                        <a:lnTo>
                          <a:pt x="14" y="2"/>
                        </a:lnTo>
                        <a:lnTo>
                          <a:pt x="12" y="0"/>
                        </a:lnTo>
                        <a:lnTo>
                          <a:pt x="10"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47" name="Freeform 66"/>
                  <p:cNvSpPr>
                    <a:spLocks/>
                  </p:cNvSpPr>
                  <p:nvPr/>
                </p:nvSpPr>
                <p:spPr bwMode="auto">
                  <a:xfrm>
                    <a:off x="1506" y="1478"/>
                    <a:ext cx="8" cy="8"/>
                  </a:xfrm>
                  <a:custGeom>
                    <a:avLst/>
                    <a:gdLst>
                      <a:gd name="T0" fmla="*/ 4 w 16"/>
                      <a:gd name="T1" fmla="*/ 0 h 16"/>
                      <a:gd name="T2" fmla="*/ 3 w 16"/>
                      <a:gd name="T3" fmla="*/ 0 h 16"/>
                      <a:gd name="T4" fmla="*/ 2 w 16"/>
                      <a:gd name="T5" fmla="*/ 0 h 16"/>
                      <a:gd name="T6" fmla="*/ 1 w 16"/>
                      <a:gd name="T7" fmla="*/ 0 h 16"/>
                      <a:gd name="T8" fmla="*/ 1 w 16"/>
                      <a:gd name="T9" fmla="*/ 1 h 16"/>
                      <a:gd name="T10" fmla="*/ 0 w 16"/>
                      <a:gd name="T11" fmla="*/ 1 h 16"/>
                      <a:gd name="T12" fmla="*/ 0 w 16"/>
                      <a:gd name="T13" fmla="*/ 2 h 16"/>
                      <a:gd name="T14" fmla="*/ 0 w 16"/>
                      <a:gd name="T15" fmla="*/ 3 h 16"/>
                      <a:gd name="T16" fmla="*/ 0 w 16"/>
                      <a:gd name="T17" fmla="*/ 4 h 16"/>
                      <a:gd name="T18" fmla="*/ 0 w 16"/>
                      <a:gd name="T19" fmla="*/ 5 h 16"/>
                      <a:gd name="T20" fmla="*/ 0 w 16"/>
                      <a:gd name="T21" fmla="*/ 6 h 16"/>
                      <a:gd name="T22" fmla="*/ 1 w 16"/>
                      <a:gd name="T23" fmla="*/ 6 h 16"/>
                      <a:gd name="T24" fmla="*/ 1 w 16"/>
                      <a:gd name="T25" fmla="*/ 7 h 16"/>
                      <a:gd name="T26" fmla="*/ 2 w 16"/>
                      <a:gd name="T27" fmla="*/ 7 h 16"/>
                      <a:gd name="T28" fmla="*/ 2 w 16"/>
                      <a:gd name="T29" fmla="*/ 8 h 16"/>
                      <a:gd name="T30" fmla="*/ 3 w 16"/>
                      <a:gd name="T31" fmla="*/ 8 h 16"/>
                      <a:gd name="T32" fmla="*/ 4 w 16"/>
                      <a:gd name="T33" fmla="*/ 8 h 16"/>
                      <a:gd name="T34" fmla="*/ 5 w 16"/>
                      <a:gd name="T35" fmla="*/ 8 h 16"/>
                      <a:gd name="T36" fmla="*/ 6 w 16"/>
                      <a:gd name="T37" fmla="*/ 7 h 16"/>
                      <a:gd name="T38" fmla="*/ 7 w 16"/>
                      <a:gd name="T39" fmla="*/ 7 h 16"/>
                      <a:gd name="T40" fmla="*/ 7 w 16"/>
                      <a:gd name="T41" fmla="*/ 6 h 16"/>
                      <a:gd name="T42" fmla="*/ 8 w 16"/>
                      <a:gd name="T43" fmla="*/ 5 h 16"/>
                      <a:gd name="T44" fmla="*/ 8 w 16"/>
                      <a:gd name="T45" fmla="*/ 4 h 16"/>
                      <a:gd name="T46" fmla="*/ 8 w 16"/>
                      <a:gd name="T47" fmla="*/ 3 h 16"/>
                      <a:gd name="T48" fmla="*/ 8 w 16"/>
                      <a:gd name="T49" fmla="*/ 2 h 16"/>
                      <a:gd name="T50" fmla="*/ 7 w 16"/>
                      <a:gd name="T51" fmla="*/ 1 h 16"/>
                      <a:gd name="T52" fmla="*/ 7 w 16"/>
                      <a:gd name="T53" fmla="*/ 0 h 16"/>
                      <a:gd name="T54" fmla="*/ 6 w 16"/>
                      <a:gd name="T55" fmla="*/ 0 h 16"/>
                      <a:gd name="T56" fmla="*/ 5 w 16"/>
                      <a:gd name="T57" fmla="*/ 0 h 16"/>
                      <a:gd name="T58" fmla="*/ 4 w 16"/>
                      <a:gd name="T59" fmla="*/ 0 h 1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
                      <a:gd name="T91" fmla="*/ 0 h 16"/>
                      <a:gd name="T92" fmla="*/ 16 w 16"/>
                      <a:gd name="T93" fmla="*/ 16 h 1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 h="16">
                        <a:moveTo>
                          <a:pt x="8" y="0"/>
                        </a:moveTo>
                        <a:lnTo>
                          <a:pt x="6" y="0"/>
                        </a:lnTo>
                        <a:lnTo>
                          <a:pt x="4" y="0"/>
                        </a:lnTo>
                        <a:lnTo>
                          <a:pt x="2" y="0"/>
                        </a:lnTo>
                        <a:lnTo>
                          <a:pt x="2" y="2"/>
                        </a:lnTo>
                        <a:lnTo>
                          <a:pt x="0" y="2"/>
                        </a:lnTo>
                        <a:lnTo>
                          <a:pt x="0" y="4"/>
                        </a:lnTo>
                        <a:lnTo>
                          <a:pt x="0" y="6"/>
                        </a:lnTo>
                        <a:lnTo>
                          <a:pt x="0" y="8"/>
                        </a:lnTo>
                        <a:lnTo>
                          <a:pt x="0" y="10"/>
                        </a:lnTo>
                        <a:lnTo>
                          <a:pt x="0" y="12"/>
                        </a:lnTo>
                        <a:lnTo>
                          <a:pt x="2" y="12"/>
                        </a:lnTo>
                        <a:lnTo>
                          <a:pt x="2" y="14"/>
                        </a:lnTo>
                        <a:lnTo>
                          <a:pt x="4" y="14"/>
                        </a:lnTo>
                        <a:lnTo>
                          <a:pt x="4" y="16"/>
                        </a:lnTo>
                        <a:lnTo>
                          <a:pt x="6" y="16"/>
                        </a:lnTo>
                        <a:lnTo>
                          <a:pt x="8" y="16"/>
                        </a:lnTo>
                        <a:lnTo>
                          <a:pt x="10" y="16"/>
                        </a:lnTo>
                        <a:lnTo>
                          <a:pt x="12" y="14"/>
                        </a:lnTo>
                        <a:lnTo>
                          <a:pt x="14" y="14"/>
                        </a:lnTo>
                        <a:lnTo>
                          <a:pt x="14" y="12"/>
                        </a:lnTo>
                        <a:lnTo>
                          <a:pt x="16" y="10"/>
                        </a:lnTo>
                        <a:lnTo>
                          <a:pt x="16" y="8"/>
                        </a:lnTo>
                        <a:lnTo>
                          <a:pt x="16" y="6"/>
                        </a:lnTo>
                        <a:lnTo>
                          <a:pt x="16" y="4"/>
                        </a:lnTo>
                        <a:lnTo>
                          <a:pt x="14" y="2"/>
                        </a:lnTo>
                        <a:lnTo>
                          <a:pt x="14" y="0"/>
                        </a:lnTo>
                        <a:lnTo>
                          <a:pt x="12" y="0"/>
                        </a:lnTo>
                        <a:lnTo>
                          <a:pt x="10"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48" name="Freeform 67"/>
                  <p:cNvSpPr>
                    <a:spLocks/>
                  </p:cNvSpPr>
                  <p:nvPr/>
                </p:nvSpPr>
                <p:spPr bwMode="auto">
                  <a:xfrm>
                    <a:off x="1513" y="1515"/>
                    <a:ext cx="9" cy="7"/>
                  </a:xfrm>
                  <a:custGeom>
                    <a:avLst/>
                    <a:gdLst>
                      <a:gd name="T0" fmla="*/ 5 w 18"/>
                      <a:gd name="T1" fmla="*/ 0 h 14"/>
                      <a:gd name="T2" fmla="*/ 4 w 18"/>
                      <a:gd name="T3" fmla="*/ 0 h 14"/>
                      <a:gd name="T4" fmla="*/ 3 w 18"/>
                      <a:gd name="T5" fmla="*/ 0 h 14"/>
                      <a:gd name="T6" fmla="*/ 2 w 18"/>
                      <a:gd name="T7" fmla="*/ 0 h 14"/>
                      <a:gd name="T8" fmla="*/ 2 w 18"/>
                      <a:gd name="T9" fmla="*/ 1 h 14"/>
                      <a:gd name="T10" fmla="*/ 1 w 18"/>
                      <a:gd name="T11" fmla="*/ 1 h 14"/>
                      <a:gd name="T12" fmla="*/ 1 w 18"/>
                      <a:gd name="T13" fmla="*/ 2 h 14"/>
                      <a:gd name="T14" fmla="*/ 0 w 18"/>
                      <a:gd name="T15" fmla="*/ 3 h 14"/>
                      <a:gd name="T16" fmla="*/ 0 w 18"/>
                      <a:gd name="T17" fmla="*/ 4 h 14"/>
                      <a:gd name="T18" fmla="*/ 1 w 18"/>
                      <a:gd name="T19" fmla="*/ 5 h 14"/>
                      <a:gd name="T20" fmla="*/ 1 w 18"/>
                      <a:gd name="T21" fmla="*/ 6 h 14"/>
                      <a:gd name="T22" fmla="*/ 2 w 18"/>
                      <a:gd name="T23" fmla="*/ 6 h 14"/>
                      <a:gd name="T24" fmla="*/ 3 w 18"/>
                      <a:gd name="T25" fmla="*/ 7 h 14"/>
                      <a:gd name="T26" fmla="*/ 4 w 18"/>
                      <a:gd name="T27" fmla="*/ 7 h 14"/>
                      <a:gd name="T28" fmla="*/ 5 w 18"/>
                      <a:gd name="T29" fmla="*/ 7 h 14"/>
                      <a:gd name="T30" fmla="*/ 6 w 18"/>
                      <a:gd name="T31" fmla="*/ 7 h 14"/>
                      <a:gd name="T32" fmla="*/ 7 w 18"/>
                      <a:gd name="T33" fmla="*/ 7 h 14"/>
                      <a:gd name="T34" fmla="*/ 8 w 18"/>
                      <a:gd name="T35" fmla="*/ 6 h 14"/>
                      <a:gd name="T36" fmla="*/ 9 w 18"/>
                      <a:gd name="T37" fmla="*/ 5 h 14"/>
                      <a:gd name="T38" fmla="*/ 9 w 18"/>
                      <a:gd name="T39" fmla="*/ 4 h 14"/>
                      <a:gd name="T40" fmla="*/ 9 w 18"/>
                      <a:gd name="T41" fmla="*/ 3 h 14"/>
                      <a:gd name="T42" fmla="*/ 9 w 18"/>
                      <a:gd name="T43" fmla="*/ 2 h 14"/>
                      <a:gd name="T44" fmla="*/ 8 w 18"/>
                      <a:gd name="T45" fmla="*/ 1 h 14"/>
                      <a:gd name="T46" fmla="*/ 8 w 18"/>
                      <a:gd name="T47" fmla="*/ 0 h 14"/>
                      <a:gd name="T48" fmla="*/ 7 w 18"/>
                      <a:gd name="T49" fmla="*/ 0 h 14"/>
                      <a:gd name="T50" fmla="*/ 6 w 18"/>
                      <a:gd name="T51" fmla="*/ 0 h 14"/>
                      <a:gd name="T52" fmla="*/ 5 w 18"/>
                      <a:gd name="T53" fmla="*/ 0 h 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
                      <a:gd name="T82" fmla="*/ 0 h 14"/>
                      <a:gd name="T83" fmla="*/ 18 w 18"/>
                      <a:gd name="T84" fmla="*/ 14 h 1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 h="14">
                        <a:moveTo>
                          <a:pt x="10" y="0"/>
                        </a:moveTo>
                        <a:lnTo>
                          <a:pt x="8" y="0"/>
                        </a:lnTo>
                        <a:lnTo>
                          <a:pt x="6" y="0"/>
                        </a:lnTo>
                        <a:lnTo>
                          <a:pt x="4" y="0"/>
                        </a:lnTo>
                        <a:lnTo>
                          <a:pt x="4" y="2"/>
                        </a:lnTo>
                        <a:lnTo>
                          <a:pt x="2" y="2"/>
                        </a:lnTo>
                        <a:lnTo>
                          <a:pt x="2" y="4"/>
                        </a:lnTo>
                        <a:lnTo>
                          <a:pt x="0" y="6"/>
                        </a:lnTo>
                        <a:lnTo>
                          <a:pt x="0" y="8"/>
                        </a:lnTo>
                        <a:lnTo>
                          <a:pt x="2" y="10"/>
                        </a:lnTo>
                        <a:lnTo>
                          <a:pt x="2" y="12"/>
                        </a:lnTo>
                        <a:lnTo>
                          <a:pt x="4" y="12"/>
                        </a:lnTo>
                        <a:lnTo>
                          <a:pt x="6" y="14"/>
                        </a:lnTo>
                        <a:lnTo>
                          <a:pt x="8" y="14"/>
                        </a:lnTo>
                        <a:lnTo>
                          <a:pt x="10" y="14"/>
                        </a:lnTo>
                        <a:lnTo>
                          <a:pt x="12" y="14"/>
                        </a:lnTo>
                        <a:lnTo>
                          <a:pt x="14" y="14"/>
                        </a:lnTo>
                        <a:lnTo>
                          <a:pt x="16" y="12"/>
                        </a:lnTo>
                        <a:lnTo>
                          <a:pt x="18" y="10"/>
                        </a:lnTo>
                        <a:lnTo>
                          <a:pt x="18" y="8"/>
                        </a:lnTo>
                        <a:lnTo>
                          <a:pt x="18" y="6"/>
                        </a:lnTo>
                        <a:lnTo>
                          <a:pt x="18" y="4"/>
                        </a:lnTo>
                        <a:lnTo>
                          <a:pt x="16" y="2"/>
                        </a:lnTo>
                        <a:lnTo>
                          <a:pt x="16" y="0"/>
                        </a:lnTo>
                        <a:lnTo>
                          <a:pt x="14" y="0"/>
                        </a:lnTo>
                        <a:lnTo>
                          <a:pt x="12"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49" name="Freeform 68"/>
                  <p:cNvSpPr>
                    <a:spLocks/>
                  </p:cNvSpPr>
                  <p:nvPr/>
                </p:nvSpPr>
                <p:spPr bwMode="auto">
                  <a:xfrm>
                    <a:off x="1524" y="1551"/>
                    <a:ext cx="8" cy="8"/>
                  </a:xfrm>
                  <a:custGeom>
                    <a:avLst/>
                    <a:gdLst>
                      <a:gd name="T0" fmla="*/ 4 w 16"/>
                      <a:gd name="T1" fmla="*/ 0 h 16"/>
                      <a:gd name="T2" fmla="*/ 3 w 16"/>
                      <a:gd name="T3" fmla="*/ 0 h 16"/>
                      <a:gd name="T4" fmla="*/ 2 w 16"/>
                      <a:gd name="T5" fmla="*/ 1 h 16"/>
                      <a:gd name="T6" fmla="*/ 1 w 16"/>
                      <a:gd name="T7" fmla="*/ 1 h 16"/>
                      <a:gd name="T8" fmla="*/ 0 w 16"/>
                      <a:gd name="T9" fmla="*/ 2 h 16"/>
                      <a:gd name="T10" fmla="*/ 0 w 16"/>
                      <a:gd name="T11" fmla="*/ 3 h 16"/>
                      <a:gd name="T12" fmla="*/ 0 w 16"/>
                      <a:gd name="T13" fmla="*/ 4 h 16"/>
                      <a:gd name="T14" fmla="*/ 0 w 16"/>
                      <a:gd name="T15" fmla="*/ 5 h 16"/>
                      <a:gd name="T16" fmla="*/ 0 w 16"/>
                      <a:gd name="T17" fmla="*/ 6 h 16"/>
                      <a:gd name="T18" fmla="*/ 1 w 16"/>
                      <a:gd name="T19" fmla="*/ 7 h 16"/>
                      <a:gd name="T20" fmla="*/ 2 w 16"/>
                      <a:gd name="T21" fmla="*/ 8 h 16"/>
                      <a:gd name="T22" fmla="*/ 3 w 16"/>
                      <a:gd name="T23" fmla="*/ 8 h 16"/>
                      <a:gd name="T24" fmla="*/ 4 w 16"/>
                      <a:gd name="T25" fmla="*/ 8 h 16"/>
                      <a:gd name="T26" fmla="*/ 5 w 16"/>
                      <a:gd name="T27" fmla="*/ 8 h 16"/>
                      <a:gd name="T28" fmla="*/ 6 w 16"/>
                      <a:gd name="T29" fmla="*/ 8 h 16"/>
                      <a:gd name="T30" fmla="*/ 7 w 16"/>
                      <a:gd name="T31" fmla="*/ 8 h 16"/>
                      <a:gd name="T32" fmla="*/ 7 w 16"/>
                      <a:gd name="T33" fmla="*/ 7 h 16"/>
                      <a:gd name="T34" fmla="*/ 8 w 16"/>
                      <a:gd name="T35" fmla="*/ 6 h 16"/>
                      <a:gd name="T36" fmla="*/ 8 w 16"/>
                      <a:gd name="T37" fmla="*/ 5 h 16"/>
                      <a:gd name="T38" fmla="*/ 8 w 16"/>
                      <a:gd name="T39" fmla="*/ 4 h 16"/>
                      <a:gd name="T40" fmla="*/ 8 w 16"/>
                      <a:gd name="T41" fmla="*/ 3 h 16"/>
                      <a:gd name="T42" fmla="*/ 8 w 16"/>
                      <a:gd name="T43" fmla="*/ 2 h 16"/>
                      <a:gd name="T44" fmla="*/ 7 w 16"/>
                      <a:gd name="T45" fmla="*/ 1 h 16"/>
                      <a:gd name="T46" fmla="*/ 6 w 16"/>
                      <a:gd name="T47" fmla="*/ 1 h 16"/>
                      <a:gd name="T48" fmla="*/ 5 w 16"/>
                      <a:gd name="T49" fmla="*/ 0 h 16"/>
                      <a:gd name="T50" fmla="*/ 4 w 16"/>
                      <a:gd name="T51" fmla="*/ 0 h 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
                      <a:gd name="T79" fmla="*/ 0 h 16"/>
                      <a:gd name="T80" fmla="*/ 16 w 16"/>
                      <a:gd name="T81" fmla="*/ 16 h 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 h="16">
                        <a:moveTo>
                          <a:pt x="8" y="0"/>
                        </a:moveTo>
                        <a:lnTo>
                          <a:pt x="6" y="0"/>
                        </a:lnTo>
                        <a:lnTo>
                          <a:pt x="4" y="2"/>
                        </a:lnTo>
                        <a:lnTo>
                          <a:pt x="2" y="2"/>
                        </a:lnTo>
                        <a:lnTo>
                          <a:pt x="0" y="4"/>
                        </a:lnTo>
                        <a:lnTo>
                          <a:pt x="0" y="6"/>
                        </a:lnTo>
                        <a:lnTo>
                          <a:pt x="0" y="8"/>
                        </a:lnTo>
                        <a:lnTo>
                          <a:pt x="0" y="10"/>
                        </a:lnTo>
                        <a:lnTo>
                          <a:pt x="0" y="12"/>
                        </a:lnTo>
                        <a:lnTo>
                          <a:pt x="2" y="14"/>
                        </a:lnTo>
                        <a:lnTo>
                          <a:pt x="4" y="16"/>
                        </a:lnTo>
                        <a:lnTo>
                          <a:pt x="6" y="16"/>
                        </a:lnTo>
                        <a:lnTo>
                          <a:pt x="8" y="16"/>
                        </a:lnTo>
                        <a:lnTo>
                          <a:pt x="10" y="16"/>
                        </a:lnTo>
                        <a:lnTo>
                          <a:pt x="12" y="16"/>
                        </a:lnTo>
                        <a:lnTo>
                          <a:pt x="14" y="16"/>
                        </a:lnTo>
                        <a:lnTo>
                          <a:pt x="14" y="14"/>
                        </a:lnTo>
                        <a:lnTo>
                          <a:pt x="16" y="12"/>
                        </a:lnTo>
                        <a:lnTo>
                          <a:pt x="16" y="10"/>
                        </a:lnTo>
                        <a:lnTo>
                          <a:pt x="16" y="8"/>
                        </a:lnTo>
                        <a:lnTo>
                          <a:pt x="16" y="6"/>
                        </a:lnTo>
                        <a:lnTo>
                          <a:pt x="16" y="4"/>
                        </a:lnTo>
                        <a:lnTo>
                          <a:pt x="14" y="2"/>
                        </a:lnTo>
                        <a:lnTo>
                          <a:pt x="12" y="2"/>
                        </a:lnTo>
                        <a:lnTo>
                          <a:pt x="10"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50" name="Freeform 69"/>
                  <p:cNvSpPr>
                    <a:spLocks/>
                  </p:cNvSpPr>
                  <p:nvPr/>
                </p:nvSpPr>
                <p:spPr bwMode="auto">
                  <a:xfrm>
                    <a:off x="1533" y="1586"/>
                    <a:ext cx="8" cy="8"/>
                  </a:xfrm>
                  <a:custGeom>
                    <a:avLst/>
                    <a:gdLst>
                      <a:gd name="T0" fmla="*/ 4 w 16"/>
                      <a:gd name="T1" fmla="*/ 0 h 16"/>
                      <a:gd name="T2" fmla="*/ 3 w 16"/>
                      <a:gd name="T3" fmla="*/ 0 h 16"/>
                      <a:gd name="T4" fmla="*/ 2 w 16"/>
                      <a:gd name="T5" fmla="*/ 0 h 16"/>
                      <a:gd name="T6" fmla="*/ 1 w 16"/>
                      <a:gd name="T7" fmla="*/ 1 h 16"/>
                      <a:gd name="T8" fmla="*/ 1 w 16"/>
                      <a:gd name="T9" fmla="*/ 2 h 16"/>
                      <a:gd name="T10" fmla="*/ 0 w 16"/>
                      <a:gd name="T11" fmla="*/ 2 h 16"/>
                      <a:gd name="T12" fmla="*/ 0 w 16"/>
                      <a:gd name="T13" fmla="*/ 3 h 16"/>
                      <a:gd name="T14" fmla="*/ 0 w 16"/>
                      <a:gd name="T15" fmla="*/ 4 h 16"/>
                      <a:gd name="T16" fmla="*/ 0 w 16"/>
                      <a:gd name="T17" fmla="*/ 5 h 16"/>
                      <a:gd name="T18" fmla="*/ 1 w 16"/>
                      <a:gd name="T19" fmla="*/ 6 h 16"/>
                      <a:gd name="T20" fmla="*/ 1 w 16"/>
                      <a:gd name="T21" fmla="*/ 7 h 16"/>
                      <a:gd name="T22" fmla="*/ 2 w 16"/>
                      <a:gd name="T23" fmla="*/ 7 h 16"/>
                      <a:gd name="T24" fmla="*/ 3 w 16"/>
                      <a:gd name="T25" fmla="*/ 8 h 16"/>
                      <a:gd name="T26" fmla="*/ 4 w 16"/>
                      <a:gd name="T27" fmla="*/ 8 h 16"/>
                      <a:gd name="T28" fmla="*/ 5 w 16"/>
                      <a:gd name="T29" fmla="*/ 8 h 16"/>
                      <a:gd name="T30" fmla="*/ 6 w 16"/>
                      <a:gd name="T31" fmla="*/ 8 h 16"/>
                      <a:gd name="T32" fmla="*/ 7 w 16"/>
                      <a:gd name="T33" fmla="*/ 7 h 16"/>
                      <a:gd name="T34" fmla="*/ 8 w 16"/>
                      <a:gd name="T35" fmla="*/ 6 h 16"/>
                      <a:gd name="T36" fmla="*/ 8 w 16"/>
                      <a:gd name="T37" fmla="*/ 5 h 16"/>
                      <a:gd name="T38" fmla="*/ 8 w 16"/>
                      <a:gd name="T39" fmla="*/ 4 h 16"/>
                      <a:gd name="T40" fmla="*/ 8 w 16"/>
                      <a:gd name="T41" fmla="*/ 3 h 16"/>
                      <a:gd name="T42" fmla="*/ 8 w 16"/>
                      <a:gd name="T43" fmla="*/ 2 h 16"/>
                      <a:gd name="T44" fmla="*/ 7 w 16"/>
                      <a:gd name="T45" fmla="*/ 1 h 16"/>
                      <a:gd name="T46" fmla="*/ 7 w 16"/>
                      <a:gd name="T47" fmla="*/ 0 h 16"/>
                      <a:gd name="T48" fmla="*/ 6 w 16"/>
                      <a:gd name="T49" fmla="*/ 0 h 16"/>
                      <a:gd name="T50" fmla="*/ 5 w 16"/>
                      <a:gd name="T51" fmla="*/ 0 h 16"/>
                      <a:gd name="T52" fmla="*/ 4 w 16"/>
                      <a:gd name="T53" fmla="*/ 0 h 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
                      <a:gd name="T82" fmla="*/ 0 h 16"/>
                      <a:gd name="T83" fmla="*/ 16 w 16"/>
                      <a:gd name="T84" fmla="*/ 16 h 1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 h="16">
                        <a:moveTo>
                          <a:pt x="8" y="0"/>
                        </a:moveTo>
                        <a:lnTo>
                          <a:pt x="6" y="0"/>
                        </a:lnTo>
                        <a:lnTo>
                          <a:pt x="4" y="0"/>
                        </a:lnTo>
                        <a:lnTo>
                          <a:pt x="2" y="2"/>
                        </a:lnTo>
                        <a:lnTo>
                          <a:pt x="2" y="4"/>
                        </a:lnTo>
                        <a:lnTo>
                          <a:pt x="0" y="4"/>
                        </a:lnTo>
                        <a:lnTo>
                          <a:pt x="0" y="6"/>
                        </a:lnTo>
                        <a:lnTo>
                          <a:pt x="0" y="8"/>
                        </a:lnTo>
                        <a:lnTo>
                          <a:pt x="0" y="10"/>
                        </a:lnTo>
                        <a:lnTo>
                          <a:pt x="2" y="12"/>
                        </a:lnTo>
                        <a:lnTo>
                          <a:pt x="2" y="14"/>
                        </a:lnTo>
                        <a:lnTo>
                          <a:pt x="4" y="14"/>
                        </a:lnTo>
                        <a:lnTo>
                          <a:pt x="6" y="16"/>
                        </a:lnTo>
                        <a:lnTo>
                          <a:pt x="8" y="16"/>
                        </a:lnTo>
                        <a:lnTo>
                          <a:pt x="10" y="16"/>
                        </a:lnTo>
                        <a:lnTo>
                          <a:pt x="12" y="16"/>
                        </a:lnTo>
                        <a:lnTo>
                          <a:pt x="14" y="14"/>
                        </a:lnTo>
                        <a:lnTo>
                          <a:pt x="16" y="12"/>
                        </a:lnTo>
                        <a:lnTo>
                          <a:pt x="16" y="10"/>
                        </a:lnTo>
                        <a:lnTo>
                          <a:pt x="16" y="8"/>
                        </a:lnTo>
                        <a:lnTo>
                          <a:pt x="16" y="6"/>
                        </a:lnTo>
                        <a:lnTo>
                          <a:pt x="16" y="4"/>
                        </a:lnTo>
                        <a:lnTo>
                          <a:pt x="14" y="2"/>
                        </a:lnTo>
                        <a:lnTo>
                          <a:pt x="14" y="0"/>
                        </a:lnTo>
                        <a:lnTo>
                          <a:pt x="12" y="0"/>
                        </a:lnTo>
                        <a:lnTo>
                          <a:pt x="10"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51" name="Freeform 70"/>
                  <p:cNvSpPr>
                    <a:spLocks/>
                  </p:cNvSpPr>
                  <p:nvPr/>
                </p:nvSpPr>
                <p:spPr bwMode="auto">
                  <a:xfrm>
                    <a:off x="1543" y="1622"/>
                    <a:ext cx="8" cy="7"/>
                  </a:xfrm>
                  <a:custGeom>
                    <a:avLst/>
                    <a:gdLst>
                      <a:gd name="T0" fmla="*/ 4 w 16"/>
                      <a:gd name="T1" fmla="*/ 0 h 14"/>
                      <a:gd name="T2" fmla="*/ 3 w 16"/>
                      <a:gd name="T3" fmla="*/ 0 h 14"/>
                      <a:gd name="T4" fmla="*/ 2 w 16"/>
                      <a:gd name="T5" fmla="*/ 0 h 14"/>
                      <a:gd name="T6" fmla="*/ 1 w 16"/>
                      <a:gd name="T7" fmla="*/ 1 h 14"/>
                      <a:gd name="T8" fmla="*/ 0 w 16"/>
                      <a:gd name="T9" fmla="*/ 2 h 14"/>
                      <a:gd name="T10" fmla="*/ 0 w 16"/>
                      <a:gd name="T11" fmla="*/ 3 h 14"/>
                      <a:gd name="T12" fmla="*/ 0 w 16"/>
                      <a:gd name="T13" fmla="*/ 4 h 14"/>
                      <a:gd name="T14" fmla="*/ 0 w 16"/>
                      <a:gd name="T15" fmla="*/ 5 h 14"/>
                      <a:gd name="T16" fmla="*/ 1 w 16"/>
                      <a:gd name="T17" fmla="*/ 5 h 14"/>
                      <a:gd name="T18" fmla="*/ 1 w 16"/>
                      <a:gd name="T19" fmla="*/ 6 h 14"/>
                      <a:gd name="T20" fmla="*/ 2 w 16"/>
                      <a:gd name="T21" fmla="*/ 7 h 14"/>
                      <a:gd name="T22" fmla="*/ 3 w 16"/>
                      <a:gd name="T23" fmla="*/ 7 h 14"/>
                      <a:gd name="T24" fmla="*/ 4 w 16"/>
                      <a:gd name="T25" fmla="*/ 7 h 14"/>
                      <a:gd name="T26" fmla="*/ 5 w 16"/>
                      <a:gd name="T27" fmla="*/ 7 h 14"/>
                      <a:gd name="T28" fmla="*/ 6 w 16"/>
                      <a:gd name="T29" fmla="*/ 7 h 14"/>
                      <a:gd name="T30" fmla="*/ 7 w 16"/>
                      <a:gd name="T31" fmla="*/ 7 h 14"/>
                      <a:gd name="T32" fmla="*/ 7 w 16"/>
                      <a:gd name="T33" fmla="*/ 6 h 14"/>
                      <a:gd name="T34" fmla="*/ 8 w 16"/>
                      <a:gd name="T35" fmla="*/ 6 h 14"/>
                      <a:gd name="T36" fmla="*/ 8 w 16"/>
                      <a:gd name="T37" fmla="*/ 5 h 14"/>
                      <a:gd name="T38" fmla="*/ 8 w 16"/>
                      <a:gd name="T39" fmla="*/ 3 h 14"/>
                      <a:gd name="T40" fmla="*/ 8 w 16"/>
                      <a:gd name="T41" fmla="*/ 2 h 14"/>
                      <a:gd name="T42" fmla="*/ 8 w 16"/>
                      <a:gd name="T43" fmla="*/ 1 h 14"/>
                      <a:gd name="T44" fmla="*/ 7 w 16"/>
                      <a:gd name="T45" fmla="*/ 1 h 14"/>
                      <a:gd name="T46" fmla="*/ 7 w 16"/>
                      <a:gd name="T47" fmla="*/ 0 h 14"/>
                      <a:gd name="T48" fmla="*/ 6 w 16"/>
                      <a:gd name="T49" fmla="*/ 0 h 14"/>
                      <a:gd name="T50" fmla="*/ 5 w 16"/>
                      <a:gd name="T51" fmla="*/ 0 h 14"/>
                      <a:gd name="T52" fmla="*/ 4 w 16"/>
                      <a:gd name="T53" fmla="*/ 0 h 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
                      <a:gd name="T82" fmla="*/ 0 h 14"/>
                      <a:gd name="T83" fmla="*/ 16 w 16"/>
                      <a:gd name="T84" fmla="*/ 14 h 1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 h="14">
                        <a:moveTo>
                          <a:pt x="8" y="0"/>
                        </a:moveTo>
                        <a:lnTo>
                          <a:pt x="6" y="0"/>
                        </a:lnTo>
                        <a:lnTo>
                          <a:pt x="4" y="0"/>
                        </a:lnTo>
                        <a:lnTo>
                          <a:pt x="2" y="2"/>
                        </a:lnTo>
                        <a:lnTo>
                          <a:pt x="0" y="4"/>
                        </a:lnTo>
                        <a:lnTo>
                          <a:pt x="0" y="6"/>
                        </a:lnTo>
                        <a:lnTo>
                          <a:pt x="0" y="8"/>
                        </a:lnTo>
                        <a:lnTo>
                          <a:pt x="0" y="10"/>
                        </a:lnTo>
                        <a:lnTo>
                          <a:pt x="2" y="10"/>
                        </a:lnTo>
                        <a:lnTo>
                          <a:pt x="2" y="12"/>
                        </a:lnTo>
                        <a:lnTo>
                          <a:pt x="4" y="14"/>
                        </a:lnTo>
                        <a:lnTo>
                          <a:pt x="6" y="14"/>
                        </a:lnTo>
                        <a:lnTo>
                          <a:pt x="8" y="14"/>
                        </a:lnTo>
                        <a:lnTo>
                          <a:pt x="10" y="14"/>
                        </a:lnTo>
                        <a:lnTo>
                          <a:pt x="12" y="14"/>
                        </a:lnTo>
                        <a:lnTo>
                          <a:pt x="14" y="14"/>
                        </a:lnTo>
                        <a:lnTo>
                          <a:pt x="14" y="12"/>
                        </a:lnTo>
                        <a:lnTo>
                          <a:pt x="16" y="12"/>
                        </a:lnTo>
                        <a:lnTo>
                          <a:pt x="16" y="10"/>
                        </a:lnTo>
                        <a:lnTo>
                          <a:pt x="16" y="6"/>
                        </a:lnTo>
                        <a:lnTo>
                          <a:pt x="16" y="4"/>
                        </a:lnTo>
                        <a:lnTo>
                          <a:pt x="16" y="2"/>
                        </a:lnTo>
                        <a:lnTo>
                          <a:pt x="14" y="2"/>
                        </a:lnTo>
                        <a:lnTo>
                          <a:pt x="14" y="0"/>
                        </a:lnTo>
                        <a:lnTo>
                          <a:pt x="12" y="0"/>
                        </a:lnTo>
                        <a:lnTo>
                          <a:pt x="10"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52" name="Freeform 71"/>
                  <p:cNvSpPr>
                    <a:spLocks/>
                  </p:cNvSpPr>
                  <p:nvPr/>
                </p:nvSpPr>
                <p:spPr bwMode="auto">
                  <a:xfrm>
                    <a:off x="1552" y="1658"/>
                    <a:ext cx="9" cy="8"/>
                  </a:xfrm>
                  <a:custGeom>
                    <a:avLst/>
                    <a:gdLst>
                      <a:gd name="T0" fmla="*/ 4 w 18"/>
                      <a:gd name="T1" fmla="*/ 0 h 16"/>
                      <a:gd name="T2" fmla="*/ 3 w 18"/>
                      <a:gd name="T3" fmla="*/ 0 h 16"/>
                      <a:gd name="T4" fmla="*/ 3 w 18"/>
                      <a:gd name="T5" fmla="*/ 1 h 16"/>
                      <a:gd name="T6" fmla="*/ 2 w 18"/>
                      <a:gd name="T7" fmla="*/ 1 h 16"/>
                      <a:gd name="T8" fmla="*/ 1 w 18"/>
                      <a:gd name="T9" fmla="*/ 2 h 16"/>
                      <a:gd name="T10" fmla="*/ 0 w 18"/>
                      <a:gd name="T11" fmla="*/ 3 h 16"/>
                      <a:gd name="T12" fmla="*/ 0 w 18"/>
                      <a:gd name="T13" fmla="*/ 4 h 16"/>
                      <a:gd name="T14" fmla="*/ 0 w 18"/>
                      <a:gd name="T15" fmla="*/ 5 h 16"/>
                      <a:gd name="T16" fmla="*/ 0 w 18"/>
                      <a:gd name="T17" fmla="*/ 6 h 16"/>
                      <a:gd name="T18" fmla="*/ 1 w 18"/>
                      <a:gd name="T19" fmla="*/ 7 h 16"/>
                      <a:gd name="T20" fmla="*/ 2 w 18"/>
                      <a:gd name="T21" fmla="*/ 7 h 16"/>
                      <a:gd name="T22" fmla="*/ 2 w 18"/>
                      <a:gd name="T23" fmla="*/ 8 h 16"/>
                      <a:gd name="T24" fmla="*/ 3 w 18"/>
                      <a:gd name="T25" fmla="*/ 8 h 16"/>
                      <a:gd name="T26" fmla="*/ 4 w 18"/>
                      <a:gd name="T27" fmla="*/ 8 h 16"/>
                      <a:gd name="T28" fmla="*/ 5 w 18"/>
                      <a:gd name="T29" fmla="*/ 8 h 16"/>
                      <a:gd name="T30" fmla="*/ 7 w 18"/>
                      <a:gd name="T31" fmla="*/ 8 h 16"/>
                      <a:gd name="T32" fmla="*/ 8 w 18"/>
                      <a:gd name="T33" fmla="*/ 7 h 16"/>
                      <a:gd name="T34" fmla="*/ 8 w 18"/>
                      <a:gd name="T35" fmla="*/ 6 h 16"/>
                      <a:gd name="T36" fmla="*/ 9 w 18"/>
                      <a:gd name="T37" fmla="*/ 6 h 16"/>
                      <a:gd name="T38" fmla="*/ 9 w 18"/>
                      <a:gd name="T39" fmla="*/ 5 h 16"/>
                      <a:gd name="T40" fmla="*/ 9 w 18"/>
                      <a:gd name="T41" fmla="*/ 4 h 16"/>
                      <a:gd name="T42" fmla="*/ 9 w 18"/>
                      <a:gd name="T43" fmla="*/ 3 h 16"/>
                      <a:gd name="T44" fmla="*/ 8 w 18"/>
                      <a:gd name="T45" fmla="*/ 2 h 16"/>
                      <a:gd name="T46" fmla="*/ 8 w 18"/>
                      <a:gd name="T47" fmla="*/ 1 h 16"/>
                      <a:gd name="T48" fmla="*/ 7 w 18"/>
                      <a:gd name="T49" fmla="*/ 1 h 16"/>
                      <a:gd name="T50" fmla="*/ 6 w 18"/>
                      <a:gd name="T51" fmla="*/ 1 h 16"/>
                      <a:gd name="T52" fmla="*/ 5 w 18"/>
                      <a:gd name="T53" fmla="*/ 0 h 16"/>
                      <a:gd name="T54" fmla="*/ 4 w 18"/>
                      <a:gd name="T55" fmla="*/ 0 h 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
                      <a:gd name="T85" fmla="*/ 0 h 16"/>
                      <a:gd name="T86" fmla="*/ 18 w 18"/>
                      <a:gd name="T87" fmla="*/ 16 h 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 h="16">
                        <a:moveTo>
                          <a:pt x="8" y="0"/>
                        </a:moveTo>
                        <a:lnTo>
                          <a:pt x="6" y="0"/>
                        </a:lnTo>
                        <a:lnTo>
                          <a:pt x="6" y="2"/>
                        </a:lnTo>
                        <a:lnTo>
                          <a:pt x="4" y="2"/>
                        </a:lnTo>
                        <a:lnTo>
                          <a:pt x="2" y="4"/>
                        </a:lnTo>
                        <a:lnTo>
                          <a:pt x="0" y="6"/>
                        </a:lnTo>
                        <a:lnTo>
                          <a:pt x="0" y="8"/>
                        </a:lnTo>
                        <a:lnTo>
                          <a:pt x="0" y="10"/>
                        </a:lnTo>
                        <a:lnTo>
                          <a:pt x="0" y="12"/>
                        </a:lnTo>
                        <a:lnTo>
                          <a:pt x="2" y="14"/>
                        </a:lnTo>
                        <a:lnTo>
                          <a:pt x="4" y="14"/>
                        </a:lnTo>
                        <a:lnTo>
                          <a:pt x="4" y="16"/>
                        </a:lnTo>
                        <a:lnTo>
                          <a:pt x="6" y="16"/>
                        </a:lnTo>
                        <a:lnTo>
                          <a:pt x="8" y="16"/>
                        </a:lnTo>
                        <a:lnTo>
                          <a:pt x="10" y="16"/>
                        </a:lnTo>
                        <a:lnTo>
                          <a:pt x="14" y="16"/>
                        </a:lnTo>
                        <a:lnTo>
                          <a:pt x="16" y="14"/>
                        </a:lnTo>
                        <a:lnTo>
                          <a:pt x="16" y="12"/>
                        </a:lnTo>
                        <a:lnTo>
                          <a:pt x="18" y="12"/>
                        </a:lnTo>
                        <a:lnTo>
                          <a:pt x="18" y="10"/>
                        </a:lnTo>
                        <a:lnTo>
                          <a:pt x="18" y="8"/>
                        </a:lnTo>
                        <a:lnTo>
                          <a:pt x="18" y="6"/>
                        </a:lnTo>
                        <a:lnTo>
                          <a:pt x="16" y="4"/>
                        </a:lnTo>
                        <a:lnTo>
                          <a:pt x="16" y="2"/>
                        </a:lnTo>
                        <a:lnTo>
                          <a:pt x="14" y="2"/>
                        </a:lnTo>
                        <a:lnTo>
                          <a:pt x="12" y="2"/>
                        </a:lnTo>
                        <a:lnTo>
                          <a:pt x="10"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grpSp>
            <p:grpSp>
              <p:nvGrpSpPr>
                <p:cNvPr id="7336" name="Group 81"/>
                <p:cNvGrpSpPr>
                  <a:grpSpLocks/>
                </p:cNvGrpSpPr>
                <p:nvPr/>
              </p:nvGrpSpPr>
              <p:grpSpPr bwMode="auto">
                <a:xfrm>
                  <a:off x="1819" y="1407"/>
                  <a:ext cx="98" cy="256"/>
                  <a:chOff x="1819" y="1407"/>
                  <a:chExt cx="98" cy="256"/>
                </a:xfrm>
              </p:grpSpPr>
              <p:sp>
                <p:nvSpPr>
                  <p:cNvPr id="7337" name="Freeform 73"/>
                  <p:cNvSpPr>
                    <a:spLocks/>
                  </p:cNvSpPr>
                  <p:nvPr/>
                </p:nvSpPr>
                <p:spPr bwMode="auto">
                  <a:xfrm>
                    <a:off x="1819" y="1407"/>
                    <a:ext cx="9" cy="8"/>
                  </a:xfrm>
                  <a:custGeom>
                    <a:avLst/>
                    <a:gdLst>
                      <a:gd name="T0" fmla="*/ 4 w 18"/>
                      <a:gd name="T1" fmla="*/ 0 h 15"/>
                      <a:gd name="T2" fmla="*/ 3 w 18"/>
                      <a:gd name="T3" fmla="*/ 0 h 15"/>
                      <a:gd name="T4" fmla="*/ 2 w 18"/>
                      <a:gd name="T5" fmla="*/ 1 h 15"/>
                      <a:gd name="T6" fmla="*/ 1 w 18"/>
                      <a:gd name="T7" fmla="*/ 1 h 15"/>
                      <a:gd name="T8" fmla="*/ 0 w 18"/>
                      <a:gd name="T9" fmla="*/ 2 h 15"/>
                      <a:gd name="T10" fmla="*/ 0 w 18"/>
                      <a:gd name="T11" fmla="*/ 3 h 15"/>
                      <a:gd name="T12" fmla="*/ 0 w 18"/>
                      <a:gd name="T13" fmla="*/ 4 h 15"/>
                      <a:gd name="T14" fmla="*/ 0 w 18"/>
                      <a:gd name="T15" fmla="*/ 5 h 15"/>
                      <a:gd name="T16" fmla="*/ 0 w 18"/>
                      <a:gd name="T17" fmla="*/ 6 h 15"/>
                      <a:gd name="T18" fmla="*/ 1 w 18"/>
                      <a:gd name="T19" fmla="*/ 6 h 15"/>
                      <a:gd name="T20" fmla="*/ 1 w 18"/>
                      <a:gd name="T21" fmla="*/ 7 h 15"/>
                      <a:gd name="T22" fmla="*/ 2 w 18"/>
                      <a:gd name="T23" fmla="*/ 7 h 15"/>
                      <a:gd name="T24" fmla="*/ 3 w 18"/>
                      <a:gd name="T25" fmla="*/ 7 h 15"/>
                      <a:gd name="T26" fmla="*/ 3 w 18"/>
                      <a:gd name="T27" fmla="*/ 8 h 15"/>
                      <a:gd name="T28" fmla="*/ 4 w 18"/>
                      <a:gd name="T29" fmla="*/ 8 h 15"/>
                      <a:gd name="T30" fmla="*/ 5 w 18"/>
                      <a:gd name="T31" fmla="*/ 8 h 15"/>
                      <a:gd name="T32" fmla="*/ 6 w 18"/>
                      <a:gd name="T33" fmla="*/ 7 h 15"/>
                      <a:gd name="T34" fmla="*/ 7 w 18"/>
                      <a:gd name="T35" fmla="*/ 7 h 15"/>
                      <a:gd name="T36" fmla="*/ 8 w 18"/>
                      <a:gd name="T37" fmla="*/ 6 h 15"/>
                      <a:gd name="T38" fmla="*/ 9 w 18"/>
                      <a:gd name="T39" fmla="*/ 4 h 15"/>
                      <a:gd name="T40" fmla="*/ 9 w 18"/>
                      <a:gd name="T41" fmla="*/ 3 h 15"/>
                      <a:gd name="T42" fmla="*/ 8 w 18"/>
                      <a:gd name="T43" fmla="*/ 3 h 15"/>
                      <a:gd name="T44" fmla="*/ 8 w 18"/>
                      <a:gd name="T45" fmla="*/ 2 h 15"/>
                      <a:gd name="T46" fmla="*/ 7 w 18"/>
                      <a:gd name="T47" fmla="*/ 1 h 15"/>
                      <a:gd name="T48" fmla="*/ 6 w 18"/>
                      <a:gd name="T49" fmla="*/ 0 h 15"/>
                      <a:gd name="T50" fmla="*/ 5 w 18"/>
                      <a:gd name="T51" fmla="*/ 0 h 15"/>
                      <a:gd name="T52" fmla="*/ 4 w 18"/>
                      <a:gd name="T53" fmla="*/ 0 h 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
                      <a:gd name="T82" fmla="*/ 0 h 15"/>
                      <a:gd name="T83" fmla="*/ 18 w 18"/>
                      <a:gd name="T84" fmla="*/ 15 h 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 h="15">
                        <a:moveTo>
                          <a:pt x="8" y="0"/>
                        </a:moveTo>
                        <a:lnTo>
                          <a:pt x="6" y="0"/>
                        </a:lnTo>
                        <a:lnTo>
                          <a:pt x="4" y="2"/>
                        </a:lnTo>
                        <a:lnTo>
                          <a:pt x="2" y="2"/>
                        </a:lnTo>
                        <a:lnTo>
                          <a:pt x="0" y="4"/>
                        </a:lnTo>
                        <a:lnTo>
                          <a:pt x="0" y="5"/>
                        </a:lnTo>
                        <a:lnTo>
                          <a:pt x="0" y="7"/>
                        </a:lnTo>
                        <a:lnTo>
                          <a:pt x="0" y="9"/>
                        </a:lnTo>
                        <a:lnTo>
                          <a:pt x="0" y="11"/>
                        </a:lnTo>
                        <a:lnTo>
                          <a:pt x="2" y="11"/>
                        </a:lnTo>
                        <a:lnTo>
                          <a:pt x="2" y="13"/>
                        </a:lnTo>
                        <a:lnTo>
                          <a:pt x="4" y="13"/>
                        </a:lnTo>
                        <a:lnTo>
                          <a:pt x="6" y="13"/>
                        </a:lnTo>
                        <a:lnTo>
                          <a:pt x="6" y="15"/>
                        </a:lnTo>
                        <a:lnTo>
                          <a:pt x="8" y="15"/>
                        </a:lnTo>
                        <a:lnTo>
                          <a:pt x="10" y="15"/>
                        </a:lnTo>
                        <a:lnTo>
                          <a:pt x="12" y="13"/>
                        </a:lnTo>
                        <a:lnTo>
                          <a:pt x="14" y="13"/>
                        </a:lnTo>
                        <a:lnTo>
                          <a:pt x="16" y="11"/>
                        </a:lnTo>
                        <a:lnTo>
                          <a:pt x="18" y="7"/>
                        </a:lnTo>
                        <a:lnTo>
                          <a:pt x="18" y="5"/>
                        </a:lnTo>
                        <a:lnTo>
                          <a:pt x="16" y="5"/>
                        </a:lnTo>
                        <a:lnTo>
                          <a:pt x="16" y="4"/>
                        </a:lnTo>
                        <a:lnTo>
                          <a:pt x="14" y="2"/>
                        </a:lnTo>
                        <a:lnTo>
                          <a:pt x="12" y="0"/>
                        </a:lnTo>
                        <a:lnTo>
                          <a:pt x="10"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38" name="Freeform 74"/>
                  <p:cNvSpPr>
                    <a:spLocks/>
                  </p:cNvSpPr>
                  <p:nvPr/>
                </p:nvSpPr>
                <p:spPr bwMode="auto">
                  <a:xfrm>
                    <a:off x="1832" y="1443"/>
                    <a:ext cx="8" cy="7"/>
                  </a:xfrm>
                  <a:custGeom>
                    <a:avLst/>
                    <a:gdLst>
                      <a:gd name="T0" fmla="*/ 4 w 16"/>
                      <a:gd name="T1" fmla="*/ 0 h 14"/>
                      <a:gd name="T2" fmla="*/ 3 w 16"/>
                      <a:gd name="T3" fmla="*/ 0 h 14"/>
                      <a:gd name="T4" fmla="*/ 2 w 16"/>
                      <a:gd name="T5" fmla="*/ 0 h 14"/>
                      <a:gd name="T6" fmla="*/ 1 w 16"/>
                      <a:gd name="T7" fmla="*/ 0 h 14"/>
                      <a:gd name="T8" fmla="*/ 1 w 16"/>
                      <a:gd name="T9" fmla="*/ 1 h 14"/>
                      <a:gd name="T10" fmla="*/ 0 w 16"/>
                      <a:gd name="T11" fmla="*/ 2 h 14"/>
                      <a:gd name="T12" fmla="*/ 0 w 16"/>
                      <a:gd name="T13" fmla="*/ 4 h 14"/>
                      <a:gd name="T14" fmla="*/ 0 w 16"/>
                      <a:gd name="T15" fmla="*/ 5 h 14"/>
                      <a:gd name="T16" fmla="*/ 1 w 16"/>
                      <a:gd name="T17" fmla="*/ 6 h 14"/>
                      <a:gd name="T18" fmla="*/ 2 w 16"/>
                      <a:gd name="T19" fmla="*/ 7 h 14"/>
                      <a:gd name="T20" fmla="*/ 3 w 16"/>
                      <a:gd name="T21" fmla="*/ 7 h 14"/>
                      <a:gd name="T22" fmla="*/ 4 w 16"/>
                      <a:gd name="T23" fmla="*/ 7 h 14"/>
                      <a:gd name="T24" fmla="*/ 5 w 16"/>
                      <a:gd name="T25" fmla="*/ 7 h 14"/>
                      <a:gd name="T26" fmla="*/ 6 w 16"/>
                      <a:gd name="T27" fmla="*/ 7 h 14"/>
                      <a:gd name="T28" fmla="*/ 7 w 16"/>
                      <a:gd name="T29" fmla="*/ 7 h 14"/>
                      <a:gd name="T30" fmla="*/ 7 w 16"/>
                      <a:gd name="T31" fmla="*/ 6 h 14"/>
                      <a:gd name="T32" fmla="*/ 8 w 16"/>
                      <a:gd name="T33" fmla="*/ 6 h 14"/>
                      <a:gd name="T34" fmla="*/ 8 w 16"/>
                      <a:gd name="T35" fmla="*/ 5 h 14"/>
                      <a:gd name="T36" fmla="*/ 8 w 16"/>
                      <a:gd name="T37" fmla="*/ 4 h 14"/>
                      <a:gd name="T38" fmla="*/ 8 w 16"/>
                      <a:gd name="T39" fmla="*/ 3 h 14"/>
                      <a:gd name="T40" fmla="*/ 8 w 16"/>
                      <a:gd name="T41" fmla="*/ 2 h 14"/>
                      <a:gd name="T42" fmla="*/ 8 w 16"/>
                      <a:gd name="T43" fmla="*/ 1 h 14"/>
                      <a:gd name="T44" fmla="*/ 7 w 16"/>
                      <a:gd name="T45" fmla="*/ 1 h 14"/>
                      <a:gd name="T46" fmla="*/ 7 w 16"/>
                      <a:gd name="T47" fmla="*/ 0 h 14"/>
                      <a:gd name="T48" fmla="*/ 6 w 16"/>
                      <a:gd name="T49" fmla="*/ 0 h 14"/>
                      <a:gd name="T50" fmla="*/ 5 w 16"/>
                      <a:gd name="T51" fmla="*/ 0 h 14"/>
                      <a:gd name="T52" fmla="*/ 4 w 16"/>
                      <a:gd name="T53" fmla="*/ 0 h 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
                      <a:gd name="T82" fmla="*/ 0 h 14"/>
                      <a:gd name="T83" fmla="*/ 16 w 16"/>
                      <a:gd name="T84" fmla="*/ 14 h 1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 h="14">
                        <a:moveTo>
                          <a:pt x="8" y="0"/>
                        </a:moveTo>
                        <a:lnTo>
                          <a:pt x="6" y="0"/>
                        </a:lnTo>
                        <a:lnTo>
                          <a:pt x="4" y="0"/>
                        </a:lnTo>
                        <a:lnTo>
                          <a:pt x="2" y="0"/>
                        </a:lnTo>
                        <a:lnTo>
                          <a:pt x="2" y="2"/>
                        </a:lnTo>
                        <a:lnTo>
                          <a:pt x="0" y="4"/>
                        </a:lnTo>
                        <a:lnTo>
                          <a:pt x="0" y="8"/>
                        </a:lnTo>
                        <a:lnTo>
                          <a:pt x="0" y="10"/>
                        </a:lnTo>
                        <a:lnTo>
                          <a:pt x="2" y="12"/>
                        </a:lnTo>
                        <a:lnTo>
                          <a:pt x="4" y="14"/>
                        </a:lnTo>
                        <a:lnTo>
                          <a:pt x="6" y="14"/>
                        </a:lnTo>
                        <a:lnTo>
                          <a:pt x="8" y="14"/>
                        </a:lnTo>
                        <a:lnTo>
                          <a:pt x="10" y="14"/>
                        </a:lnTo>
                        <a:lnTo>
                          <a:pt x="12" y="14"/>
                        </a:lnTo>
                        <a:lnTo>
                          <a:pt x="14" y="14"/>
                        </a:lnTo>
                        <a:lnTo>
                          <a:pt x="14" y="12"/>
                        </a:lnTo>
                        <a:lnTo>
                          <a:pt x="16" y="12"/>
                        </a:lnTo>
                        <a:lnTo>
                          <a:pt x="16" y="10"/>
                        </a:lnTo>
                        <a:lnTo>
                          <a:pt x="16" y="8"/>
                        </a:lnTo>
                        <a:lnTo>
                          <a:pt x="16" y="6"/>
                        </a:lnTo>
                        <a:lnTo>
                          <a:pt x="16" y="4"/>
                        </a:lnTo>
                        <a:lnTo>
                          <a:pt x="16" y="2"/>
                        </a:lnTo>
                        <a:lnTo>
                          <a:pt x="14" y="2"/>
                        </a:lnTo>
                        <a:lnTo>
                          <a:pt x="14" y="0"/>
                        </a:lnTo>
                        <a:lnTo>
                          <a:pt x="12" y="0"/>
                        </a:lnTo>
                        <a:lnTo>
                          <a:pt x="10"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39" name="Freeform 75"/>
                  <p:cNvSpPr>
                    <a:spLocks/>
                  </p:cNvSpPr>
                  <p:nvPr/>
                </p:nvSpPr>
                <p:spPr bwMode="auto">
                  <a:xfrm>
                    <a:off x="1845" y="1477"/>
                    <a:ext cx="9" cy="8"/>
                  </a:xfrm>
                  <a:custGeom>
                    <a:avLst/>
                    <a:gdLst>
                      <a:gd name="T0" fmla="*/ 4 w 18"/>
                      <a:gd name="T1" fmla="*/ 0 h 16"/>
                      <a:gd name="T2" fmla="*/ 3 w 18"/>
                      <a:gd name="T3" fmla="*/ 0 h 16"/>
                      <a:gd name="T4" fmla="*/ 2 w 18"/>
                      <a:gd name="T5" fmla="*/ 1 h 16"/>
                      <a:gd name="T6" fmla="*/ 1 w 18"/>
                      <a:gd name="T7" fmla="*/ 1 h 16"/>
                      <a:gd name="T8" fmla="*/ 0 w 18"/>
                      <a:gd name="T9" fmla="*/ 2 h 16"/>
                      <a:gd name="T10" fmla="*/ 0 w 18"/>
                      <a:gd name="T11" fmla="*/ 3 h 16"/>
                      <a:gd name="T12" fmla="*/ 0 w 18"/>
                      <a:gd name="T13" fmla="*/ 4 h 16"/>
                      <a:gd name="T14" fmla="*/ 0 w 18"/>
                      <a:gd name="T15" fmla="*/ 5 h 16"/>
                      <a:gd name="T16" fmla="*/ 0 w 18"/>
                      <a:gd name="T17" fmla="*/ 6 h 16"/>
                      <a:gd name="T18" fmla="*/ 1 w 18"/>
                      <a:gd name="T19" fmla="*/ 6 h 16"/>
                      <a:gd name="T20" fmla="*/ 1 w 18"/>
                      <a:gd name="T21" fmla="*/ 7 h 16"/>
                      <a:gd name="T22" fmla="*/ 2 w 18"/>
                      <a:gd name="T23" fmla="*/ 7 h 16"/>
                      <a:gd name="T24" fmla="*/ 3 w 18"/>
                      <a:gd name="T25" fmla="*/ 7 h 16"/>
                      <a:gd name="T26" fmla="*/ 3 w 18"/>
                      <a:gd name="T27" fmla="*/ 8 h 16"/>
                      <a:gd name="T28" fmla="*/ 4 w 18"/>
                      <a:gd name="T29" fmla="*/ 8 h 16"/>
                      <a:gd name="T30" fmla="*/ 5 w 18"/>
                      <a:gd name="T31" fmla="*/ 8 h 16"/>
                      <a:gd name="T32" fmla="*/ 6 w 18"/>
                      <a:gd name="T33" fmla="*/ 7 h 16"/>
                      <a:gd name="T34" fmla="*/ 7 w 18"/>
                      <a:gd name="T35" fmla="*/ 7 h 16"/>
                      <a:gd name="T36" fmla="*/ 8 w 18"/>
                      <a:gd name="T37" fmla="*/ 7 h 16"/>
                      <a:gd name="T38" fmla="*/ 8 w 18"/>
                      <a:gd name="T39" fmla="*/ 6 h 16"/>
                      <a:gd name="T40" fmla="*/ 8 w 18"/>
                      <a:gd name="T41" fmla="*/ 5 h 16"/>
                      <a:gd name="T42" fmla="*/ 9 w 18"/>
                      <a:gd name="T43" fmla="*/ 5 h 16"/>
                      <a:gd name="T44" fmla="*/ 9 w 18"/>
                      <a:gd name="T45" fmla="*/ 4 h 16"/>
                      <a:gd name="T46" fmla="*/ 9 w 18"/>
                      <a:gd name="T47" fmla="*/ 3 h 16"/>
                      <a:gd name="T48" fmla="*/ 8 w 18"/>
                      <a:gd name="T49" fmla="*/ 3 h 16"/>
                      <a:gd name="T50" fmla="*/ 8 w 18"/>
                      <a:gd name="T51" fmla="*/ 2 h 16"/>
                      <a:gd name="T52" fmla="*/ 8 w 18"/>
                      <a:gd name="T53" fmla="*/ 1 h 16"/>
                      <a:gd name="T54" fmla="*/ 7 w 18"/>
                      <a:gd name="T55" fmla="*/ 1 h 16"/>
                      <a:gd name="T56" fmla="*/ 6 w 18"/>
                      <a:gd name="T57" fmla="*/ 0 h 16"/>
                      <a:gd name="T58" fmla="*/ 5 w 18"/>
                      <a:gd name="T59" fmla="*/ 0 h 16"/>
                      <a:gd name="T60" fmla="*/ 4 w 18"/>
                      <a:gd name="T61" fmla="*/ 0 h 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
                      <a:gd name="T94" fmla="*/ 0 h 16"/>
                      <a:gd name="T95" fmla="*/ 18 w 18"/>
                      <a:gd name="T96" fmla="*/ 16 h 1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 h="16">
                        <a:moveTo>
                          <a:pt x="8" y="0"/>
                        </a:moveTo>
                        <a:lnTo>
                          <a:pt x="6" y="0"/>
                        </a:lnTo>
                        <a:lnTo>
                          <a:pt x="4" y="2"/>
                        </a:lnTo>
                        <a:lnTo>
                          <a:pt x="2" y="2"/>
                        </a:lnTo>
                        <a:lnTo>
                          <a:pt x="0" y="4"/>
                        </a:lnTo>
                        <a:lnTo>
                          <a:pt x="0" y="6"/>
                        </a:lnTo>
                        <a:lnTo>
                          <a:pt x="0" y="8"/>
                        </a:lnTo>
                        <a:lnTo>
                          <a:pt x="0" y="10"/>
                        </a:lnTo>
                        <a:lnTo>
                          <a:pt x="0" y="12"/>
                        </a:lnTo>
                        <a:lnTo>
                          <a:pt x="2" y="12"/>
                        </a:lnTo>
                        <a:lnTo>
                          <a:pt x="2" y="14"/>
                        </a:lnTo>
                        <a:lnTo>
                          <a:pt x="4" y="14"/>
                        </a:lnTo>
                        <a:lnTo>
                          <a:pt x="6" y="14"/>
                        </a:lnTo>
                        <a:lnTo>
                          <a:pt x="6" y="16"/>
                        </a:lnTo>
                        <a:lnTo>
                          <a:pt x="8" y="16"/>
                        </a:lnTo>
                        <a:lnTo>
                          <a:pt x="10" y="16"/>
                        </a:lnTo>
                        <a:lnTo>
                          <a:pt x="12" y="14"/>
                        </a:lnTo>
                        <a:lnTo>
                          <a:pt x="14" y="14"/>
                        </a:lnTo>
                        <a:lnTo>
                          <a:pt x="16" y="14"/>
                        </a:lnTo>
                        <a:lnTo>
                          <a:pt x="16" y="12"/>
                        </a:lnTo>
                        <a:lnTo>
                          <a:pt x="16" y="10"/>
                        </a:lnTo>
                        <a:lnTo>
                          <a:pt x="18" y="10"/>
                        </a:lnTo>
                        <a:lnTo>
                          <a:pt x="18" y="8"/>
                        </a:lnTo>
                        <a:lnTo>
                          <a:pt x="18" y="6"/>
                        </a:lnTo>
                        <a:lnTo>
                          <a:pt x="16" y="6"/>
                        </a:lnTo>
                        <a:lnTo>
                          <a:pt x="16" y="4"/>
                        </a:lnTo>
                        <a:lnTo>
                          <a:pt x="16" y="2"/>
                        </a:lnTo>
                        <a:lnTo>
                          <a:pt x="14" y="2"/>
                        </a:lnTo>
                        <a:lnTo>
                          <a:pt x="12" y="0"/>
                        </a:lnTo>
                        <a:lnTo>
                          <a:pt x="10"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40" name="Freeform 76"/>
                  <p:cNvSpPr>
                    <a:spLocks/>
                  </p:cNvSpPr>
                  <p:nvPr/>
                </p:nvSpPr>
                <p:spPr bwMode="auto">
                  <a:xfrm>
                    <a:off x="1859" y="1512"/>
                    <a:ext cx="8" cy="7"/>
                  </a:xfrm>
                  <a:custGeom>
                    <a:avLst/>
                    <a:gdLst>
                      <a:gd name="T0" fmla="*/ 4 w 18"/>
                      <a:gd name="T1" fmla="*/ 0 h 14"/>
                      <a:gd name="T2" fmla="*/ 3 w 18"/>
                      <a:gd name="T3" fmla="*/ 0 h 14"/>
                      <a:gd name="T4" fmla="*/ 2 w 18"/>
                      <a:gd name="T5" fmla="*/ 0 h 14"/>
                      <a:gd name="T6" fmla="*/ 1 w 18"/>
                      <a:gd name="T7" fmla="*/ 1 h 14"/>
                      <a:gd name="T8" fmla="*/ 0 w 18"/>
                      <a:gd name="T9" fmla="*/ 1 h 14"/>
                      <a:gd name="T10" fmla="*/ 0 w 18"/>
                      <a:gd name="T11" fmla="*/ 3 h 14"/>
                      <a:gd name="T12" fmla="*/ 0 w 18"/>
                      <a:gd name="T13" fmla="*/ 4 h 14"/>
                      <a:gd name="T14" fmla="*/ 0 w 18"/>
                      <a:gd name="T15" fmla="*/ 5 h 14"/>
                      <a:gd name="T16" fmla="*/ 1 w 18"/>
                      <a:gd name="T17" fmla="*/ 5 h 14"/>
                      <a:gd name="T18" fmla="*/ 1 w 18"/>
                      <a:gd name="T19" fmla="*/ 6 h 14"/>
                      <a:gd name="T20" fmla="*/ 2 w 18"/>
                      <a:gd name="T21" fmla="*/ 6 h 14"/>
                      <a:gd name="T22" fmla="*/ 2 w 18"/>
                      <a:gd name="T23" fmla="*/ 7 h 14"/>
                      <a:gd name="T24" fmla="*/ 3 w 18"/>
                      <a:gd name="T25" fmla="*/ 7 h 14"/>
                      <a:gd name="T26" fmla="*/ 4 w 18"/>
                      <a:gd name="T27" fmla="*/ 7 h 14"/>
                      <a:gd name="T28" fmla="*/ 4 w 18"/>
                      <a:gd name="T29" fmla="*/ 7 h 14"/>
                      <a:gd name="T30" fmla="*/ 5 w 18"/>
                      <a:gd name="T31" fmla="*/ 7 h 14"/>
                      <a:gd name="T32" fmla="*/ 6 w 18"/>
                      <a:gd name="T33" fmla="*/ 7 h 14"/>
                      <a:gd name="T34" fmla="*/ 7 w 18"/>
                      <a:gd name="T35" fmla="*/ 6 h 14"/>
                      <a:gd name="T36" fmla="*/ 7 w 18"/>
                      <a:gd name="T37" fmla="*/ 5 h 14"/>
                      <a:gd name="T38" fmla="*/ 8 w 18"/>
                      <a:gd name="T39" fmla="*/ 4 h 14"/>
                      <a:gd name="T40" fmla="*/ 8 w 18"/>
                      <a:gd name="T41" fmla="*/ 3 h 14"/>
                      <a:gd name="T42" fmla="*/ 7 w 18"/>
                      <a:gd name="T43" fmla="*/ 1 h 14"/>
                      <a:gd name="T44" fmla="*/ 6 w 18"/>
                      <a:gd name="T45" fmla="*/ 0 h 14"/>
                      <a:gd name="T46" fmla="*/ 5 w 18"/>
                      <a:gd name="T47" fmla="*/ 0 h 14"/>
                      <a:gd name="T48" fmla="*/ 4 w 18"/>
                      <a:gd name="T49" fmla="*/ 0 h 14"/>
                      <a:gd name="T50" fmla="*/ 4 w 18"/>
                      <a:gd name="T51" fmla="*/ 0 h 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
                      <a:gd name="T79" fmla="*/ 0 h 14"/>
                      <a:gd name="T80" fmla="*/ 18 w 18"/>
                      <a:gd name="T81" fmla="*/ 14 h 1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 h="14">
                        <a:moveTo>
                          <a:pt x="8" y="0"/>
                        </a:moveTo>
                        <a:lnTo>
                          <a:pt x="6" y="0"/>
                        </a:lnTo>
                        <a:lnTo>
                          <a:pt x="4" y="0"/>
                        </a:lnTo>
                        <a:lnTo>
                          <a:pt x="2" y="2"/>
                        </a:lnTo>
                        <a:lnTo>
                          <a:pt x="0" y="2"/>
                        </a:lnTo>
                        <a:lnTo>
                          <a:pt x="0" y="6"/>
                        </a:lnTo>
                        <a:lnTo>
                          <a:pt x="0" y="8"/>
                        </a:lnTo>
                        <a:lnTo>
                          <a:pt x="0" y="10"/>
                        </a:lnTo>
                        <a:lnTo>
                          <a:pt x="2" y="10"/>
                        </a:lnTo>
                        <a:lnTo>
                          <a:pt x="2" y="12"/>
                        </a:lnTo>
                        <a:lnTo>
                          <a:pt x="4" y="12"/>
                        </a:lnTo>
                        <a:lnTo>
                          <a:pt x="4" y="14"/>
                        </a:lnTo>
                        <a:lnTo>
                          <a:pt x="6" y="14"/>
                        </a:lnTo>
                        <a:lnTo>
                          <a:pt x="8" y="14"/>
                        </a:lnTo>
                        <a:lnTo>
                          <a:pt x="10" y="14"/>
                        </a:lnTo>
                        <a:lnTo>
                          <a:pt x="12" y="14"/>
                        </a:lnTo>
                        <a:lnTo>
                          <a:pt x="14" y="14"/>
                        </a:lnTo>
                        <a:lnTo>
                          <a:pt x="16" y="12"/>
                        </a:lnTo>
                        <a:lnTo>
                          <a:pt x="16" y="10"/>
                        </a:lnTo>
                        <a:lnTo>
                          <a:pt x="18" y="8"/>
                        </a:lnTo>
                        <a:lnTo>
                          <a:pt x="18" y="6"/>
                        </a:lnTo>
                        <a:lnTo>
                          <a:pt x="16" y="2"/>
                        </a:lnTo>
                        <a:lnTo>
                          <a:pt x="14" y="0"/>
                        </a:lnTo>
                        <a:lnTo>
                          <a:pt x="12" y="0"/>
                        </a:lnTo>
                        <a:lnTo>
                          <a:pt x="10"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41" name="Freeform 77"/>
                  <p:cNvSpPr>
                    <a:spLocks/>
                  </p:cNvSpPr>
                  <p:nvPr/>
                </p:nvSpPr>
                <p:spPr bwMode="auto">
                  <a:xfrm>
                    <a:off x="1873" y="1552"/>
                    <a:ext cx="8" cy="8"/>
                  </a:xfrm>
                  <a:custGeom>
                    <a:avLst/>
                    <a:gdLst>
                      <a:gd name="T0" fmla="*/ 4 w 16"/>
                      <a:gd name="T1" fmla="*/ 0 h 16"/>
                      <a:gd name="T2" fmla="*/ 3 w 16"/>
                      <a:gd name="T3" fmla="*/ 0 h 16"/>
                      <a:gd name="T4" fmla="*/ 2 w 16"/>
                      <a:gd name="T5" fmla="*/ 0 h 16"/>
                      <a:gd name="T6" fmla="*/ 1 w 16"/>
                      <a:gd name="T7" fmla="*/ 0 h 16"/>
                      <a:gd name="T8" fmla="*/ 1 w 16"/>
                      <a:gd name="T9" fmla="*/ 1 h 16"/>
                      <a:gd name="T10" fmla="*/ 0 w 16"/>
                      <a:gd name="T11" fmla="*/ 2 h 16"/>
                      <a:gd name="T12" fmla="*/ 0 w 16"/>
                      <a:gd name="T13" fmla="*/ 3 h 16"/>
                      <a:gd name="T14" fmla="*/ 0 w 16"/>
                      <a:gd name="T15" fmla="*/ 4 h 16"/>
                      <a:gd name="T16" fmla="*/ 0 w 16"/>
                      <a:gd name="T17" fmla="*/ 5 h 16"/>
                      <a:gd name="T18" fmla="*/ 0 w 16"/>
                      <a:gd name="T19" fmla="*/ 6 h 16"/>
                      <a:gd name="T20" fmla="*/ 1 w 16"/>
                      <a:gd name="T21" fmla="*/ 7 h 16"/>
                      <a:gd name="T22" fmla="*/ 2 w 16"/>
                      <a:gd name="T23" fmla="*/ 7 h 16"/>
                      <a:gd name="T24" fmla="*/ 3 w 16"/>
                      <a:gd name="T25" fmla="*/ 8 h 16"/>
                      <a:gd name="T26" fmla="*/ 4 w 16"/>
                      <a:gd name="T27" fmla="*/ 8 h 16"/>
                      <a:gd name="T28" fmla="*/ 5 w 16"/>
                      <a:gd name="T29" fmla="*/ 8 h 16"/>
                      <a:gd name="T30" fmla="*/ 6 w 16"/>
                      <a:gd name="T31" fmla="*/ 7 h 16"/>
                      <a:gd name="T32" fmla="*/ 7 w 16"/>
                      <a:gd name="T33" fmla="*/ 7 h 16"/>
                      <a:gd name="T34" fmla="*/ 8 w 16"/>
                      <a:gd name="T35" fmla="*/ 6 h 16"/>
                      <a:gd name="T36" fmla="*/ 8 w 16"/>
                      <a:gd name="T37" fmla="*/ 5 h 16"/>
                      <a:gd name="T38" fmla="*/ 8 w 16"/>
                      <a:gd name="T39" fmla="*/ 4 h 16"/>
                      <a:gd name="T40" fmla="*/ 8 w 16"/>
                      <a:gd name="T41" fmla="*/ 3 h 16"/>
                      <a:gd name="T42" fmla="*/ 8 w 16"/>
                      <a:gd name="T43" fmla="*/ 2 h 16"/>
                      <a:gd name="T44" fmla="*/ 7 w 16"/>
                      <a:gd name="T45" fmla="*/ 1 h 16"/>
                      <a:gd name="T46" fmla="*/ 7 w 16"/>
                      <a:gd name="T47" fmla="*/ 0 h 16"/>
                      <a:gd name="T48" fmla="*/ 6 w 16"/>
                      <a:gd name="T49" fmla="*/ 0 h 16"/>
                      <a:gd name="T50" fmla="*/ 5 w 16"/>
                      <a:gd name="T51" fmla="*/ 0 h 16"/>
                      <a:gd name="T52" fmla="*/ 4 w 16"/>
                      <a:gd name="T53" fmla="*/ 0 h 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
                      <a:gd name="T82" fmla="*/ 0 h 16"/>
                      <a:gd name="T83" fmla="*/ 16 w 16"/>
                      <a:gd name="T84" fmla="*/ 16 h 1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 h="16">
                        <a:moveTo>
                          <a:pt x="8" y="0"/>
                        </a:moveTo>
                        <a:lnTo>
                          <a:pt x="6" y="0"/>
                        </a:lnTo>
                        <a:lnTo>
                          <a:pt x="4" y="0"/>
                        </a:lnTo>
                        <a:lnTo>
                          <a:pt x="2" y="0"/>
                        </a:lnTo>
                        <a:lnTo>
                          <a:pt x="2" y="2"/>
                        </a:lnTo>
                        <a:lnTo>
                          <a:pt x="0" y="4"/>
                        </a:lnTo>
                        <a:lnTo>
                          <a:pt x="0" y="6"/>
                        </a:lnTo>
                        <a:lnTo>
                          <a:pt x="0" y="8"/>
                        </a:lnTo>
                        <a:lnTo>
                          <a:pt x="0" y="10"/>
                        </a:lnTo>
                        <a:lnTo>
                          <a:pt x="0" y="12"/>
                        </a:lnTo>
                        <a:lnTo>
                          <a:pt x="2" y="14"/>
                        </a:lnTo>
                        <a:lnTo>
                          <a:pt x="4" y="14"/>
                        </a:lnTo>
                        <a:lnTo>
                          <a:pt x="6" y="16"/>
                        </a:lnTo>
                        <a:lnTo>
                          <a:pt x="8" y="16"/>
                        </a:lnTo>
                        <a:lnTo>
                          <a:pt x="10" y="16"/>
                        </a:lnTo>
                        <a:lnTo>
                          <a:pt x="12" y="14"/>
                        </a:lnTo>
                        <a:lnTo>
                          <a:pt x="14" y="14"/>
                        </a:lnTo>
                        <a:lnTo>
                          <a:pt x="16" y="12"/>
                        </a:lnTo>
                        <a:lnTo>
                          <a:pt x="16" y="10"/>
                        </a:lnTo>
                        <a:lnTo>
                          <a:pt x="16" y="8"/>
                        </a:lnTo>
                        <a:lnTo>
                          <a:pt x="16" y="6"/>
                        </a:lnTo>
                        <a:lnTo>
                          <a:pt x="16" y="4"/>
                        </a:lnTo>
                        <a:lnTo>
                          <a:pt x="14" y="2"/>
                        </a:lnTo>
                        <a:lnTo>
                          <a:pt x="14" y="0"/>
                        </a:lnTo>
                        <a:lnTo>
                          <a:pt x="12" y="0"/>
                        </a:lnTo>
                        <a:lnTo>
                          <a:pt x="10"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42" name="Freeform 78"/>
                  <p:cNvSpPr>
                    <a:spLocks/>
                  </p:cNvSpPr>
                  <p:nvPr/>
                </p:nvSpPr>
                <p:spPr bwMode="auto">
                  <a:xfrm>
                    <a:off x="1894" y="1618"/>
                    <a:ext cx="9" cy="9"/>
                  </a:xfrm>
                  <a:custGeom>
                    <a:avLst/>
                    <a:gdLst>
                      <a:gd name="T0" fmla="*/ 5 w 18"/>
                      <a:gd name="T1" fmla="*/ 0 h 18"/>
                      <a:gd name="T2" fmla="*/ 4 w 18"/>
                      <a:gd name="T3" fmla="*/ 0 h 18"/>
                      <a:gd name="T4" fmla="*/ 3 w 18"/>
                      <a:gd name="T5" fmla="*/ 1 h 18"/>
                      <a:gd name="T6" fmla="*/ 2 w 18"/>
                      <a:gd name="T7" fmla="*/ 1 h 18"/>
                      <a:gd name="T8" fmla="*/ 2 w 18"/>
                      <a:gd name="T9" fmla="*/ 2 h 18"/>
                      <a:gd name="T10" fmla="*/ 1 w 18"/>
                      <a:gd name="T11" fmla="*/ 2 h 18"/>
                      <a:gd name="T12" fmla="*/ 1 w 18"/>
                      <a:gd name="T13" fmla="*/ 3 h 18"/>
                      <a:gd name="T14" fmla="*/ 0 w 18"/>
                      <a:gd name="T15" fmla="*/ 4 h 18"/>
                      <a:gd name="T16" fmla="*/ 0 w 18"/>
                      <a:gd name="T17" fmla="*/ 5 h 18"/>
                      <a:gd name="T18" fmla="*/ 1 w 18"/>
                      <a:gd name="T19" fmla="*/ 6 h 18"/>
                      <a:gd name="T20" fmla="*/ 1 w 18"/>
                      <a:gd name="T21" fmla="*/ 7 h 18"/>
                      <a:gd name="T22" fmla="*/ 2 w 18"/>
                      <a:gd name="T23" fmla="*/ 7 h 18"/>
                      <a:gd name="T24" fmla="*/ 2 w 18"/>
                      <a:gd name="T25" fmla="*/ 8 h 18"/>
                      <a:gd name="T26" fmla="*/ 3 w 18"/>
                      <a:gd name="T27" fmla="*/ 8 h 18"/>
                      <a:gd name="T28" fmla="*/ 4 w 18"/>
                      <a:gd name="T29" fmla="*/ 9 h 18"/>
                      <a:gd name="T30" fmla="*/ 5 w 18"/>
                      <a:gd name="T31" fmla="*/ 9 h 18"/>
                      <a:gd name="T32" fmla="*/ 6 w 18"/>
                      <a:gd name="T33" fmla="*/ 9 h 18"/>
                      <a:gd name="T34" fmla="*/ 7 w 18"/>
                      <a:gd name="T35" fmla="*/ 8 h 18"/>
                      <a:gd name="T36" fmla="*/ 8 w 18"/>
                      <a:gd name="T37" fmla="*/ 7 h 18"/>
                      <a:gd name="T38" fmla="*/ 8 w 18"/>
                      <a:gd name="T39" fmla="*/ 6 h 18"/>
                      <a:gd name="T40" fmla="*/ 9 w 18"/>
                      <a:gd name="T41" fmla="*/ 5 h 18"/>
                      <a:gd name="T42" fmla="*/ 9 w 18"/>
                      <a:gd name="T43" fmla="*/ 4 h 18"/>
                      <a:gd name="T44" fmla="*/ 9 w 18"/>
                      <a:gd name="T45" fmla="*/ 3 h 18"/>
                      <a:gd name="T46" fmla="*/ 8 w 18"/>
                      <a:gd name="T47" fmla="*/ 3 h 18"/>
                      <a:gd name="T48" fmla="*/ 8 w 18"/>
                      <a:gd name="T49" fmla="*/ 2 h 18"/>
                      <a:gd name="T50" fmla="*/ 7 w 18"/>
                      <a:gd name="T51" fmla="*/ 1 h 18"/>
                      <a:gd name="T52" fmla="*/ 6 w 18"/>
                      <a:gd name="T53" fmla="*/ 1 h 18"/>
                      <a:gd name="T54" fmla="*/ 5 w 18"/>
                      <a:gd name="T55" fmla="*/ 0 h 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
                      <a:gd name="T85" fmla="*/ 0 h 18"/>
                      <a:gd name="T86" fmla="*/ 18 w 18"/>
                      <a:gd name="T87" fmla="*/ 18 h 1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 h="18">
                        <a:moveTo>
                          <a:pt x="10" y="0"/>
                        </a:moveTo>
                        <a:lnTo>
                          <a:pt x="8" y="0"/>
                        </a:lnTo>
                        <a:lnTo>
                          <a:pt x="6" y="2"/>
                        </a:lnTo>
                        <a:lnTo>
                          <a:pt x="4" y="2"/>
                        </a:lnTo>
                        <a:lnTo>
                          <a:pt x="4" y="4"/>
                        </a:lnTo>
                        <a:lnTo>
                          <a:pt x="2" y="4"/>
                        </a:lnTo>
                        <a:lnTo>
                          <a:pt x="2" y="6"/>
                        </a:lnTo>
                        <a:lnTo>
                          <a:pt x="0" y="8"/>
                        </a:lnTo>
                        <a:lnTo>
                          <a:pt x="0" y="10"/>
                        </a:lnTo>
                        <a:lnTo>
                          <a:pt x="2" y="12"/>
                        </a:lnTo>
                        <a:lnTo>
                          <a:pt x="2" y="14"/>
                        </a:lnTo>
                        <a:lnTo>
                          <a:pt x="4" y="14"/>
                        </a:lnTo>
                        <a:lnTo>
                          <a:pt x="4" y="16"/>
                        </a:lnTo>
                        <a:lnTo>
                          <a:pt x="6" y="16"/>
                        </a:lnTo>
                        <a:lnTo>
                          <a:pt x="8" y="18"/>
                        </a:lnTo>
                        <a:lnTo>
                          <a:pt x="10" y="18"/>
                        </a:lnTo>
                        <a:lnTo>
                          <a:pt x="12" y="18"/>
                        </a:lnTo>
                        <a:lnTo>
                          <a:pt x="14" y="16"/>
                        </a:lnTo>
                        <a:lnTo>
                          <a:pt x="16" y="14"/>
                        </a:lnTo>
                        <a:lnTo>
                          <a:pt x="16" y="12"/>
                        </a:lnTo>
                        <a:lnTo>
                          <a:pt x="18" y="10"/>
                        </a:lnTo>
                        <a:lnTo>
                          <a:pt x="18" y="8"/>
                        </a:lnTo>
                        <a:lnTo>
                          <a:pt x="18" y="6"/>
                        </a:lnTo>
                        <a:lnTo>
                          <a:pt x="16" y="6"/>
                        </a:lnTo>
                        <a:lnTo>
                          <a:pt x="16" y="4"/>
                        </a:lnTo>
                        <a:lnTo>
                          <a:pt x="14" y="2"/>
                        </a:lnTo>
                        <a:lnTo>
                          <a:pt x="12" y="2"/>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43" name="Freeform 79"/>
                  <p:cNvSpPr>
                    <a:spLocks/>
                  </p:cNvSpPr>
                  <p:nvPr/>
                </p:nvSpPr>
                <p:spPr bwMode="auto">
                  <a:xfrm>
                    <a:off x="1909" y="1655"/>
                    <a:ext cx="8" cy="8"/>
                  </a:xfrm>
                  <a:custGeom>
                    <a:avLst/>
                    <a:gdLst>
                      <a:gd name="T0" fmla="*/ 4 w 16"/>
                      <a:gd name="T1" fmla="*/ 0 h 16"/>
                      <a:gd name="T2" fmla="*/ 3 w 16"/>
                      <a:gd name="T3" fmla="*/ 0 h 16"/>
                      <a:gd name="T4" fmla="*/ 2 w 16"/>
                      <a:gd name="T5" fmla="*/ 1 h 16"/>
                      <a:gd name="T6" fmla="*/ 1 w 16"/>
                      <a:gd name="T7" fmla="*/ 1 h 16"/>
                      <a:gd name="T8" fmla="*/ 0 w 16"/>
                      <a:gd name="T9" fmla="*/ 2 h 16"/>
                      <a:gd name="T10" fmla="*/ 0 w 16"/>
                      <a:gd name="T11" fmla="*/ 3 h 16"/>
                      <a:gd name="T12" fmla="*/ 0 w 16"/>
                      <a:gd name="T13" fmla="*/ 4 h 16"/>
                      <a:gd name="T14" fmla="*/ 0 w 16"/>
                      <a:gd name="T15" fmla="*/ 5 h 16"/>
                      <a:gd name="T16" fmla="*/ 0 w 16"/>
                      <a:gd name="T17" fmla="*/ 6 h 16"/>
                      <a:gd name="T18" fmla="*/ 0 w 16"/>
                      <a:gd name="T19" fmla="*/ 7 h 16"/>
                      <a:gd name="T20" fmla="*/ 1 w 16"/>
                      <a:gd name="T21" fmla="*/ 7 h 16"/>
                      <a:gd name="T22" fmla="*/ 2 w 16"/>
                      <a:gd name="T23" fmla="*/ 8 h 16"/>
                      <a:gd name="T24" fmla="*/ 3 w 16"/>
                      <a:gd name="T25" fmla="*/ 8 h 16"/>
                      <a:gd name="T26" fmla="*/ 4 w 16"/>
                      <a:gd name="T27" fmla="*/ 8 h 16"/>
                      <a:gd name="T28" fmla="*/ 5 w 16"/>
                      <a:gd name="T29" fmla="*/ 8 h 16"/>
                      <a:gd name="T30" fmla="*/ 6 w 16"/>
                      <a:gd name="T31" fmla="*/ 8 h 16"/>
                      <a:gd name="T32" fmla="*/ 7 w 16"/>
                      <a:gd name="T33" fmla="*/ 7 h 16"/>
                      <a:gd name="T34" fmla="*/ 8 w 16"/>
                      <a:gd name="T35" fmla="*/ 6 h 16"/>
                      <a:gd name="T36" fmla="*/ 8 w 16"/>
                      <a:gd name="T37" fmla="*/ 5 h 16"/>
                      <a:gd name="T38" fmla="*/ 8 w 16"/>
                      <a:gd name="T39" fmla="*/ 4 h 16"/>
                      <a:gd name="T40" fmla="*/ 8 w 16"/>
                      <a:gd name="T41" fmla="*/ 3 h 16"/>
                      <a:gd name="T42" fmla="*/ 8 w 16"/>
                      <a:gd name="T43" fmla="*/ 2 h 16"/>
                      <a:gd name="T44" fmla="*/ 7 w 16"/>
                      <a:gd name="T45" fmla="*/ 2 h 16"/>
                      <a:gd name="T46" fmla="*/ 7 w 16"/>
                      <a:gd name="T47" fmla="*/ 1 h 16"/>
                      <a:gd name="T48" fmla="*/ 6 w 16"/>
                      <a:gd name="T49" fmla="*/ 1 h 16"/>
                      <a:gd name="T50" fmla="*/ 5 w 16"/>
                      <a:gd name="T51" fmla="*/ 1 h 16"/>
                      <a:gd name="T52" fmla="*/ 5 w 16"/>
                      <a:gd name="T53" fmla="*/ 0 h 16"/>
                      <a:gd name="T54" fmla="*/ 4 w 16"/>
                      <a:gd name="T55" fmla="*/ 0 h 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
                      <a:gd name="T85" fmla="*/ 0 h 16"/>
                      <a:gd name="T86" fmla="*/ 16 w 16"/>
                      <a:gd name="T87" fmla="*/ 16 h 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 h="16">
                        <a:moveTo>
                          <a:pt x="8" y="0"/>
                        </a:moveTo>
                        <a:lnTo>
                          <a:pt x="6" y="0"/>
                        </a:lnTo>
                        <a:lnTo>
                          <a:pt x="4" y="2"/>
                        </a:lnTo>
                        <a:lnTo>
                          <a:pt x="2" y="2"/>
                        </a:lnTo>
                        <a:lnTo>
                          <a:pt x="0" y="4"/>
                        </a:lnTo>
                        <a:lnTo>
                          <a:pt x="0" y="6"/>
                        </a:lnTo>
                        <a:lnTo>
                          <a:pt x="0" y="8"/>
                        </a:lnTo>
                        <a:lnTo>
                          <a:pt x="0" y="10"/>
                        </a:lnTo>
                        <a:lnTo>
                          <a:pt x="0" y="12"/>
                        </a:lnTo>
                        <a:lnTo>
                          <a:pt x="0" y="14"/>
                        </a:lnTo>
                        <a:lnTo>
                          <a:pt x="2" y="14"/>
                        </a:lnTo>
                        <a:lnTo>
                          <a:pt x="4" y="16"/>
                        </a:lnTo>
                        <a:lnTo>
                          <a:pt x="6" y="16"/>
                        </a:lnTo>
                        <a:lnTo>
                          <a:pt x="8" y="16"/>
                        </a:lnTo>
                        <a:lnTo>
                          <a:pt x="10" y="16"/>
                        </a:lnTo>
                        <a:lnTo>
                          <a:pt x="12" y="16"/>
                        </a:lnTo>
                        <a:lnTo>
                          <a:pt x="14" y="14"/>
                        </a:lnTo>
                        <a:lnTo>
                          <a:pt x="16" y="12"/>
                        </a:lnTo>
                        <a:lnTo>
                          <a:pt x="16" y="10"/>
                        </a:lnTo>
                        <a:lnTo>
                          <a:pt x="16" y="8"/>
                        </a:lnTo>
                        <a:lnTo>
                          <a:pt x="16" y="6"/>
                        </a:lnTo>
                        <a:lnTo>
                          <a:pt x="16" y="4"/>
                        </a:lnTo>
                        <a:lnTo>
                          <a:pt x="14" y="4"/>
                        </a:lnTo>
                        <a:lnTo>
                          <a:pt x="14" y="2"/>
                        </a:lnTo>
                        <a:lnTo>
                          <a:pt x="12" y="2"/>
                        </a:lnTo>
                        <a:lnTo>
                          <a:pt x="10" y="2"/>
                        </a:lnTo>
                        <a:lnTo>
                          <a:pt x="10"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44" name="Freeform 80"/>
                  <p:cNvSpPr>
                    <a:spLocks/>
                  </p:cNvSpPr>
                  <p:nvPr/>
                </p:nvSpPr>
                <p:spPr bwMode="auto">
                  <a:xfrm>
                    <a:off x="1885" y="1585"/>
                    <a:ext cx="9" cy="8"/>
                  </a:xfrm>
                  <a:custGeom>
                    <a:avLst/>
                    <a:gdLst>
                      <a:gd name="T0" fmla="*/ 5 w 18"/>
                      <a:gd name="T1" fmla="*/ 0 h 16"/>
                      <a:gd name="T2" fmla="*/ 3 w 18"/>
                      <a:gd name="T3" fmla="*/ 0 h 16"/>
                      <a:gd name="T4" fmla="*/ 2 w 18"/>
                      <a:gd name="T5" fmla="*/ 0 h 16"/>
                      <a:gd name="T6" fmla="*/ 1 w 18"/>
                      <a:gd name="T7" fmla="*/ 0 h 16"/>
                      <a:gd name="T8" fmla="*/ 1 w 18"/>
                      <a:gd name="T9" fmla="*/ 1 h 16"/>
                      <a:gd name="T10" fmla="*/ 0 w 18"/>
                      <a:gd name="T11" fmla="*/ 2 h 16"/>
                      <a:gd name="T12" fmla="*/ 0 w 18"/>
                      <a:gd name="T13" fmla="*/ 3 h 16"/>
                      <a:gd name="T14" fmla="*/ 0 w 18"/>
                      <a:gd name="T15" fmla="*/ 4 h 16"/>
                      <a:gd name="T16" fmla="*/ 0 w 18"/>
                      <a:gd name="T17" fmla="*/ 5 h 16"/>
                      <a:gd name="T18" fmla="*/ 1 w 18"/>
                      <a:gd name="T19" fmla="*/ 6 h 16"/>
                      <a:gd name="T20" fmla="*/ 2 w 18"/>
                      <a:gd name="T21" fmla="*/ 7 h 16"/>
                      <a:gd name="T22" fmla="*/ 3 w 18"/>
                      <a:gd name="T23" fmla="*/ 7 h 16"/>
                      <a:gd name="T24" fmla="*/ 3 w 18"/>
                      <a:gd name="T25" fmla="*/ 8 h 16"/>
                      <a:gd name="T26" fmla="*/ 5 w 18"/>
                      <a:gd name="T27" fmla="*/ 8 h 16"/>
                      <a:gd name="T28" fmla="*/ 6 w 18"/>
                      <a:gd name="T29" fmla="*/ 7 h 16"/>
                      <a:gd name="T30" fmla="*/ 7 w 18"/>
                      <a:gd name="T31" fmla="*/ 7 h 16"/>
                      <a:gd name="T32" fmla="*/ 7 w 18"/>
                      <a:gd name="T33" fmla="*/ 6 h 16"/>
                      <a:gd name="T34" fmla="*/ 8 w 18"/>
                      <a:gd name="T35" fmla="*/ 6 h 16"/>
                      <a:gd name="T36" fmla="*/ 9 w 18"/>
                      <a:gd name="T37" fmla="*/ 5 h 16"/>
                      <a:gd name="T38" fmla="*/ 9 w 18"/>
                      <a:gd name="T39" fmla="*/ 4 h 16"/>
                      <a:gd name="T40" fmla="*/ 9 w 18"/>
                      <a:gd name="T41" fmla="*/ 3 h 16"/>
                      <a:gd name="T42" fmla="*/ 9 w 18"/>
                      <a:gd name="T43" fmla="*/ 2 h 16"/>
                      <a:gd name="T44" fmla="*/ 8 w 18"/>
                      <a:gd name="T45" fmla="*/ 1 h 16"/>
                      <a:gd name="T46" fmla="*/ 7 w 18"/>
                      <a:gd name="T47" fmla="*/ 1 h 16"/>
                      <a:gd name="T48" fmla="*/ 7 w 18"/>
                      <a:gd name="T49" fmla="*/ 0 h 16"/>
                      <a:gd name="T50" fmla="*/ 6 w 18"/>
                      <a:gd name="T51" fmla="*/ 0 h 16"/>
                      <a:gd name="T52" fmla="*/ 5 w 18"/>
                      <a:gd name="T53" fmla="*/ 0 h 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
                      <a:gd name="T82" fmla="*/ 0 h 16"/>
                      <a:gd name="T83" fmla="*/ 18 w 18"/>
                      <a:gd name="T84" fmla="*/ 16 h 1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 h="16">
                        <a:moveTo>
                          <a:pt x="10" y="0"/>
                        </a:moveTo>
                        <a:lnTo>
                          <a:pt x="6" y="0"/>
                        </a:lnTo>
                        <a:lnTo>
                          <a:pt x="4" y="0"/>
                        </a:lnTo>
                        <a:lnTo>
                          <a:pt x="2" y="0"/>
                        </a:lnTo>
                        <a:lnTo>
                          <a:pt x="2" y="2"/>
                        </a:lnTo>
                        <a:lnTo>
                          <a:pt x="0" y="4"/>
                        </a:lnTo>
                        <a:lnTo>
                          <a:pt x="0" y="6"/>
                        </a:lnTo>
                        <a:lnTo>
                          <a:pt x="0" y="8"/>
                        </a:lnTo>
                        <a:lnTo>
                          <a:pt x="0" y="10"/>
                        </a:lnTo>
                        <a:lnTo>
                          <a:pt x="2" y="12"/>
                        </a:lnTo>
                        <a:lnTo>
                          <a:pt x="4" y="14"/>
                        </a:lnTo>
                        <a:lnTo>
                          <a:pt x="6" y="14"/>
                        </a:lnTo>
                        <a:lnTo>
                          <a:pt x="6" y="16"/>
                        </a:lnTo>
                        <a:lnTo>
                          <a:pt x="10" y="16"/>
                        </a:lnTo>
                        <a:lnTo>
                          <a:pt x="12" y="14"/>
                        </a:lnTo>
                        <a:lnTo>
                          <a:pt x="14" y="14"/>
                        </a:lnTo>
                        <a:lnTo>
                          <a:pt x="14" y="12"/>
                        </a:lnTo>
                        <a:lnTo>
                          <a:pt x="16" y="12"/>
                        </a:lnTo>
                        <a:lnTo>
                          <a:pt x="18" y="10"/>
                        </a:lnTo>
                        <a:lnTo>
                          <a:pt x="18" y="8"/>
                        </a:lnTo>
                        <a:lnTo>
                          <a:pt x="18" y="6"/>
                        </a:lnTo>
                        <a:lnTo>
                          <a:pt x="18" y="4"/>
                        </a:lnTo>
                        <a:lnTo>
                          <a:pt x="16" y="2"/>
                        </a:lnTo>
                        <a:lnTo>
                          <a:pt x="14" y="2"/>
                        </a:lnTo>
                        <a:lnTo>
                          <a:pt x="14" y="0"/>
                        </a:lnTo>
                        <a:lnTo>
                          <a:pt x="12"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grpSp>
          </p:grpSp>
        </p:grpSp>
        <p:grpSp>
          <p:nvGrpSpPr>
            <p:cNvPr id="7176" name="Group 94"/>
            <p:cNvGrpSpPr>
              <a:grpSpLocks/>
            </p:cNvGrpSpPr>
            <p:nvPr/>
          </p:nvGrpSpPr>
          <p:grpSpPr bwMode="auto">
            <a:xfrm>
              <a:off x="1539" y="1577"/>
              <a:ext cx="235" cy="108"/>
              <a:chOff x="1539" y="1577"/>
              <a:chExt cx="235" cy="108"/>
            </a:xfrm>
          </p:grpSpPr>
          <p:sp>
            <p:nvSpPr>
              <p:cNvPr id="7323" name="Freeform 84"/>
              <p:cNvSpPr>
                <a:spLocks/>
              </p:cNvSpPr>
              <p:nvPr/>
            </p:nvSpPr>
            <p:spPr bwMode="auto">
              <a:xfrm>
                <a:off x="1539" y="1577"/>
                <a:ext cx="235" cy="108"/>
              </a:xfrm>
              <a:custGeom>
                <a:avLst/>
                <a:gdLst>
                  <a:gd name="T0" fmla="*/ 208 w 469"/>
                  <a:gd name="T1" fmla="*/ 0 h 217"/>
                  <a:gd name="T2" fmla="*/ 0 w 469"/>
                  <a:gd name="T3" fmla="*/ 108 h 217"/>
                  <a:gd name="T4" fmla="*/ 235 w 469"/>
                  <a:gd name="T5" fmla="*/ 108 h 217"/>
                  <a:gd name="T6" fmla="*/ 208 w 469"/>
                  <a:gd name="T7" fmla="*/ 0 h 217"/>
                  <a:gd name="T8" fmla="*/ 0 60000 65536"/>
                  <a:gd name="T9" fmla="*/ 0 60000 65536"/>
                  <a:gd name="T10" fmla="*/ 0 60000 65536"/>
                  <a:gd name="T11" fmla="*/ 0 60000 65536"/>
                  <a:gd name="T12" fmla="*/ 0 w 469"/>
                  <a:gd name="T13" fmla="*/ 0 h 217"/>
                  <a:gd name="T14" fmla="*/ 469 w 469"/>
                  <a:gd name="T15" fmla="*/ 217 h 217"/>
                </a:gdLst>
                <a:ahLst/>
                <a:cxnLst>
                  <a:cxn ang="T8">
                    <a:pos x="T0" y="T1"/>
                  </a:cxn>
                  <a:cxn ang="T9">
                    <a:pos x="T2" y="T3"/>
                  </a:cxn>
                  <a:cxn ang="T10">
                    <a:pos x="T4" y="T5"/>
                  </a:cxn>
                  <a:cxn ang="T11">
                    <a:pos x="T6" y="T7"/>
                  </a:cxn>
                </a:cxnLst>
                <a:rect l="T12" t="T13" r="T14" b="T15"/>
                <a:pathLst>
                  <a:path w="469" h="217">
                    <a:moveTo>
                      <a:pt x="415" y="0"/>
                    </a:moveTo>
                    <a:lnTo>
                      <a:pt x="0" y="217"/>
                    </a:lnTo>
                    <a:lnTo>
                      <a:pt x="469" y="217"/>
                    </a:lnTo>
                    <a:lnTo>
                      <a:pt x="415" y="0"/>
                    </a:lnTo>
                    <a:close/>
                  </a:path>
                </a:pathLst>
              </a:custGeom>
              <a:solidFill>
                <a:srgbClr val="808080"/>
              </a:solidFill>
              <a:ln w="12700">
                <a:solidFill>
                  <a:srgbClr val="000000"/>
                </a:solidFill>
                <a:round/>
                <a:headEnd/>
                <a:tailEnd/>
              </a:ln>
            </p:spPr>
            <p:txBody>
              <a:bodyPr/>
              <a:lstStyle/>
              <a:p>
                <a:endParaRPr lang="es-SV"/>
              </a:p>
            </p:txBody>
          </p:sp>
          <p:grpSp>
            <p:nvGrpSpPr>
              <p:cNvPr id="7324" name="Group 93"/>
              <p:cNvGrpSpPr>
                <a:grpSpLocks/>
              </p:cNvGrpSpPr>
              <p:nvPr/>
            </p:nvGrpSpPr>
            <p:grpSpPr bwMode="auto">
              <a:xfrm>
                <a:off x="1579" y="1595"/>
                <a:ext cx="155" cy="81"/>
                <a:chOff x="1579" y="1595"/>
                <a:chExt cx="155" cy="81"/>
              </a:xfrm>
            </p:grpSpPr>
            <p:sp>
              <p:nvSpPr>
                <p:cNvPr id="7325" name="Freeform 85"/>
                <p:cNvSpPr>
                  <a:spLocks/>
                </p:cNvSpPr>
                <p:nvPr/>
              </p:nvSpPr>
              <p:spPr bwMode="auto">
                <a:xfrm>
                  <a:off x="1729" y="1595"/>
                  <a:ext cx="5" cy="6"/>
                </a:xfrm>
                <a:custGeom>
                  <a:avLst/>
                  <a:gdLst>
                    <a:gd name="T0" fmla="*/ 2 w 10"/>
                    <a:gd name="T1" fmla="*/ 0 h 12"/>
                    <a:gd name="T2" fmla="*/ 1 w 10"/>
                    <a:gd name="T3" fmla="*/ 0 h 12"/>
                    <a:gd name="T4" fmla="*/ 1 w 10"/>
                    <a:gd name="T5" fmla="*/ 1 h 12"/>
                    <a:gd name="T6" fmla="*/ 0 w 10"/>
                    <a:gd name="T7" fmla="*/ 1 h 12"/>
                    <a:gd name="T8" fmla="*/ 0 w 10"/>
                    <a:gd name="T9" fmla="*/ 2 h 12"/>
                    <a:gd name="T10" fmla="*/ 0 w 10"/>
                    <a:gd name="T11" fmla="*/ 3 h 12"/>
                    <a:gd name="T12" fmla="*/ 0 w 10"/>
                    <a:gd name="T13" fmla="*/ 4 h 12"/>
                    <a:gd name="T14" fmla="*/ 0 w 10"/>
                    <a:gd name="T15" fmla="*/ 5 h 12"/>
                    <a:gd name="T16" fmla="*/ 1 w 10"/>
                    <a:gd name="T17" fmla="*/ 5 h 12"/>
                    <a:gd name="T18" fmla="*/ 1 w 10"/>
                    <a:gd name="T19" fmla="*/ 6 h 12"/>
                    <a:gd name="T20" fmla="*/ 2 w 10"/>
                    <a:gd name="T21" fmla="*/ 6 h 12"/>
                    <a:gd name="T22" fmla="*/ 3 w 10"/>
                    <a:gd name="T23" fmla="*/ 6 h 12"/>
                    <a:gd name="T24" fmla="*/ 4 w 10"/>
                    <a:gd name="T25" fmla="*/ 6 h 12"/>
                    <a:gd name="T26" fmla="*/ 5 w 10"/>
                    <a:gd name="T27" fmla="*/ 5 h 12"/>
                    <a:gd name="T28" fmla="*/ 5 w 10"/>
                    <a:gd name="T29" fmla="*/ 4 h 12"/>
                    <a:gd name="T30" fmla="*/ 5 w 10"/>
                    <a:gd name="T31" fmla="*/ 3 h 12"/>
                    <a:gd name="T32" fmla="*/ 5 w 10"/>
                    <a:gd name="T33" fmla="*/ 2 h 12"/>
                    <a:gd name="T34" fmla="*/ 5 w 10"/>
                    <a:gd name="T35" fmla="*/ 1 h 12"/>
                    <a:gd name="T36" fmla="*/ 4 w 10"/>
                    <a:gd name="T37" fmla="*/ 0 h 12"/>
                    <a:gd name="T38" fmla="*/ 3 w 10"/>
                    <a:gd name="T39" fmla="*/ 0 h 12"/>
                    <a:gd name="T40" fmla="*/ 2 w 10"/>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12"/>
                    <a:gd name="T65" fmla="*/ 10 w 10"/>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12">
                      <a:moveTo>
                        <a:pt x="4" y="0"/>
                      </a:moveTo>
                      <a:lnTo>
                        <a:pt x="2" y="0"/>
                      </a:lnTo>
                      <a:lnTo>
                        <a:pt x="2" y="2"/>
                      </a:lnTo>
                      <a:lnTo>
                        <a:pt x="0" y="2"/>
                      </a:lnTo>
                      <a:lnTo>
                        <a:pt x="0" y="4"/>
                      </a:lnTo>
                      <a:lnTo>
                        <a:pt x="0" y="6"/>
                      </a:lnTo>
                      <a:lnTo>
                        <a:pt x="0" y="8"/>
                      </a:lnTo>
                      <a:lnTo>
                        <a:pt x="0" y="10"/>
                      </a:lnTo>
                      <a:lnTo>
                        <a:pt x="2" y="10"/>
                      </a:lnTo>
                      <a:lnTo>
                        <a:pt x="2" y="12"/>
                      </a:lnTo>
                      <a:lnTo>
                        <a:pt x="4" y="12"/>
                      </a:lnTo>
                      <a:lnTo>
                        <a:pt x="6" y="12"/>
                      </a:lnTo>
                      <a:lnTo>
                        <a:pt x="8" y="12"/>
                      </a:lnTo>
                      <a:lnTo>
                        <a:pt x="10" y="10"/>
                      </a:lnTo>
                      <a:lnTo>
                        <a:pt x="10" y="8"/>
                      </a:lnTo>
                      <a:lnTo>
                        <a:pt x="10" y="6"/>
                      </a:lnTo>
                      <a:lnTo>
                        <a:pt x="10" y="4"/>
                      </a:lnTo>
                      <a:lnTo>
                        <a:pt x="10" y="2"/>
                      </a:lnTo>
                      <a:lnTo>
                        <a:pt x="8" y="0"/>
                      </a:lnTo>
                      <a:lnTo>
                        <a:pt x="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26" name="Freeform 86"/>
                <p:cNvSpPr>
                  <a:spLocks/>
                </p:cNvSpPr>
                <p:nvPr/>
              </p:nvSpPr>
              <p:spPr bwMode="auto">
                <a:xfrm>
                  <a:off x="1708" y="1607"/>
                  <a:ext cx="5" cy="5"/>
                </a:xfrm>
                <a:custGeom>
                  <a:avLst/>
                  <a:gdLst>
                    <a:gd name="T0" fmla="*/ 2 w 10"/>
                    <a:gd name="T1" fmla="*/ 0 h 10"/>
                    <a:gd name="T2" fmla="*/ 1 w 10"/>
                    <a:gd name="T3" fmla="*/ 0 h 10"/>
                    <a:gd name="T4" fmla="*/ 0 w 10"/>
                    <a:gd name="T5" fmla="*/ 0 h 10"/>
                    <a:gd name="T6" fmla="*/ 0 w 10"/>
                    <a:gd name="T7" fmla="*/ 1 h 10"/>
                    <a:gd name="T8" fmla="*/ 0 w 10"/>
                    <a:gd name="T9" fmla="*/ 2 h 10"/>
                    <a:gd name="T10" fmla="*/ 0 w 10"/>
                    <a:gd name="T11" fmla="*/ 3 h 10"/>
                    <a:gd name="T12" fmla="*/ 0 w 10"/>
                    <a:gd name="T13" fmla="*/ 4 h 10"/>
                    <a:gd name="T14" fmla="*/ 0 w 10"/>
                    <a:gd name="T15" fmla="*/ 5 h 10"/>
                    <a:gd name="T16" fmla="*/ 1 w 10"/>
                    <a:gd name="T17" fmla="*/ 5 h 10"/>
                    <a:gd name="T18" fmla="*/ 2 w 10"/>
                    <a:gd name="T19" fmla="*/ 5 h 10"/>
                    <a:gd name="T20" fmla="*/ 3 w 10"/>
                    <a:gd name="T21" fmla="*/ 5 h 10"/>
                    <a:gd name="T22" fmla="*/ 4 w 10"/>
                    <a:gd name="T23" fmla="*/ 5 h 10"/>
                    <a:gd name="T24" fmla="*/ 4 w 10"/>
                    <a:gd name="T25" fmla="*/ 4 h 10"/>
                    <a:gd name="T26" fmla="*/ 5 w 10"/>
                    <a:gd name="T27" fmla="*/ 3 h 10"/>
                    <a:gd name="T28" fmla="*/ 5 w 10"/>
                    <a:gd name="T29" fmla="*/ 2 h 10"/>
                    <a:gd name="T30" fmla="*/ 5 w 10"/>
                    <a:gd name="T31" fmla="*/ 1 h 10"/>
                    <a:gd name="T32" fmla="*/ 4 w 10"/>
                    <a:gd name="T33" fmla="*/ 1 h 10"/>
                    <a:gd name="T34" fmla="*/ 4 w 10"/>
                    <a:gd name="T35" fmla="*/ 0 h 10"/>
                    <a:gd name="T36" fmla="*/ 3 w 10"/>
                    <a:gd name="T37" fmla="*/ 0 h 10"/>
                    <a:gd name="T38" fmla="*/ 2 w 10"/>
                    <a:gd name="T39" fmla="*/ 0 h 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
                    <a:gd name="T61" fmla="*/ 0 h 10"/>
                    <a:gd name="T62" fmla="*/ 10 w 10"/>
                    <a:gd name="T63" fmla="*/ 10 h 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 h="10">
                      <a:moveTo>
                        <a:pt x="4" y="0"/>
                      </a:moveTo>
                      <a:lnTo>
                        <a:pt x="2" y="0"/>
                      </a:lnTo>
                      <a:lnTo>
                        <a:pt x="0" y="0"/>
                      </a:lnTo>
                      <a:lnTo>
                        <a:pt x="0" y="2"/>
                      </a:lnTo>
                      <a:lnTo>
                        <a:pt x="0" y="4"/>
                      </a:lnTo>
                      <a:lnTo>
                        <a:pt x="0" y="6"/>
                      </a:lnTo>
                      <a:lnTo>
                        <a:pt x="0" y="8"/>
                      </a:lnTo>
                      <a:lnTo>
                        <a:pt x="0" y="10"/>
                      </a:lnTo>
                      <a:lnTo>
                        <a:pt x="2" y="10"/>
                      </a:lnTo>
                      <a:lnTo>
                        <a:pt x="4" y="10"/>
                      </a:lnTo>
                      <a:lnTo>
                        <a:pt x="6" y="10"/>
                      </a:lnTo>
                      <a:lnTo>
                        <a:pt x="8" y="10"/>
                      </a:lnTo>
                      <a:lnTo>
                        <a:pt x="8" y="8"/>
                      </a:lnTo>
                      <a:lnTo>
                        <a:pt x="10" y="6"/>
                      </a:lnTo>
                      <a:lnTo>
                        <a:pt x="10" y="4"/>
                      </a:lnTo>
                      <a:lnTo>
                        <a:pt x="10" y="2"/>
                      </a:lnTo>
                      <a:lnTo>
                        <a:pt x="8" y="2"/>
                      </a:lnTo>
                      <a:lnTo>
                        <a:pt x="8" y="0"/>
                      </a:lnTo>
                      <a:lnTo>
                        <a:pt x="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27" name="Freeform 87"/>
                <p:cNvSpPr>
                  <a:spLocks/>
                </p:cNvSpPr>
                <p:nvPr/>
              </p:nvSpPr>
              <p:spPr bwMode="auto">
                <a:xfrm>
                  <a:off x="1685" y="1618"/>
                  <a:ext cx="6" cy="6"/>
                </a:xfrm>
                <a:custGeom>
                  <a:avLst/>
                  <a:gdLst>
                    <a:gd name="T0" fmla="*/ 3 w 12"/>
                    <a:gd name="T1" fmla="*/ 0 h 12"/>
                    <a:gd name="T2" fmla="*/ 2 w 12"/>
                    <a:gd name="T3" fmla="*/ 0 h 12"/>
                    <a:gd name="T4" fmla="*/ 1 w 12"/>
                    <a:gd name="T5" fmla="*/ 1 h 12"/>
                    <a:gd name="T6" fmla="*/ 0 w 12"/>
                    <a:gd name="T7" fmla="*/ 2 h 12"/>
                    <a:gd name="T8" fmla="*/ 0 w 12"/>
                    <a:gd name="T9" fmla="*/ 3 h 12"/>
                    <a:gd name="T10" fmla="*/ 0 w 12"/>
                    <a:gd name="T11" fmla="*/ 4 h 12"/>
                    <a:gd name="T12" fmla="*/ 1 w 12"/>
                    <a:gd name="T13" fmla="*/ 4 h 12"/>
                    <a:gd name="T14" fmla="*/ 1 w 12"/>
                    <a:gd name="T15" fmla="*/ 5 h 12"/>
                    <a:gd name="T16" fmla="*/ 2 w 12"/>
                    <a:gd name="T17" fmla="*/ 5 h 12"/>
                    <a:gd name="T18" fmla="*/ 2 w 12"/>
                    <a:gd name="T19" fmla="*/ 6 h 12"/>
                    <a:gd name="T20" fmla="*/ 3 w 12"/>
                    <a:gd name="T21" fmla="*/ 6 h 12"/>
                    <a:gd name="T22" fmla="*/ 4 w 12"/>
                    <a:gd name="T23" fmla="*/ 6 h 12"/>
                    <a:gd name="T24" fmla="*/ 5 w 12"/>
                    <a:gd name="T25" fmla="*/ 5 h 12"/>
                    <a:gd name="T26" fmla="*/ 6 w 12"/>
                    <a:gd name="T27" fmla="*/ 4 h 12"/>
                    <a:gd name="T28" fmla="*/ 6 w 12"/>
                    <a:gd name="T29" fmla="*/ 3 h 12"/>
                    <a:gd name="T30" fmla="*/ 6 w 12"/>
                    <a:gd name="T31" fmla="*/ 2 h 12"/>
                    <a:gd name="T32" fmla="*/ 5 w 12"/>
                    <a:gd name="T33" fmla="*/ 1 h 12"/>
                    <a:gd name="T34" fmla="*/ 4 w 12"/>
                    <a:gd name="T35" fmla="*/ 0 h 12"/>
                    <a:gd name="T36" fmla="*/ 3 w 12"/>
                    <a:gd name="T37" fmla="*/ 0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2"/>
                    <a:gd name="T59" fmla="*/ 12 w 12"/>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2">
                      <a:moveTo>
                        <a:pt x="6" y="0"/>
                      </a:moveTo>
                      <a:lnTo>
                        <a:pt x="4" y="0"/>
                      </a:lnTo>
                      <a:lnTo>
                        <a:pt x="2" y="2"/>
                      </a:lnTo>
                      <a:lnTo>
                        <a:pt x="0" y="4"/>
                      </a:lnTo>
                      <a:lnTo>
                        <a:pt x="0" y="6"/>
                      </a:lnTo>
                      <a:lnTo>
                        <a:pt x="0" y="8"/>
                      </a:lnTo>
                      <a:lnTo>
                        <a:pt x="2" y="8"/>
                      </a:lnTo>
                      <a:lnTo>
                        <a:pt x="2" y="10"/>
                      </a:lnTo>
                      <a:lnTo>
                        <a:pt x="4" y="10"/>
                      </a:lnTo>
                      <a:lnTo>
                        <a:pt x="4" y="12"/>
                      </a:lnTo>
                      <a:lnTo>
                        <a:pt x="6" y="12"/>
                      </a:lnTo>
                      <a:lnTo>
                        <a:pt x="8" y="12"/>
                      </a:lnTo>
                      <a:lnTo>
                        <a:pt x="10" y="10"/>
                      </a:lnTo>
                      <a:lnTo>
                        <a:pt x="12" y="8"/>
                      </a:lnTo>
                      <a:lnTo>
                        <a:pt x="12" y="6"/>
                      </a:lnTo>
                      <a:lnTo>
                        <a:pt x="12" y="4"/>
                      </a:lnTo>
                      <a:lnTo>
                        <a:pt x="10" y="2"/>
                      </a:lnTo>
                      <a:lnTo>
                        <a:pt x="8"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28" name="Freeform 88"/>
                <p:cNvSpPr>
                  <a:spLocks/>
                </p:cNvSpPr>
                <p:nvPr/>
              </p:nvSpPr>
              <p:spPr bwMode="auto">
                <a:xfrm>
                  <a:off x="1664" y="1629"/>
                  <a:ext cx="6" cy="5"/>
                </a:xfrm>
                <a:custGeom>
                  <a:avLst/>
                  <a:gdLst>
                    <a:gd name="T0" fmla="*/ 3 w 12"/>
                    <a:gd name="T1" fmla="*/ 0 h 10"/>
                    <a:gd name="T2" fmla="*/ 2 w 12"/>
                    <a:gd name="T3" fmla="*/ 0 h 10"/>
                    <a:gd name="T4" fmla="*/ 1 w 12"/>
                    <a:gd name="T5" fmla="*/ 0 h 10"/>
                    <a:gd name="T6" fmla="*/ 0 w 12"/>
                    <a:gd name="T7" fmla="*/ 1 h 10"/>
                    <a:gd name="T8" fmla="*/ 0 w 12"/>
                    <a:gd name="T9" fmla="*/ 2 h 10"/>
                    <a:gd name="T10" fmla="*/ 0 w 12"/>
                    <a:gd name="T11" fmla="*/ 3 h 10"/>
                    <a:gd name="T12" fmla="*/ 1 w 12"/>
                    <a:gd name="T13" fmla="*/ 4 h 10"/>
                    <a:gd name="T14" fmla="*/ 2 w 12"/>
                    <a:gd name="T15" fmla="*/ 5 h 10"/>
                    <a:gd name="T16" fmla="*/ 3 w 12"/>
                    <a:gd name="T17" fmla="*/ 5 h 10"/>
                    <a:gd name="T18" fmla="*/ 4 w 12"/>
                    <a:gd name="T19" fmla="*/ 5 h 10"/>
                    <a:gd name="T20" fmla="*/ 5 w 12"/>
                    <a:gd name="T21" fmla="*/ 4 h 10"/>
                    <a:gd name="T22" fmla="*/ 6 w 12"/>
                    <a:gd name="T23" fmla="*/ 3 h 10"/>
                    <a:gd name="T24" fmla="*/ 6 w 12"/>
                    <a:gd name="T25" fmla="*/ 2 h 10"/>
                    <a:gd name="T26" fmla="*/ 6 w 12"/>
                    <a:gd name="T27" fmla="*/ 1 h 10"/>
                    <a:gd name="T28" fmla="*/ 5 w 12"/>
                    <a:gd name="T29" fmla="*/ 0 h 10"/>
                    <a:gd name="T30" fmla="*/ 4 w 12"/>
                    <a:gd name="T31" fmla="*/ 0 h 10"/>
                    <a:gd name="T32" fmla="*/ 3 w 12"/>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0"/>
                    <a:gd name="T53" fmla="*/ 12 w 12"/>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0">
                      <a:moveTo>
                        <a:pt x="6" y="0"/>
                      </a:moveTo>
                      <a:lnTo>
                        <a:pt x="4" y="0"/>
                      </a:lnTo>
                      <a:lnTo>
                        <a:pt x="2" y="0"/>
                      </a:lnTo>
                      <a:lnTo>
                        <a:pt x="0" y="2"/>
                      </a:lnTo>
                      <a:lnTo>
                        <a:pt x="0" y="4"/>
                      </a:lnTo>
                      <a:lnTo>
                        <a:pt x="0" y="6"/>
                      </a:lnTo>
                      <a:lnTo>
                        <a:pt x="2" y="8"/>
                      </a:lnTo>
                      <a:lnTo>
                        <a:pt x="4" y="10"/>
                      </a:lnTo>
                      <a:lnTo>
                        <a:pt x="6" y="10"/>
                      </a:lnTo>
                      <a:lnTo>
                        <a:pt x="8" y="10"/>
                      </a:lnTo>
                      <a:lnTo>
                        <a:pt x="10" y="8"/>
                      </a:lnTo>
                      <a:lnTo>
                        <a:pt x="12" y="6"/>
                      </a:lnTo>
                      <a:lnTo>
                        <a:pt x="12" y="4"/>
                      </a:lnTo>
                      <a:lnTo>
                        <a:pt x="12" y="2"/>
                      </a:lnTo>
                      <a:lnTo>
                        <a:pt x="10" y="0"/>
                      </a:lnTo>
                      <a:lnTo>
                        <a:pt x="8"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29" name="Freeform 89"/>
                <p:cNvSpPr>
                  <a:spLocks/>
                </p:cNvSpPr>
                <p:nvPr/>
              </p:nvSpPr>
              <p:spPr bwMode="auto">
                <a:xfrm>
                  <a:off x="1645" y="1639"/>
                  <a:ext cx="5" cy="5"/>
                </a:xfrm>
                <a:custGeom>
                  <a:avLst/>
                  <a:gdLst>
                    <a:gd name="T0" fmla="*/ 2 w 10"/>
                    <a:gd name="T1" fmla="*/ 0 h 10"/>
                    <a:gd name="T2" fmla="*/ 1 w 10"/>
                    <a:gd name="T3" fmla="*/ 0 h 10"/>
                    <a:gd name="T4" fmla="*/ 0 w 10"/>
                    <a:gd name="T5" fmla="*/ 1 h 10"/>
                    <a:gd name="T6" fmla="*/ 0 w 10"/>
                    <a:gd name="T7" fmla="*/ 2 h 10"/>
                    <a:gd name="T8" fmla="*/ 0 w 10"/>
                    <a:gd name="T9" fmla="*/ 3 h 10"/>
                    <a:gd name="T10" fmla="*/ 0 w 10"/>
                    <a:gd name="T11" fmla="*/ 4 h 10"/>
                    <a:gd name="T12" fmla="*/ 1 w 10"/>
                    <a:gd name="T13" fmla="*/ 4 h 10"/>
                    <a:gd name="T14" fmla="*/ 1 w 10"/>
                    <a:gd name="T15" fmla="*/ 5 h 10"/>
                    <a:gd name="T16" fmla="*/ 2 w 10"/>
                    <a:gd name="T17" fmla="*/ 5 h 10"/>
                    <a:gd name="T18" fmla="*/ 3 w 10"/>
                    <a:gd name="T19" fmla="*/ 5 h 10"/>
                    <a:gd name="T20" fmla="*/ 4 w 10"/>
                    <a:gd name="T21" fmla="*/ 5 h 10"/>
                    <a:gd name="T22" fmla="*/ 4 w 10"/>
                    <a:gd name="T23" fmla="*/ 4 h 10"/>
                    <a:gd name="T24" fmla="*/ 5 w 10"/>
                    <a:gd name="T25" fmla="*/ 3 h 10"/>
                    <a:gd name="T26" fmla="*/ 5 w 10"/>
                    <a:gd name="T27" fmla="*/ 2 h 10"/>
                    <a:gd name="T28" fmla="*/ 5 w 10"/>
                    <a:gd name="T29" fmla="*/ 1 h 10"/>
                    <a:gd name="T30" fmla="*/ 4 w 10"/>
                    <a:gd name="T31" fmla="*/ 1 h 10"/>
                    <a:gd name="T32" fmla="*/ 4 w 10"/>
                    <a:gd name="T33" fmla="*/ 0 h 10"/>
                    <a:gd name="T34" fmla="*/ 3 w 10"/>
                    <a:gd name="T35" fmla="*/ 0 h 10"/>
                    <a:gd name="T36" fmla="*/ 2 w 10"/>
                    <a:gd name="T37" fmla="*/ 0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
                    <a:gd name="T58" fmla="*/ 0 h 10"/>
                    <a:gd name="T59" fmla="*/ 10 w 10"/>
                    <a:gd name="T60" fmla="*/ 10 h 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 h="10">
                      <a:moveTo>
                        <a:pt x="4" y="0"/>
                      </a:moveTo>
                      <a:lnTo>
                        <a:pt x="2" y="0"/>
                      </a:lnTo>
                      <a:lnTo>
                        <a:pt x="0" y="2"/>
                      </a:lnTo>
                      <a:lnTo>
                        <a:pt x="0" y="4"/>
                      </a:lnTo>
                      <a:lnTo>
                        <a:pt x="0" y="6"/>
                      </a:lnTo>
                      <a:lnTo>
                        <a:pt x="0" y="8"/>
                      </a:lnTo>
                      <a:lnTo>
                        <a:pt x="2" y="8"/>
                      </a:lnTo>
                      <a:lnTo>
                        <a:pt x="2" y="10"/>
                      </a:lnTo>
                      <a:lnTo>
                        <a:pt x="4" y="10"/>
                      </a:lnTo>
                      <a:lnTo>
                        <a:pt x="6" y="10"/>
                      </a:lnTo>
                      <a:lnTo>
                        <a:pt x="8" y="10"/>
                      </a:lnTo>
                      <a:lnTo>
                        <a:pt x="8" y="8"/>
                      </a:lnTo>
                      <a:lnTo>
                        <a:pt x="10" y="6"/>
                      </a:lnTo>
                      <a:lnTo>
                        <a:pt x="10" y="4"/>
                      </a:lnTo>
                      <a:lnTo>
                        <a:pt x="10" y="2"/>
                      </a:lnTo>
                      <a:lnTo>
                        <a:pt x="8" y="2"/>
                      </a:lnTo>
                      <a:lnTo>
                        <a:pt x="8" y="0"/>
                      </a:lnTo>
                      <a:lnTo>
                        <a:pt x="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30" name="Freeform 90"/>
                <p:cNvSpPr>
                  <a:spLocks/>
                </p:cNvSpPr>
                <p:nvPr/>
              </p:nvSpPr>
              <p:spPr bwMode="auto">
                <a:xfrm>
                  <a:off x="1624" y="1649"/>
                  <a:ext cx="5" cy="6"/>
                </a:xfrm>
                <a:custGeom>
                  <a:avLst/>
                  <a:gdLst>
                    <a:gd name="T0" fmla="*/ 2 w 10"/>
                    <a:gd name="T1" fmla="*/ 0 h 12"/>
                    <a:gd name="T2" fmla="*/ 1 w 10"/>
                    <a:gd name="T3" fmla="*/ 0 h 12"/>
                    <a:gd name="T4" fmla="*/ 1 w 10"/>
                    <a:gd name="T5" fmla="*/ 1 h 12"/>
                    <a:gd name="T6" fmla="*/ 0 w 10"/>
                    <a:gd name="T7" fmla="*/ 1 h 12"/>
                    <a:gd name="T8" fmla="*/ 0 w 10"/>
                    <a:gd name="T9" fmla="*/ 2 h 12"/>
                    <a:gd name="T10" fmla="*/ 0 w 10"/>
                    <a:gd name="T11" fmla="*/ 3 h 12"/>
                    <a:gd name="T12" fmla="*/ 0 w 10"/>
                    <a:gd name="T13" fmla="*/ 4 h 12"/>
                    <a:gd name="T14" fmla="*/ 0 w 10"/>
                    <a:gd name="T15" fmla="*/ 5 h 12"/>
                    <a:gd name="T16" fmla="*/ 1 w 10"/>
                    <a:gd name="T17" fmla="*/ 5 h 12"/>
                    <a:gd name="T18" fmla="*/ 1 w 10"/>
                    <a:gd name="T19" fmla="*/ 6 h 12"/>
                    <a:gd name="T20" fmla="*/ 2 w 10"/>
                    <a:gd name="T21" fmla="*/ 6 h 12"/>
                    <a:gd name="T22" fmla="*/ 3 w 10"/>
                    <a:gd name="T23" fmla="*/ 6 h 12"/>
                    <a:gd name="T24" fmla="*/ 4 w 10"/>
                    <a:gd name="T25" fmla="*/ 6 h 12"/>
                    <a:gd name="T26" fmla="*/ 4 w 10"/>
                    <a:gd name="T27" fmla="*/ 5 h 12"/>
                    <a:gd name="T28" fmla="*/ 5 w 10"/>
                    <a:gd name="T29" fmla="*/ 5 h 12"/>
                    <a:gd name="T30" fmla="*/ 5 w 10"/>
                    <a:gd name="T31" fmla="*/ 4 h 12"/>
                    <a:gd name="T32" fmla="*/ 5 w 10"/>
                    <a:gd name="T33" fmla="*/ 3 h 12"/>
                    <a:gd name="T34" fmla="*/ 5 w 10"/>
                    <a:gd name="T35" fmla="*/ 2 h 12"/>
                    <a:gd name="T36" fmla="*/ 4 w 10"/>
                    <a:gd name="T37" fmla="*/ 1 h 12"/>
                    <a:gd name="T38" fmla="*/ 4 w 10"/>
                    <a:gd name="T39" fmla="*/ 0 h 12"/>
                    <a:gd name="T40" fmla="*/ 3 w 10"/>
                    <a:gd name="T41" fmla="*/ 0 h 12"/>
                    <a:gd name="T42" fmla="*/ 2 w 10"/>
                    <a:gd name="T43" fmla="*/ 0 h 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
                    <a:gd name="T67" fmla="*/ 0 h 12"/>
                    <a:gd name="T68" fmla="*/ 10 w 10"/>
                    <a:gd name="T69" fmla="*/ 12 h 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 h="12">
                      <a:moveTo>
                        <a:pt x="4" y="0"/>
                      </a:moveTo>
                      <a:lnTo>
                        <a:pt x="2" y="0"/>
                      </a:lnTo>
                      <a:lnTo>
                        <a:pt x="2" y="2"/>
                      </a:lnTo>
                      <a:lnTo>
                        <a:pt x="0" y="2"/>
                      </a:lnTo>
                      <a:lnTo>
                        <a:pt x="0" y="4"/>
                      </a:lnTo>
                      <a:lnTo>
                        <a:pt x="0" y="6"/>
                      </a:lnTo>
                      <a:lnTo>
                        <a:pt x="0" y="8"/>
                      </a:lnTo>
                      <a:lnTo>
                        <a:pt x="0" y="10"/>
                      </a:lnTo>
                      <a:lnTo>
                        <a:pt x="2" y="10"/>
                      </a:lnTo>
                      <a:lnTo>
                        <a:pt x="2" y="12"/>
                      </a:lnTo>
                      <a:lnTo>
                        <a:pt x="4" y="12"/>
                      </a:lnTo>
                      <a:lnTo>
                        <a:pt x="6" y="12"/>
                      </a:lnTo>
                      <a:lnTo>
                        <a:pt x="8" y="12"/>
                      </a:lnTo>
                      <a:lnTo>
                        <a:pt x="8" y="10"/>
                      </a:lnTo>
                      <a:lnTo>
                        <a:pt x="10" y="10"/>
                      </a:lnTo>
                      <a:lnTo>
                        <a:pt x="10" y="8"/>
                      </a:lnTo>
                      <a:lnTo>
                        <a:pt x="10" y="6"/>
                      </a:lnTo>
                      <a:lnTo>
                        <a:pt x="10" y="4"/>
                      </a:lnTo>
                      <a:lnTo>
                        <a:pt x="8" y="2"/>
                      </a:lnTo>
                      <a:lnTo>
                        <a:pt x="8" y="0"/>
                      </a:lnTo>
                      <a:lnTo>
                        <a:pt x="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31" name="Freeform 91"/>
                <p:cNvSpPr>
                  <a:spLocks/>
                </p:cNvSpPr>
                <p:nvPr/>
              </p:nvSpPr>
              <p:spPr bwMode="auto">
                <a:xfrm>
                  <a:off x="1602" y="1661"/>
                  <a:ext cx="6" cy="5"/>
                </a:xfrm>
                <a:custGeom>
                  <a:avLst/>
                  <a:gdLst>
                    <a:gd name="T0" fmla="*/ 3 w 12"/>
                    <a:gd name="T1" fmla="*/ 0 h 10"/>
                    <a:gd name="T2" fmla="*/ 2 w 12"/>
                    <a:gd name="T3" fmla="*/ 0 h 10"/>
                    <a:gd name="T4" fmla="*/ 1 w 12"/>
                    <a:gd name="T5" fmla="*/ 0 h 10"/>
                    <a:gd name="T6" fmla="*/ 1 w 12"/>
                    <a:gd name="T7" fmla="*/ 1 h 10"/>
                    <a:gd name="T8" fmla="*/ 0 w 12"/>
                    <a:gd name="T9" fmla="*/ 1 h 10"/>
                    <a:gd name="T10" fmla="*/ 0 w 12"/>
                    <a:gd name="T11" fmla="*/ 2 h 10"/>
                    <a:gd name="T12" fmla="*/ 0 w 12"/>
                    <a:gd name="T13" fmla="*/ 3 h 10"/>
                    <a:gd name="T14" fmla="*/ 1 w 12"/>
                    <a:gd name="T15" fmla="*/ 4 h 10"/>
                    <a:gd name="T16" fmla="*/ 1 w 12"/>
                    <a:gd name="T17" fmla="*/ 5 h 10"/>
                    <a:gd name="T18" fmla="*/ 2 w 12"/>
                    <a:gd name="T19" fmla="*/ 5 h 10"/>
                    <a:gd name="T20" fmla="*/ 3 w 12"/>
                    <a:gd name="T21" fmla="*/ 5 h 10"/>
                    <a:gd name="T22" fmla="*/ 4 w 12"/>
                    <a:gd name="T23" fmla="*/ 5 h 10"/>
                    <a:gd name="T24" fmla="*/ 5 w 12"/>
                    <a:gd name="T25" fmla="*/ 5 h 10"/>
                    <a:gd name="T26" fmla="*/ 5 w 12"/>
                    <a:gd name="T27" fmla="*/ 4 h 10"/>
                    <a:gd name="T28" fmla="*/ 6 w 12"/>
                    <a:gd name="T29" fmla="*/ 3 h 10"/>
                    <a:gd name="T30" fmla="*/ 6 w 12"/>
                    <a:gd name="T31" fmla="*/ 2 h 10"/>
                    <a:gd name="T32" fmla="*/ 6 w 12"/>
                    <a:gd name="T33" fmla="*/ 1 h 10"/>
                    <a:gd name="T34" fmla="*/ 5 w 12"/>
                    <a:gd name="T35" fmla="*/ 1 h 10"/>
                    <a:gd name="T36" fmla="*/ 5 w 12"/>
                    <a:gd name="T37" fmla="*/ 0 h 10"/>
                    <a:gd name="T38" fmla="*/ 4 w 12"/>
                    <a:gd name="T39" fmla="*/ 0 h 10"/>
                    <a:gd name="T40" fmla="*/ 3 w 12"/>
                    <a:gd name="T41" fmla="*/ 0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
                    <a:gd name="T64" fmla="*/ 0 h 10"/>
                    <a:gd name="T65" fmla="*/ 12 w 12"/>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 h="10">
                      <a:moveTo>
                        <a:pt x="6" y="0"/>
                      </a:moveTo>
                      <a:lnTo>
                        <a:pt x="4" y="0"/>
                      </a:lnTo>
                      <a:lnTo>
                        <a:pt x="2" y="0"/>
                      </a:lnTo>
                      <a:lnTo>
                        <a:pt x="2" y="2"/>
                      </a:lnTo>
                      <a:lnTo>
                        <a:pt x="0" y="2"/>
                      </a:lnTo>
                      <a:lnTo>
                        <a:pt x="0" y="4"/>
                      </a:lnTo>
                      <a:lnTo>
                        <a:pt x="0" y="6"/>
                      </a:lnTo>
                      <a:lnTo>
                        <a:pt x="2" y="8"/>
                      </a:lnTo>
                      <a:lnTo>
                        <a:pt x="2" y="10"/>
                      </a:lnTo>
                      <a:lnTo>
                        <a:pt x="4" y="10"/>
                      </a:lnTo>
                      <a:lnTo>
                        <a:pt x="6" y="10"/>
                      </a:lnTo>
                      <a:lnTo>
                        <a:pt x="8" y="10"/>
                      </a:lnTo>
                      <a:lnTo>
                        <a:pt x="10" y="10"/>
                      </a:lnTo>
                      <a:lnTo>
                        <a:pt x="10" y="8"/>
                      </a:lnTo>
                      <a:lnTo>
                        <a:pt x="12" y="6"/>
                      </a:lnTo>
                      <a:lnTo>
                        <a:pt x="12" y="4"/>
                      </a:lnTo>
                      <a:lnTo>
                        <a:pt x="12" y="2"/>
                      </a:lnTo>
                      <a:lnTo>
                        <a:pt x="10" y="2"/>
                      </a:lnTo>
                      <a:lnTo>
                        <a:pt x="10" y="0"/>
                      </a:lnTo>
                      <a:lnTo>
                        <a:pt x="8"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32" name="Freeform 92"/>
                <p:cNvSpPr>
                  <a:spLocks/>
                </p:cNvSpPr>
                <p:nvPr/>
              </p:nvSpPr>
              <p:spPr bwMode="auto">
                <a:xfrm>
                  <a:off x="1579" y="1671"/>
                  <a:ext cx="5" cy="5"/>
                </a:xfrm>
                <a:custGeom>
                  <a:avLst/>
                  <a:gdLst>
                    <a:gd name="T0" fmla="*/ 2 w 10"/>
                    <a:gd name="T1" fmla="*/ 0 h 10"/>
                    <a:gd name="T2" fmla="*/ 1 w 10"/>
                    <a:gd name="T3" fmla="*/ 0 h 10"/>
                    <a:gd name="T4" fmla="*/ 0 w 10"/>
                    <a:gd name="T5" fmla="*/ 1 h 10"/>
                    <a:gd name="T6" fmla="*/ 0 w 10"/>
                    <a:gd name="T7" fmla="*/ 2 h 10"/>
                    <a:gd name="T8" fmla="*/ 0 w 10"/>
                    <a:gd name="T9" fmla="*/ 3 h 10"/>
                    <a:gd name="T10" fmla="*/ 0 w 10"/>
                    <a:gd name="T11" fmla="*/ 4 h 10"/>
                    <a:gd name="T12" fmla="*/ 0 w 10"/>
                    <a:gd name="T13" fmla="*/ 5 h 10"/>
                    <a:gd name="T14" fmla="*/ 1 w 10"/>
                    <a:gd name="T15" fmla="*/ 5 h 10"/>
                    <a:gd name="T16" fmla="*/ 2 w 10"/>
                    <a:gd name="T17" fmla="*/ 5 h 10"/>
                    <a:gd name="T18" fmla="*/ 3 w 10"/>
                    <a:gd name="T19" fmla="*/ 5 h 10"/>
                    <a:gd name="T20" fmla="*/ 4 w 10"/>
                    <a:gd name="T21" fmla="*/ 5 h 10"/>
                    <a:gd name="T22" fmla="*/ 4 w 10"/>
                    <a:gd name="T23" fmla="*/ 4 h 10"/>
                    <a:gd name="T24" fmla="*/ 5 w 10"/>
                    <a:gd name="T25" fmla="*/ 4 h 10"/>
                    <a:gd name="T26" fmla="*/ 5 w 10"/>
                    <a:gd name="T27" fmla="*/ 3 h 10"/>
                    <a:gd name="T28" fmla="*/ 5 w 10"/>
                    <a:gd name="T29" fmla="*/ 2 h 10"/>
                    <a:gd name="T30" fmla="*/ 5 w 10"/>
                    <a:gd name="T31" fmla="*/ 1 h 10"/>
                    <a:gd name="T32" fmla="*/ 4 w 10"/>
                    <a:gd name="T33" fmla="*/ 1 h 10"/>
                    <a:gd name="T34" fmla="*/ 4 w 10"/>
                    <a:gd name="T35" fmla="*/ 0 h 10"/>
                    <a:gd name="T36" fmla="*/ 3 w 10"/>
                    <a:gd name="T37" fmla="*/ 0 h 10"/>
                    <a:gd name="T38" fmla="*/ 2 w 10"/>
                    <a:gd name="T39" fmla="*/ 0 h 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
                    <a:gd name="T61" fmla="*/ 0 h 10"/>
                    <a:gd name="T62" fmla="*/ 10 w 10"/>
                    <a:gd name="T63" fmla="*/ 10 h 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 h="10">
                      <a:moveTo>
                        <a:pt x="4" y="0"/>
                      </a:moveTo>
                      <a:lnTo>
                        <a:pt x="2" y="0"/>
                      </a:lnTo>
                      <a:lnTo>
                        <a:pt x="0" y="2"/>
                      </a:lnTo>
                      <a:lnTo>
                        <a:pt x="0" y="4"/>
                      </a:lnTo>
                      <a:lnTo>
                        <a:pt x="0" y="6"/>
                      </a:lnTo>
                      <a:lnTo>
                        <a:pt x="0" y="8"/>
                      </a:lnTo>
                      <a:lnTo>
                        <a:pt x="0" y="10"/>
                      </a:lnTo>
                      <a:lnTo>
                        <a:pt x="2" y="10"/>
                      </a:lnTo>
                      <a:lnTo>
                        <a:pt x="4" y="10"/>
                      </a:lnTo>
                      <a:lnTo>
                        <a:pt x="6" y="10"/>
                      </a:lnTo>
                      <a:lnTo>
                        <a:pt x="8" y="10"/>
                      </a:lnTo>
                      <a:lnTo>
                        <a:pt x="8" y="8"/>
                      </a:lnTo>
                      <a:lnTo>
                        <a:pt x="10" y="8"/>
                      </a:lnTo>
                      <a:lnTo>
                        <a:pt x="10" y="6"/>
                      </a:lnTo>
                      <a:lnTo>
                        <a:pt x="10" y="4"/>
                      </a:lnTo>
                      <a:lnTo>
                        <a:pt x="10" y="2"/>
                      </a:lnTo>
                      <a:lnTo>
                        <a:pt x="8" y="2"/>
                      </a:lnTo>
                      <a:lnTo>
                        <a:pt x="8" y="0"/>
                      </a:lnTo>
                      <a:lnTo>
                        <a:pt x="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grpSp>
        </p:grpSp>
        <p:grpSp>
          <p:nvGrpSpPr>
            <p:cNvPr id="7177" name="Group 105"/>
            <p:cNvGrpSpPr>
              <a:grpSpLocks/>
            </p:cNvGrpSpPr>
            <p:nvPr/>
          </p:nvGrpSpPr>
          <p:grpSpPr bwMode="auto">
            <a:xfrm>
              <a:off x="1313" y="1387"/>
              <a:ext cx="172" cy="72"/>
              <a:chOff x="1313" y="1387"/>
              <a:chExt cx="172" cy="72"/>
            </a:xfrm>
          </p:grpSpPr>
          <p:sp>
            <p:nvSpPr>
              <p:cNvPr id="7313" name="Freeform 95"/>
              <p:cNvSpPr>
                <a:spLocks/>
              </p:cNvSpPr>
              <p:nvPr/>
            </p:nvSpPr>
            <p:spPr bwMode="auto">
              <a:xfrm>
                <a:off x="1313" y="1387"/>
                <a:ext cx="172" cy="72"/>
              </a:xfrm>
              <a:custGeom>
                <a:avLst/>
                <a:gdLst>
                  <a:gd name="T0" fmla="*/ 154 w 345"/>
                  <a:gd name="T1" fmla="*/ 0 h 143"/>
                  <a:gd name="T2" fmla="*/ 0 w 345"/>
                  <a:gd name="T3" fmla="*/ 72 h 143"/>
                  <a:gd name="T4" fmla="*/ 172 w 345"/>
                  <a:gd name="T5" fmla="*/ 72 h 143"/>
                  <a:gd name="T6" fmla="*/ 154 w 345"/>
                  <a:gd name="T7" fmla="*/ 0 h 143"/>
                  <a:gd name="T8" fmla="*/ 0 60000 65536"/>
                  <a:gd name="T9" fmla="*/ 0 60000 65536"/>
                  <a:gd name="T10" fmla="*/ 0 60000 65536"/>
                  <a:gd name="T11" fmla="*/ 0 60000 65536"/>
                  <a:gd name="T12" fmla="*/ 0 w 345"/>
                  <a:gd name="T13" fmla="*/ 0 h 143"/>
                  <a:gd name="T14" fmla="*/ 345 w 345"/>
                  <a:gd name="T15" fmla="*/ 143 h 143"/>
                </a:gdLst>
                <a:ahLst/>
                <a:cxnLst>
                  <a:cxn ang="T8">
                    <a:pos x="T0" y="T1"/>
                  </a:cxn>
                  <a:cxn ang="T9">
                    <a:pos x="T2" y="T3"/>
                  </a:cxn>
                  <a:cxn ang="T10">
                    <a:pos x="T4" y="T5"/>
                  </a:cxn>
                  <a:cxn ang="T11">
                    <a:pos x="T6" y="T7"/>
                  </a:cxn>
                </a:cxnLst>
                <a:rect l="T12" t="T13" r="T14" b="T15"/>
                <a:pathLst>
                  <a:path w="345" h="143">
                    <a:moveTo>
                      <a:pt x="308" y="0"/>
                    </a:moveTo>
                    <a:lnTo>
                      <a:pt x="0" y="143"/>
                    </a:lnTo>
                    <a:lnTo>
                      <a:pt x="345" y="143"/>
                    </a:lnTo>
                    <a:lnTo>
                      <a:pt x="308" y="0"/>
                    </a:lnTo>
                    <a:close/>
                  </a:path>
                </a:pathLst>
              </a:custGeom>
              <a:solidFill>
                <a:srgbClr val="5F5F5F"/>
              </a:solidFill>
              <a:ln w="12700">
                <a:solidFill>
                  <a:srgbClr val="000000"/>
                </a:solidFill>
                <a:round/>
                <a:headEnd/>
                <a:tailEnd/>
              </a:ln>
            </p:spPr>
            <p:txBody>
              <a:bodyPr/>
              <a:lstStyle/>
              <a:p>
                <a:endParaRPr lang="es-SV"/>
              </a:p>
            </p:txBody>
          </p:sp>
          <p:grpSp>
            <p:nvGrpSpPr>
              <p:cNvPr id="7314" name="Group 104"/>
              <p:cNvGrpSpPr>
                <a:grpSpLocks/>
              </p:cNvGrpSpPr>
              <p:nvPr/>
            </p:nvGrpSpPr>
            <p:grpSpPr bwMode="auto">
              <a:xfrm>
                <a:off x="1336" y="1397"/>
                <a:ext cx="127" cy="60"/>
                <a:chOff x="1336" y="1397"/>
                <a:chExt cx="127" cy="60"/>
              </a:xfrm>
            </p:grpSpPr>
            <p:sp>
              <p:nvSpPr>
                <p:cNvPr id="7315" name="Freeform 96"/>
                <p:cNvSpPr>
                  <a:spLocks/>
                </p:cNvSpPr>
                <p:nvPr/>
              </p:nvSpPr>
              <p:spPr bwMode="auto">
                <a:xfrm>
                  <a:off x="1458" y="1397"/>
                  <a:ext cx="5" cy="4"/>
                </a:xfrm>
                <a:custGeom>
                  <a:avLst/>
                  <a:gdLst>
                    <a:gd name="T0" fmla="*/ 3 w 10"/>
                    <a:gd name="T1" fmla="*/ 0 h 8"/>
                    <a:gd name="T2" fmla="*/ 2 w 10"/>
                    <a:gd name="T3" fmla="*/ 0 h 8"/>
                    <a:gd name="T4" fmla="*/ 1 w 10"/>
                    <a:gd name="T5" fmla="*/ 0 h 8"/>
                    <a:gd name="T6" fmla="*/ 1 w 10"/>
                    <a:gd name="T7" fmla="*/ 1 h 8"/>
                    <a:gd name="T8" fmla="*/ 0 w 10"/>
                    <a:gd name="T9" fmla="*/ 1 h 8"/>
                    <a:gd name="T10" fmla="*/ 0 w 10"/>
                    <a:gd name="T11" fmla="*/ 2 h 8"/>
                    <a:gd name="T12" fmla="*/ 0 w 10"/>
                    <a:gd name="T13" fmla="*/ 3 h 8"/>
                    <a:gd name="T14" fmla="*/ 0 w 10"/>
                    <a:gd name="T15" fmla="*/ 4 h 8"/>
                    <a:gd name="T16" fmla="*/ 1 w 10"/>
                    <a:gd name="T17" fmla="*/ 4 h 8"/>
                    <a:gd name="T18" fmla="*/ 2 w 10"/>
                    <a:gd name="T19" fmla="*/ 4 h 8"/>
                    <a:gd name="T20" fmla="*/ 3 w 10"/>
                    <a:gd name="T21" fmla="*/ 4 h 8"/>
                    <a:gd name="T22" fmla="*/ 4 w 10"/>
                    <a:gd name="T23" fmla="*/ 4 h 8"/>
                    <a:gd name="T24" fmla="*/ 5 w 10"/>
                    <a:gd name="T25" fmla="*/ 4 h 8"/>
                    <a:gd name="T26" fmla="*/ 5 w 10"/>
                    <a:gd name="T27" fmla="*/ 3 h 8"/>
                    <a:gd name="T28" fmla="*/ 5 w 10"/>
                    <a:gd name="T29" fmla="*/ 2 h 8"/>
                    <a:gd name="T30" fmla="*/ 5 w 10"/>
                    <a:gd name="T31" fmla="*/ 1 h 8"/>
                    <a:gd name="T32" fmla="*/ 4 w 10"/>
                    <a:gd name="T33" fmla="*/ 1 h 8"/>
                    <a:gd name="T34" fmla="*/ 4 w 10"/>
                    <a:gd name="T35" fmla="*/ 0 h 8"/>
                    <a:gd name="T36" fmla="*/ 3 w 10"/>
                    <a:gd name="T37" fmla="*/ 0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
                    <a:gd name="T58" fmla="*/ 0 h 8"/>
                    <a:gd name="T59" fmla="*/ 10 w 10"/>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 h="8">
                      <a:moveTo>
                        <a:pt x="6" y="0"/>
                      </a:moveTo>
                      <a:lnTo>
                        <a:pt x="4" y="0"/>
                      </a:lnTo>
                      <a:lnTo>
                        <a:pt x="2" y="0"/>
                      </a:lnTo>
                      <a:lnTo>
                        <a:pt x="2" y="2"/>
                      </a:lnTo>
                      <a:lnTo>
                        <a:pt x="0" y="2"/>
                      </a:lnTo>
                      <a:lnTo>
                        <a:pt x="0" y="4"/>
                      </a:lnTo>
                      <a:lnTo>
                        <a:pt x="0" y="6"/>
                      </a:lnTo>
                      <a:lnTo>
                        <a:pt x="0" y="8"/>
                      </a:lnTo>
                      <a:lnTo>
                        <a:pt x="2" y="8"/>
                      </a:lnTo>
                      <a:lnTo>
                        <a:pt x="4" y="8"/>
                      </a:lnTo>
                      <a:lnTo>
                        <a:pt x="6" y="8"/>
                      </a:lnTo>
                      <a:lnTo>
                        <a:pt x="8" y="8"/>
                      </a:lnTo>
                      <a:lnTo>
                        <a:pt x="10" y="8"/>
                      </a:lnTo>
                      <a:lnTo>
                        <a:pt x="10" y="6"/>
                      </a:lnTo>
                      <a:lnTo>
                        <a:pt x="10" y="4"/>
                      </a:lnTo>
                      <a:lnTo>
                        <a:pt x="10" y="2"/>
                      </a:lnTo>
                      <a:lnTo>
                        <a:pt x="8" y="2"/>
                      </a:lnTo>
                      <a:lnTo>
                        <a:pt x="8"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16" name="Freeform 97"/>
                <p:cNvSpPr>
                  <a:spLocks/>
                </p:cNvSpPr>
                <p:nvPr/>
              </p:nvSpPr>
              <p:spPr bwMode="auto">
                <a:xfrm>
                  <a:off x="1441" y="1405"/>
                  <a:ext cx="4" cy="5"/>
                </a:xfrm>
                <a:custGeom>
                  <a:avLst/>
                  <a:gdLst>
                    <a:gd name="T0" fmla="*/ 2 w 8"/>
                    <a:gd name="T1" fmla="*/ 0 h 9"/>
                    <a:gd name="T2" fmla="*/ 1 w 8"/>
                    <a:gd name="T3" fmla="*/ 0 h 9"/>
                    <a:gd name="T4" fmla="*/ 1 w 8"/>
                    <a:gd name="T5" fmla="*/ 1 h 9"/>
                    <a:gd name="T6" fmla="*/ 0 w 8"/>
                    <a:gd name="T7" fmla="*/ 1 h 9"/>
                    <a:gd name="T8" fmla="*/ 0 w 8"/>
                    <a:gd name="T9" fmla="*/ 2 h 9"/>
                    <a:gd name="T10" fmla="*/ 0 w 8"/>
                    <a:gd name="T11" fmla="*/ 3 h 9"/>
                    <a:gd name="T12" fmla="*/ 0 w 8"/>
                    <a:gd name="T13" fmla="*/ 4 h 9"/>
                    <a:gd name="T14" fmla="*/ 1 w 8"/>
                    <a:gd name="T15" fmla="*/ 4 h 9"/>
                    <a:gd name="T16" fmla="*/ 1 w 8"/>
                    <a:gd name="T17" fmla="*/ 5 h 9"/>
                    <a:gd name="T18" fmla="*/ 2 w 8"/>
                    <a:gd name="T19" fmla="*/ 5 h 9"/>
                    <a:gd name="T20" fmla="*/ 3 w 8"/>
                    <a:gd name="T21" fmla="*/ 5 h 9"/>
                    <a:gd name="T22" fmla="*/ 3 w 8"/>
                    <a:gd name="T23" fmla="*/ 4 h 9"/>
                    <a:gd name="T24" fmla="*/ 4 w 8"/>
                    <a:gd name="T25" fmla="*/ 4 h 9"/>
                    <a:gd name="T26" fmla="*/ 4 w 8"/>
                    <a:gd name="T27" fmla="*/ 3 h 9"/>
                    <a:gd name="T28" fmla="*/ 4 w 8"/>
                    <a:gd name="T29" fmla="*/ 2 h 9"/>
                    <a:gd name="T30" fmla="*/ 4 w 8"/>
                    <a:gd name="T31" fmla="*/ 1 h 9"/>
                    <a:gd name="T32" fmla="*/ 3 w 8"/>
                    <a:gd name="T33" fmla="*/ 0 h 9"/>
                    <a:gd name="T34" fmla="*/ 2 w 8"/>
                    <a:gd name="T35" fmla="*/ 0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
                    <a:gd name="T55" fmla="*/ 0 h 9"/>
                    <a:gd name="T56" fmla="*/ 8 w 8"/>
                    <a:gd name="T57" fmla="*/ 9 h 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 h="9">
                      <a:moveTo>
                        <a:pt x="4" y="0"/>
                      </a:moveTo>
                      <a:lnTo>
                        <a:pt x="2" y="0"/>
                      </a:lnTo>
                      <a:lnTo>
                        <a:pt x="2" y="2"/>
                      </a:lnTo>
                      <a:lnTo>
                        <a:pt x="0" y="2"/>
                      </a:lnTo>
                      <a:lnTo>
                        <a:pt x="0" y="4"/>
                      </a:lnTo>
                      <a:lnTo>
                        <a:pt x="0" y="6"/>
                      </a:lnTo>
                      <a:lnTo>
                        <a:pt x="0" y="8"/>
                      </a:lnTo>
                      <a:lnTo>
                        <a:pt x="2" y="8"/>
                      </a:lnTo>
                      <a:lnTo>
                        <a:pt x="2" y="9"/>
                      </a:lnTo>
                      <a:lnTo>
                        <a:pt x="4" y="9"/>
                      </a:lnTo>
                      <a:lnTo>
                        <a:pt x="6" y="9"/>
                      </a:lnTo>
                      <a:lnTo>
                        <a:pt x="6" y="8"/>
                      </a:lnTo>
                      <a:lnTo>
                        <a:pt x="8" y="8"/>
                      </a:lnTo>
                      <a:lnTo>
                        <a:pt x="8" y="6"/>
                      </a:lnTo>
                      <a:lnTo>
                        <a:pt x="8" y="4"/>
                      </a:lnTo>
                      <a:lnTo>
                        <a:pt x="8" y="2"/>
                      </a:lnTo>
                      <a:lnTo>
                        <a:pt x="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17" name="Freeform 98"/>
                <p:cNvSpPr>
                  <a:spLocks/>
                </p:cNvSpPr>
                <p:nvPr/>
              </p:nvSpPr>
              <p:spPr bwMode="auto">
                <a:xfrm>
                  <a:off x="1423" y="1414"/>
                  <a:ext cx="4" cy="4"/>
                </a:xfrm>
                <a:custGeom>
                  <a:avLst/>
                  <a:gdLst>
                    <a:gd name="T0" fmla="*/ 2 w 8"/>
                    <a:gd name="T1" fmla="*/ 0 h 8"/>
                    <a:gd name="T2" fmla="*/ 1 w 8"/>
                    <a:gd name="T3" fmla="*/ 0 h 8"/>
                    <a:gd name="T4" fmla="*/ 0 w 8"/>
                    <a:gd name="T5" fmla="*/ 0 h 8"/>
                    <a:gd name="T6" fmla="*/ 0 w 8"/>
                    <a:gd name="T7" fmla="*/ 1 h 8"/>
                    <a:gd name="T8" fmla="*/ 0 w 8"/>
                    <a:gd name="T9" fmla="*/ 2 h 8"/>
                    <a:gd name="T10" fmla="*/ 0 w 8"/>
                    <a:gd name="T11" fmla="*/ 3 h 8"/>
                    <a:gd name="T12" fmla="*/ 1 w 8"/>
                    <a:gd name="T13" fmla="*/ 4 h 8"/>
                    <a:gd name="T14" fmla="*/ 2 w 8"/>
                    <a:gd name="T15" fmla="*/ 4 h 8"/>
                    <a:gd name="T16" fmla="*/ 3 w 8"/>
                    <a:gd name="T17" fmla="*/ 4 h 8"/>
                    <a:gd name="T18" fmla="*/ 4 w 8"/>
                    <a:gd name="T19" fmla="*/ 3 h 8"/>
                    <a:gd name="T20" fmla="*/ 4 w 8"/>
                    <a:gd name="T21" fmla="*/ 2 h 8"/>
                    <a:gd name="T22" fmla="*/ 4 w 8"/>
                    <a:gd name="T23" fmla="*/ 1 h 8"/>
                    <a:gd name="T24" fmla="*/ 4 w 8"/>
                    <a:gd name="T25" fmla="*/ 0 h 8"/>
                    <a:gd name="T26" fmla="*/ 3 w 8"/>
                    <a:gd name="T27" fmla="*/ 0 h 8"/>
                    <a:gd name="T28" fmla="*/ 2 w 8"/>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
                    <a:gd name="T46" fmla="*/ 0 h 8"/>
                    <a:gd name="T47" fmla="*/ 8 w 8"/>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 h="8">
                      <a:moveTo>
                        <a:pt x="4" y="0"/>
                      </a:moveTo>
                      <a:lnTo>
                        <a:pt x="2" y="0"/>
                      </a:lnTo>
                      <a:lnTo>
                        <a:pt x="0" y="0"/>
                      </a:lnTo>
                      <a:lnTo>
                        <a:pt x="0" y="2"/>
                      </a:lnTo>
                      <a:lnTo>
                        <a:pt x="0" y="4"/>
                      </a:lnTo>
                      <a:lnTo>
                        <a:pt x="0" y="6"/>
                      </a:lnTo>
                      <a:lnTo>
                        <a:pt x="2" y="8"/>
                      </a:lnTo>
                      <a:lnTo>
                        <a:pt x="4" y="8"/>
                      </a:lnTo>
                      <a:lnTo>
                        <a:pt x="6" y="8"/>
                      </a:lnTo>
                      <a:lnTo>
                        <a:pt x="8" y="6"/>
                      </a:lnTo>
                      <a:lnTo>
                        <a:pt x="8" y="4"/>
                      </a:lnTo>
                      <a:lnTo>
                        <a:pt x="8" y="2"/>
                      </a:lnTo>
                      <a:lnTo>
                        <a:pt x="8" y="0"/>
                      </a:lnTo>
                      <a:lnTo>
                        <a:pt x="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18" name="Freeform 99"/>
                <p:cNvSpPr>
                  <a:spLocks/>
                </p:cNvSpPr>
                <p:nvPr/>
              </p:nvSpPr>
              <p:spPr bwMode="auto">
                <a:xfrm>
                  <a:off x="1405" y="1422"/>
                  <a:ext cx="5" cy="3"/>
                </a:xfrm>
                <a:custGeom>
                  <a:avLst/>
                  <a:gdLst>
                    <a:gd name="T0" fmla="*/ 3 w 10"/>
                    <a:gd name="T1" fmla="*/ 0 h 6"/>
                    <a:gd name="T2" fmla="*/ 2 w 10"/>
                    <a:gd name="T3" fmla="*/ 0 h 6"/>
                    <a:gd name="T4" fmla="*/ 1 w 10"/>
                    <a:gd name="T5" fmla="*/ 0 h 6"/>
                    <a:gd name="T6" fmla="*/ 0 w 10"/>
                    <a:gd name="T7" fmla="*/ 0 h 6"/>
                    <a:gd name="T8" fmla="*/ 0 w 10"/>
                    <a:gd name="T9" fmla="*/ 1 h 6"/>
                    <a:gd name="T10" fmla="*/ 0 w 10"/>
                    <a:gd name="T11" fmla="*/ 2 h 6"/>
                    <a:gd name="T12" fmla="*/ 1 w 10"/>
                    <a:gd name="T13" fmla="*/ 2 h 6"/>
                    <a:gd name="T14" fmla="*/ 1 w 10"/>
                    <a:gd name="T15" fmla="*/ 3 h 6"/>
                    <a:gd name="T16" fmla="*/ 2 w 10"/>
                    <a:gd name="T17" fmla="*/ 3 h 6"/>
                    <a:gd name="T18" fmla="*/ 3 w 10"/>
                    <a:gd name="T19" fmla="*/ 3 h 6"/>
                    <a:gd name="T20" fmla="*/ 4 w 10"/>
                    <a:gd name="T21" fmla="*/ 3 h 6"/>
                    <a:gd name="T22" fmla="*/ 5 w 10"/>
                    <a:gd name="T23" fmla="*/ 2 h 6"/>
                    <a:gd name="T24" fmla="*/ 5 w 10"/>
                    <a:gd name="T25" fmla="*/ 1 h 6"/>
                    <a:gd name="T26" fmla="*/ 5 w 10"/>
                    <a:gd name="T27" fmla="*/ 0 h 6"/>
                    <a:gd name="T28" fmla="*/ 4 w 10"/>
                    <a:gd name="T29" fmla="*/ 0 h 6"/>
                    <a:gd name="T30" fmla="*/ 3 w 10"/>
                    <a:gd name="T31" fmla="*/ 0 h 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
                    <a:gd name="T49" fmla="*/ 0 h 6"/>
                    <a:gd name="T50" fmla="*/ 10 w 10"/>
                    <a:gd name="T51" fmla="*/ 6 h 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 h="6">
                      <a:moveTo>
                        <a:pt x="6" y="0"/>
                      </a:moveTo>
                      <a:lnTo>
                        <a:pt x="4" y="0"/>
                      </a:lnTo>
                      <a:lnTo>
                        <a:pt x="2" y="0"/>
                      </a:lnTo>
                      <a:lnTo>
                        <a:pt x="0" y="0"/>
                      </a:lnTo>
                      <a:lnTo>
                        <a:pt x="0" y="2"/>
                      </a:lnTo>
                      <a:lnTo>
                        <a:pt x="0" y="4"/>
                      </a:lnTo>
                      <a:lnTo>
                        <a:pt x="2" y="4"/>
                      </a:lnTo>
                      <a:lnTo>
                        <a:pt x="2" y="6"/>
                      </a:lnTo>
                      <a:lnTo>
                        <a:pt x="4" y="6"/>
                      </a:lnTo>
                      <a:lnTo>
                        <a:pt x="6" y="6"/>
                      </a:lnTo>
                      <a:lnTo>
                        <a:pt x="8" y="6"/>
                      </a:lnTo>
                      <a:lnTo>
                        <a:pt x="10" y="4"/>
                      </a:lnTo>
                      <a:lnTo>
                        <a:pt x="10" y="2"/>
                      </a:lnTo>
                      <a:lnTo>
                        <a:pt x="10" y="0"/>
                      </a:lnTo>
                      <a:lnTo>
                        <a:pt x="8"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19" name="Freeform 100"/>
                <p:cNvSpPr>
                  <a:spLocks/>
                </p:cNvSpPr>
                <p:nvPr/>
              </p:nvSpPr>
              <p:spPr bwMode="auto">
                <a:xfrm>
                  <a:off x="1389" y="1429"/>
                  <a:ext cx="5" cy="3"/>
                </a:xfrm>
                <a:custGeom>
                  <a:avLst/>
                  <a:gdLst>
                    <a:gd name="T0" fmla="*/ 2 w 10"/>
                    <a:gd name="T1" fmla="*/ 0 h 6"/>
                    <a:gd name="T2" fmla="*/ 1 w 10"/>
                    <a:gd name="T3" fmla="*/ 0 h 6"/>
                    <a:gd name="T4" fmla="*/ 0 w 10"/>
                    <a:gd name="T5" fmla="*/ 1 h 6"/>
                    <a:gd name="T6" fmla="*/ 0 w 10"/>
                    <a:gd name="T7" fmla="*/ 2 h 6"/>
                    <a:gd name="T8" fmla="*/ 1 w 10"/>
                    <a:gd name="T9" fmla="*/ 3 h 6"/>
                    <a:gd name="T10" fmla="*/ 2 w 10"/>
                    <a:gd name="T11" fmla="*/ 3 h 6"/>
                    <a:gd name="T12" fmla="*/ 3 w 10"/>
                    <a:gd name="T13" fmla="*/ 3 h 6"/>
                    <a:gd name="T14" fmla="*/ 4 w 10"/>
                    <a:gd name="T15" fmla="*/ 3 h 6"/>
                    <a:gd name="T16" fmla="*/ 5 w 10"/>
                    <a:gd name="T17" fmla="*/ 3 h 6"/>
                    <a:gd name="T18" fmla="*/ 5 w 10"/>
                    <a:gd name="T19" fmla="*/ 2 h 6"/>
                    <a:gd name="T20" fmla="*/ 5 w 10"/>
                    <a:gd name="T21" fmla="*/ 1 h 6"/>
                    <a:gd name="T22" fmla="*/ 4 w 10"/>
                    <a:gd name="T23" fmla="*/ 0 h 6"/>
                    <a:gd name="T24" fmla="*/ 3 w 10"/>
                    <a:gd name="T25" fmla="*/ 0 h 6"/>
                    <a:gd name="T26" fmla="*/ 2 w 10"/>
                    <a:gd name="T27" fmla="*/ 0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6"/>
                    <a:gd name="T44" fmla="*/ 10 w 10"/>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6">
                      <a:moveTo>
                        <a:pt x="4" y="0"/>
                      </a:moveTo>
                      <a:lnTo>
                        <a:pt x="2" y="0"/>
                      </a:lnTo>
                      <a:lnTo>
                        <a:pt x="0" y="2"/>
                      </a:lnTo>
                      <a:lnTo>
                        <a:pt x="0" y="4"/>
                      </a:lnTo>
                      <a:lnTo>
                        <a:pt x="2" y="6"/>
                      </a:lnTo>
                      <a:lnTo>
                        <a:pt x="4" y="6"/>
                      </a:lnTo>
                      <a:lnTo>
                        <a:pt x="6" y="6"/>
                      </a:lnTo>
                      <a:lnTo>
                        <a:pt x="8" y="6"/>
                      </a:lnTo>
                      <a:lnTo>
                        <a:pt x="10" y="6"/>
                      </a:lnTo>
                      <a:lnTo>
                        <a:pt x="10" y="4"/>
                      </a:lnTo>
                      <a:lnTo>
                        <a:pt x="10" y="2"/>
                      </a:lnTo>
                      <a:lnTo>
                        <a:pt x="8" y="0"/>
                      </a:lnTo>
                      <a:lnTo>
                        <a:pt x="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20" name="Freeform 101"/>
                <p:cNvSpPr>
                  <a:spLocks/>
                </p:cNvSpPr>
                <p:nvPr/>
              </p:nvSpPr>
              <p:spPr bwMode="auto">
                <a:xfrm>
                  <a:off x="1372" y="1437"/>
                  <a:ext cx="4" cy="3"/>
                </a:xfrm>
                <a:custGeom>
                  <a:avLst/>
                  <a:gdLst>
                    <a:gd name="T0" fmla="*/ 2 w 8"/>
                    <a:gd name="T1" fmla="*/ 0 h 6"/>
                    <a:gd name="T2" fmla="*/ 1 w 8"/>
                    <a:gd name="T3" fmla="*/ 0 h 6"/>
                    <a:gd name="T4" fmla="*/ 0 w 8"/>
                    <a:gd name="T5" fmla="*/ 1 h 6"/>
                    <a:gd name="T6" fmla="*/ 0 w 8"/>
                    <a:gd name="T7" fmla="*/ 2 h 6"/>
                    <a:gd name="T8" fmla="*/ 1 w 8"/>
                    <a:gd name="T9" fmla="*/ 2 h 6"/>
                    <a:gd name="T10" fmla="*/ 1 w 8"/>
                    <a:gd name="T11" fmla="*/ 3 h 6"/>
                    <a:gd name="T12" fmla="*/ 2 w 8"/>
                    <a:gd name="T13" fmla="*/ 3 h 6"/>
                    <a:gd name="T14" fmla="*/ 3 w 8"/>
                    <a:gd name="T15" fmla="*/ 3 h 6"/>
                    <a:gd name="T16" fmla="*/ 4 w 8"/>
                    <a:gd name="T17" fmla="*/ 3 h 6"/>
                    <a:gd name="T18" fmla="*/ 4 w 8"/>
                    <a:gd name="T19" fmla="*/ 2 h 6"/>
                    <a:gd name="T20" fmla="*/ 4 w 8"/>
                    <a:gd name="T21" fmla="*/ 1 h 6"/>
                    <a:gd name="T22" fmla="*/ 4 w 8"/>
                    <a:gd name="T23" fmla="*/ 0 h 6"/>
                    <a:gd name="T24" fmla="*/ 3 w 8"/>
                    <a:gd name="T25" fmla="*/ 0 h 6"/>
                    <a:gd name="T26" fmla="*/ 2 w 8"/>
                    <a:gd name="T27" fmla="*/ 0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6"/>
                    <a:gd name="T44" fmla="*/ 8 w 8"/>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6">
                      <a:moveTo>
                        <a:pt x="4" y="0"/>
                      </a:moveTo>
                      <a:lnTo>
                        <a:pt x="2" y="0"/>
                      </a:lnTo>
                      <a:lnTo>
                        <a:pt x="0" y="2"/>
                      </a:lnTo>
                      <a:lnTo>
                        <a:pt x="0" y="4"/>
                      </a:lnTo>
                      <a:lnTo>
                        <a:pt x="2" y="4"/>
                      </a:lnTo>
                      <a:lnTo>
                        <a:pt x="2" y="6"/>
                      </a:lnTo>
                      <a:lnTo>
                        <a:pt x="4" y="6"/>
                      </a:lnTo>
                      <a:lnTo>
                        <a:pt x="6" y="6"/>
                      </a:lnTo>
                      <a:lnTo>
                        <a:pt x="8" y="6"/>
                      </a:lnTo>
                      <a:lnTo>
                        <a:pt x="8" y="4"/>
                      </a:lnTo>
                      <a:lnTo>
                        <a:pt x="8" y="2"/>
                      </a:lnTo>
                      <a:lnTo>
                        <a:pt x="8" y="0"/>
                      </a:lnTo>
                      <a:lnTo>
                        <a:pt x="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21" name="Freeform 102"/>
                <p:cNvSpPr>
                  <a:spLocks/>
                </p:cNvSpPr>
                <p:nvPr/>
              </p:nvSpPr>
              <p:spPr bwMode="auto">
                <a:xfrm>
                  <a:off x="1356" y="1445"/>
                  <a:ext cx="3" cy="3"/>
                </a:xfrm>
                <a:custGeom>
                  <a:avLst/>
                  <a:gdLst>
                    <a:gd name="T0" fmla="*/ 2 w 8"/>
                    <a:gd name="T1" fmla="*/ 0 h 6"/>
                    <a:gd name="T2" fmla="*/ 1 w 8"/>
                    <a:gd name="T3" fmla="*/ 0 h 6"/>
                    <a:gd name="T4" fmla="*/ 0 w 8"/>
                    <a:gd name="T5" fmla="*/ 0 h 6"/>
                    <a:gd name="T6" fmla="*/ 0 w 8"/>
                    <a:gd name="T7" fmla="*/ 1 h 6"/>
                    <a:gd name="T8" fmla="*/ 0 w 8"/>
                    <a:gd name="T9" fmla="*/ 2 h 6"/>
                    <a:gd name="T10" fmla="*/ 0 w 8"/>
                    <a:gd name="T11" fmla="*/ 3 h 6"/>
                    <a:gd name="T12" fmla="*/ 1 w 8"/>
                    <a:gd name="T13" fmla="*/ 3 h 6"/>
                    <a:gd name="T14" fmla="*/ 2 w 8"/>
                    <a:gd name="T15" fmla="*/ 3 h 6"/>
                    <a:gd name="T16" fmla="*/ 2 w 8"/>
                    <a:gd name="T17" fmla="*/ 3 h 6"/>
                    <a:gd name="T18" fmla="*/ 3 w 8"/>
                    <a:gd name="T19" fmla="*/ 3 h 6"/>
                    <a:gd name="T20" fmla="*/ 3 w 8"/>
                    <a:gd name="T21" fmla="*/ 2 h 6"/>
                    <a:gd name="T22" fmla="*/ 3 w 8"/>
                    <a:gd name="T23" fmla="*/ 1 h 6"/>
                    <a:gd name="T24" fmla="*/ 3 w 8"/>
                    <a:gd name="T25" fmla="*/ 0 h 6"/>
                    <a:gd name="T26" fmla="*/ 2 w 8"/>
                    <a:gd name="T27" fmla="*/ 0 h 6"/>
                    <a:gd name="T28" fmla="*/ 2 w 8"/>
                    <a:gd name="T29" fmla="*/ 0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
                    <a:gd name="T46" fmla="*/ 0 h 6"/>
                    <a:gd name="T47" fmla="*/ 8 w 8"/>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 h="6">
                      <a:moveTo>
                        <a:pt x="4" y="0"/>
                      </a:moveTo>
                      <a:lnTo>
                        <a:pt x="2" y="0"/>
                      </a:lnTo>
                      <a:lnTo>
                        <a:pt x="0" y="0"/>
                      </a:lnTo>
                      <a:lnTo>
                        <a:pt x="0" y="2"/>
                      </a:lnTo>
                      <a:lnTo>
                        <a:pt x="0" y="4"/>
                      </a:lnTo>
                      <a:lnTo>
                        <a:pt x="0" y="6"/>
                      </a:lnTo>
                      <a:lnTo>
                        <a:pt x="2" y="6"/>
                      </a:lnTo>
                      <a:lnTo>
                        <a:pt x="4" y="6"/>
                      </a:lnTo>
                      <a:lnTo>
                        <a:pt x="6" y="6"/>
                      </a:lnTo>
                      <a:lnTo>
                        <a:pt x="8" y="6"/>
                      </a:lnTo>
                      <a:lnTo>
                        <a:pt x="8" y="4"/>
                      </a:lnTo>
                      <a:lnTo>
                        <a:pt x="8" y="2"/>
                      </a:lnTo>
                      <a:lnTo>
                        <a:pt x="8" y="0"/>
                      </a:lnTo>
                      <a:lnTo>
                        <a:pt x="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22" name="Freeform 103"/>
                <p:cNvSpPr>
                  <a:spLocks/>
                </p:cNvSpPr>
                <p:nvPr/>
              </p:nvSpPr>
              <p:spPr bwMode="auto">
                <a:xfrm>
                  <a:off x="1336" y="1453"/>
                  <a:ext cx="5" cy="4"/>
                </a:xfrm>
                <a:custGeom>
                  <a:avLst/>
                  <a:gdLst>
                    <a:gd name="T0" fmla="*/ 2 w 10"/>
                    <a:gd name="T1" fmla="*/ 0 h 8"/>
                    <a:gd name="T2" fmla="*/ 1 w 10"/>
                    <a:gd name="T3" fmla="*/ 0 h 8"/>
                    <a:gd name="T4" fmla="*/ 0 w 10"/>
                    <a:gd name="T5" fmla="*/ 1 h 8"/>
                    <a:gd name="T6" fmla="*/ 0 w 10"/>
                    <a:gd name="T7" fmla="*/ 2 h 8"/>
                    <a:gd name="T8" fmla="*/ 0 w 10"/>
                    <a:gd name="T9" fmla="*/ 3 h 8"/>
                    <a:gd name="T10" fmla="*/ 1 w 10"/>
                    <a:gd name="T11" fmla="*/ 3 h 8"/>
                    <a:gd name="T12" fmla="*/ 1 w 10"/>
                    <a:gd name="T13" fmla="*/ 4 h 8"/>
                    <a:gd name="T14" fmla="*/ 2 w 10"/>
                    <a:gd name="T15" fmla="*/ 4 h 8"/>
                    <a:gd name="T16" fmla="*/ 3 w 10"/>
                    <a:gd name="T17" fmla="*/ 4 h 8"/>
                    <a:gd name="T18" fmla="*/ 4 w 10"/>
                    <a:gd name="T19" fmla="*/ 4 h 8"/>
                    <a:gd name="T20" fmla="*/ 4 w 10"/>
                    <a:gd name="T21" fmla="*/ 3 h 8"/>
                    <a:gd name="T22" fmla="*/ 5 w 10"/>
                    <a:gd name="T23" fmla="*/ 3 h 8"/>
                    <a:gd name="T24" fmla="*/ 5 w 10"/>
                    <a:gd name="T25" fmla="*/ 2 h 8"/>
                    <a:gd name="T26" fmla="*/ 5 w 10"/>
                    <a:gd name="T27" fmla="*/ 1 h 8"/>
                    <a:gd name="T28" fmla="*/ 4 w 10"/>
                    <a:gd name="T29" fmla="*/ 1 h 8"/>
                    <a:gd name="T30" fmla="*/ 4 w 10"/>
                    <a:gd name="T31" fmla="*/ 0 h 8"/>
                    <a:gd name="T32" fmla="*/ 3 w 10"/>
                    <a:gd name="T33" fmla="*/ 0 h 8"/>
                    <a:gd name="T34" fmla="*/ 2 w 10"/>
                    <a:gd name="T35" fmla="*/ 0 h 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8"/>
                    <a:gd name="T56" fmla="*/ 10 w 10"/>
                    <a:gd name="T57" fmla="*/ 8 h 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8">
                      <a:moveTo>
                        <a:pt x="4" y="0"/>
                      </a:moveTo>
                      <a:lnTo>
                        <a:pt x="2" y="0"/>
                      </a:lnTo>
                      <a:lnTo>
                        <a:pt x="0" y="2"/>
                      </a:lnTo>
                      <a:lnTo>
                        <a:pt x="0" y="4"/>
                      </a:lnTo>
                      <a:lnTo>
                        <a:pt x="0" y="6"/>
                      </a:lnTo>
                      <a:lnTo>
                        <a:pt x="2" y="6"/>
                      </a:lnTo>
                      <a:lnTo>
                        <a:pt x="2" y="8"/>
                      </a:lnTo>
                      <a:lnTo>
                        <a:pt x="4" y="8"/>
                      </a:lnTo>
                      <a:lnTo>
                        <a:pt x="6" y="8"/>
                      </a:lnTo>
                      <a:lnTo>
                        <a:pt x="8" y="8"/>
                      </a:lnTo>
                      <a:lnTo>
                        <a:pt x="8" y="6"/>
                      </a:lnTo>
                      <a:lnTo>
                        <a:pt x="10" y="6"/>
                      </a:lnTo>
                      <a:lnTo>
                        <a:pt x="10" y="4"/>
                      </a:lnTo>
                      <a:lnTo>
                        <a:pt x="10" y="2"/>
                      </a:lnTo>
                      <a:lnTo>
                        <a:pt x="8" y="2"/>
                      </a:lnTo>
                      <a:lnTo>
                        <a:pt x="8" y="0"/>
                      </a:lnTo>
                      <a:lnTo>
                        <a:pt x="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grpSp>
        </p:grpSp>
        <p:grpSp>
          <p:nvGrpSpPr>
            <p:cNvPr id="7178" name="Group 131"/>
            <p:cNvGrpSpPr>
              <a:grpSpLocks/>
            </p:cNvGrpSpPr>
            <p:nvPr/>
          </p:nvGrpSpPr>
          <p:grpSpPr bwMode="auto">
            <a:xfrm>
              <a:off x="1746" y="1577"/>
              <a:ext cx="652" cy="395"/>
              <a:chOff x="1746" y="1577"/>
              <a:chExt cx="652" cy="395"/>
            </a:xfrm>
          </p:grpSpPr>
          <p:grpSp>
            <p:nvGrpSpPr>
              <p:cNvPr id="7288" name="Group 111"/>
              <p:cNvGrpSpPr>
                <a:grpSpLocks/>
              </p:cNvGrpSpPr>
              <p:nvPr/>
            </p:nvGrpSpPr>
            <p:grpSpPr bwMode="auto">
              <a:xfrm>
                <a:off x="1746" y="1577"/>
                <a:ext cx="652" cy="395"/>
                <a:chOff x="1746" y="1577"/>
                <a:chExt cx="652" cy="395"/>
              </a:xfrm>
            </p:grpSpPr>
            <p:sp>
              <p:nvSpPr>
                <p:cNvPr id="7308" name="Freeform 106"/>
                <p:cNvSpPr>
                  <a:spLocks/>
                </p:cNvSpPr>
                <p:nvPr/>
              </p:nvSpPr>
              <p:spPr bwMode="auto">
                <a:xfrm>
                  <a:off x="1746" y="1577"/>
                  <a:ext cx="652" cy="395"/>
                </a:xfrm>
                <a:custGeom>
                  <a:avLst/>
                  <a:gdLst>
                    <a:gd name="T0" fmla="*/ 103 w 1306"/>
                    <a:gd name="T1" fmla="*/ 395 h 789"/>
                    <a:gd name="T2" fmla="*/ 0 w 1306"/>
                    <a:gd name="T3" fmla="*/ 0 h 789"/>
                    <a:gd name="T4" fmla="*/ 497 w 1306"/>
                    <a:gd name="T5" fmla="*/ 0 h 789"/>
                    <a:gd name="T6" fmla="*/ 652 w 1306"/>
                    <a:gd name="T7" fmla="*/ 395 h 789"/>
                    <a:gd name="T8" fmla="*/ 103 w 1306"/>
                    <a:gd name="T9" fmla="*/ 395 h 789"/>
                    <a:gd name="T10" fmla="*/ 0 60000 65536"/>
                    <a:gd name="T11" fmla="*/ 0 60000 65536"/>
                    <a:gd name="T12" fmla="*/ 0 60000 65536"/>
                    <a:gd name="T13" fmla="*/ 0 60000 65536"/>
                    <a:gd name="T14" fmla="*/ 0 60000 65536"/>
                    <a:gd name="T15" fmla="*/ 0 w 1306"/>
                    <a:gd name="T16" fmla="*/ 0 h 789"/>
                    <a:gd name="T17" fmla="*/ 1306 w 1306"/>
                    <a:gd name="T18" fmla="*/ 789 h 789"/>
                  </a:gdLst>
                  <a:ahLst/>
                  <a:cxnLst>
                    <a:cxn ang="T10">
                      <a:pos x="T0" y="T1"/>
                    </a:cxn>
                    <a:cxn ang="T11">
                      <a:pos x="T2" y="T3"/>
                    </a:cxn>
                    <a:cxn ang="T12">
                      <a:pos x="T4" y="T5"/>
                    </a:cxn>
                    <a:cxn ang="T13">
                      <a:pos x="T6" y="T7"/>
                    </a:cxn>
                    <a:cxn ang="T14">
                      <a:pos x="T8" y="T9"/>
                    </a:cxn>
                  </a:cxnLst>
                  <a:rect l="T15" t="T16" r="T17" b="T18"/>
                  <a:pathLst>
                    <a:path w="1306" h="789">
                      <a:moveTo>
                        <a:pt x="206" y="789"/>
                      </a:moveTo>
                      <a:lnTo>
                        <a:pt x="0" y="0"/>
                      </a:lnTo>
                      <a:lnTo>
                        <a:pt x="996" y="0"/>
                      </a:lnTo>
                      <a:lnTo>
                        <a:pt x="1306" y="789"/>
                      </a:lnTo>
                      <a:lnTo>
                        <a:pt x="206" y="789"/>
                      </a:lnTo>
                      <a:close/>
                    </a:path>
                  </a:pathLst>
                </a:custGeom>
                <a:solidFill>
                  <a:srgbClr val="BFBFDF"/>
                </a:solidFill>
                <a:ln w="12700">
                  <a:solidFill>
                    <a:srgbClr val="000000"/>
                  </a:solidFill>
                  <a:round/>
                  <a:headEnd/>
                  <a:tailEnd/>
                </a:ln>
              </p:spPr>
              <p:txBody>
                <a:bodyPr/>
                <a:lstStyle/>
                <a:p>
                  <a:endParaRPr lang="es-SV"/>
                </a:p>
              </p:txBody>
            </p:sp>
            <p:grpSp>
              <p:nvGrpSpPr>
                <p:cNvPr id="7309" name="Group 110"/>
                <p:cNvGrpSpPr>
                  <a:grpSpLocks/>
                </p:cNvGrpSpPr>
                <p:nvPr/>
              </p:nvGrpSpPr>
              <p:grpSpPr bwMode="auto">
                <a:xfrm>
                  <a:off x="1760" y="1629"/>
                  <a:ext cx="616" cy="291"/>
                  <a:chOff x="1760" y="1629"/>
                  <a:chExt cx="616" cy="291"/>
                </a:xfrm>
              </p:grpSpPr>
              <p:sp>
                <p:nvSpPr>
                  <p:cNvPr id="7310" name="Freeform 107"/>
                  <p:cNvSpPr>
                    <a:spLocks/>
                  </p:cNvSpPr>
                  <p:nvPr/>
                </p:nvSpPr>
                <p:spPr bwMode="auto">
                  <a:xfrm>
                    <a:off x="1760" y="1629"/>
                    <a:ext cx="526" cy="56"/>
                  </a:xfrm>
                  <a:custGeom>
                    <a:avLst/>
                    <a:gdLst>
                      <a:gd name="T0" fmla="*/ 0 w 1052"/>
                      <a:gd name="T1" fmla="*/ 0 h 114"/>
                      <a:gd name="T2" fmla="*/ 504 w 1052"/>
                      <a:gd name="T3" fmla="*/ 0 h 114"/>
                      <a:gd name="T4" fmla="*/ 526 w 1052"/>
                      <a:gd name="T5" fmla="*/ 56 h 114"/>
                      <a:gd name="T6" fmla="*/ 15 w 1052"/>
                      <a:gd name="T7" fmla="*/ 56 h 114"/>
                      <a:gd name="T8" fmla="*/ 0 w 1052"/>
                      <a:gd name="T9" fmla="*/ 0 h 114"/>
                      <a:gd name="T10" fmla="*/ 0 60000 65536"/>
                      <a:gd name="T11" fmla="*/ 0 60000 65536"/>
                      <a:gd name="T12" fmla="*/ 0 60000 65536"/>
                      <a:gd name="T13" fmla="*/ 0 60000 65536"/>
                      <a:gd name="T14" fmla="*/ 0 60000 65536"/>
                      <a:gd name="T15" fmla="*/ 0 w 1052"/>
                      <a:gd name="T16" fmla="*/ 0 h 114"/>
                      <a:gd name="T17" fmla="*/ 1052 w 1052"/>
                      <a:gd name="T18" fmla="*/ 114 h 114"/>
                    </a:gdLst>
                    <a:ahLst/>
                    <a:cxnLst>
                      <a:cxn ang="T10">
                        <a:pos x="T0" y="T1"/>
                      </a:cxn>
                      <a:cxn ang="T11">
                        <a:pos x="T2" y="T3"/>
                      </a:cxn>
                      <a:cxn ang="T12">
                        <a:pos x="T4" y="T5"/>
                      </a:cxn>
                      <a:cxn ang="T13">
                        <a:pos x="T6" y="T7"/>
                      </a:cxn>
                      <a:cxn ang="T14">
                        <a:pos x="T8" y="T9"/>
                      </a:cxn>
                    </a:cxnLst>
                    <a:rect l="T15" t="T16" r="T17" b="T18"/>
                    <a:pathLst>
                      <a:path w="1052" h="114">
                        <a:moveTo>
                          <a:pt x="0" y="0"/>
                        </a:moveTo>
                        <a:lnTo>
                          <a:pt x="1008" y="0"/>
                        </a:lnTo>
                        <a:lnTo>
                          <a:pt x="1052" y="114"/>
                        </a:lnTo>
                        <a:lnTo>
                          <a:pt x="30" y="114"/>
                        </a:lnTo>
                        <a:lnTo>
                          <a:pt x="0" y="0"/>
                        </a:lnTo>
                        <a:close/>
                      </a:path>
                    </a:pathLst>
                  </a:custGeom>
                  <a:solidFill>
                    <a:srgbClr val="BFFFBF"/>
                  </a:solidFill>
                  <a:ln w="12700">
                    <a:solidFill>
                      <a:srgbClr val="000000"/>
                    </a:solidFill>
                    <a:round/>
                    <a:headEnd/>
                    <a:tailEnd/>
                  </a:ln>
                </p:spPr>
                <p:txBody>
                  <a:bodyPr/>
                  <a:lstStyle/>
                  <a:p>
                    <a:endParaRPr lang="es-SV"/>
                  </a:p>
                </p:txBody>
              </p:sp>
              <p:sp>
                <p:nvSpPr>
                  <p:cNvPr id="7311" name="Freeform 108"/>
                  <p:cNvSpPr>
                    <a:spLocks/>
                  </p:cNvSpPr>
                  <p:nvPr/>
                </p:nvSpPr>
                <p:spPr bwMode="auto">
                  <a:xfrm>
                    <a:off x="1790" y="1745"/>
                    <a:ext cx="542" cy="59"/>
                  </a:xfrm>
                  <a:custGeom>
                    <a:avLst/>
                    <a:gdLst>
                      <a:gd name="T0" fmla="*/ 0 w 1084"/>
                      <a:gd name="T1" fmla="*/ 0 h 117"/>
                      <a:gd name="T2" fmla="*/ 520 w 1084"/>
                      <a:gd name="T3" fmla="*/ 0 h 117"/>
                      <a:gd name="T4" fmla="*/ 542 w 1084"/>
                      <a:gd name="T5" fmla="*/ 59 h 117"/>
                      <a:gd name="T6" fmla="*/ 15 w 1084"/>
                      <a:gd name="T7" fmla="*/ 59 h 117"/>
                      <a:gd name="T8" fmla="*/ 0 w 1084"/>
                      <a:gd name="T9" fmla="*/ 0 h 117"/>
                      <a:gd name="T10" fmla="*/ 0 60000 65536"/>
                      <a:gd name="T11" fmla="*/ 0 60000 65536"/>
                      <a:gd name="T12" fmla="*/ 0 60000 65536"/>
                      <a:gd name="T13" fmla="*/ 0 60000 65536"/>
                      <a:gd name="T14" fmla="*/ 0 60000 65536"/>
                      <a:gd name="T15" fmla="*/ 0 w 1084"/>
                      <a:gd name="T16" fmla="*/ 0 h 117"/>
                      <a:gd name="T17" fmla="*/ 1084 w 1084"/>
                      <a:gd name="T18" fmla="*/ 117 h 117"/>
                    </a:gdLst>
                    <a:ahLst/>
                    <a:cxnLst>
                      <a:cxn ang="T10">
                        <a:pos x="T0" y="T1"/>
                      </a:cxn>
                      <a:cxn ang="T11">
                        <a:pos x="T2" y="T3"/>
                      </a:cxn>
                      <a:cxn ang="T12">
                        <a:pos x="T4" y="T5"/>
                      </a:cxn>
                      <a:cxn ang="T13">
                        <a:pos x="T6" y="T7"/>
                      </a:cxn>
                      <a:cxn ang="T14">
                        <a:pos x="T8" y="T9"/>
                      </a:cxn>
                    </a:cxnLst>
                    <a:rect l="T15" t="T16" r="T17" b="T18"/>
                    <a:pathLst>
                      <a:path w="1084" h="117">
                        <a:moveTo>
                          <a:pt x="0" y="0"/>
                        </a:moveTo>
                        <a:lnTo>
                          <a:pt x="1040" y="0"/>
                        </a:lnTo>
                        <a:lnTo>
                          <a:pt x="1084" y="117"/>
                        </a:lnTo>
                        <a:lnTo>
                          <a:pt x="30" y="117"/>
                        </a:lnTo>
                        <a:lnTo>
                          <a:pt x="0" y="0"/>
                        </a:lnTo>
                        <a:close/>
                      </a:path>
                    </a:pathLst>
                  </a:custGeom>
                  <a:solidFill>
                    <a:srgbClr val="BFFFBF"/>
                  </a:solidFill>
                  <a:ln w="12700">
                    <a:solidFill>
                      <a:srgbClr val="000000"/>
                    </a:solidFill>
                    <a:round/>
                    <a:headEnd/>
                    <a:tailEnd/>
                  </a:ln>
                </p:spPr>
                <p:txBody>
                  <a:bodyPr/>
                  <a:lstStyle/>
                  <a:p>
                    <a:endParaRPr lang="es-SV"/>
                  </a:p>
                </p:txBody>
              </p:sp>
              <p:sp>
                <p:nvSpPr>
                  <p:cNvPr id="7312" name="Freeform 109"/>
                  <p:cNvSpPr>
                    <a:spLocks/>
                  </p:cNvSpPr>
                  <p:nvPr/>
                </p:nvSpPr>
                <p:spPr bwMode="auto">
                  <a:xfrm>
                    <a:off x="1820" y="1863"/>
                    <a:ext cx="556" cy="57"/>
                  </a:xfrm>
                  <a:custGeom>
                    <a:avLst/>
                    <a:gdLst>
                      <a:gd name="T0" fmla="*/ 0 w 1114"/>
                      <a:gd name="T1" fmla="*/ 0 h 114"/>
                      <a:gd name="T2" fmla="*/ 535 w 1114"/>
                      <a:gd name="T3" fmla="*/ 0 h 114"/>
                      <a:gd name="T4" fmla="*/ 556 w 1114"/>
                      <a:gd name="T5" fmla="*/ 57 h 114"/>
                      <a:gd name="T6" fmla="*/ 15 w 1114"/>
                      <a:gd name="T7" fmla="*/ 57 h 114"/>
                      <a:gd name="T8" fmla="*/ 0 w 1114"/>
                      <a:gd name="T9" fmla="*/ 0 h 114"/>
                      <a:gd name="T10" fmla="*/ 0 60000 65536"/>
                      <a:gd name="T11" fmla="*/ 0 60000 65536"/>
                      <a:gd name="T12" fmla="*/ 0 60000 65536"/>
                      <a:gd name="T13" fmla="*/ 0 60000 65536"/>
                      <a:gd name="T14" fmla="*/ 0 60000 65536"/>
                      <a:gd name="T15" fmla="*/ 0 w 1114"/>
                      <a:gd name="T16" fmla="*/ 0 h 114"/>
                      <a:gd name="T17" fmla="*/ 1114 w 1114"/>
                      <a:gd name="T18" fmla="*/ 114 h 114"/>
                    </a:gdLst>
                    <a:ahLst/>
                    <a:cxnLst>
                      <a:cxn ang="T10">
                        <a:pos x="T0" y="T1"/>
                      </a:cxn>
                      <a:cxn ang="T11">
                        <a:pos x="T2" y="T3"/>
                      </a:cxn>
                      <a:cxn ang="T12">
                        <a:pos x="T4" y="T5"/>
                      </a:cxn>
                      <a:cxn ang="T13">
                        <a:pos x="T6" y="T7"/>
                      </a:cxn>
                      <a:cxn ang="T14">
                        <a:pos x="T8" y="T9"/>
                      </a:cxn>
                    </a:cxnLst>
                    <a:rect l="T15" t="T16" r="T17" b="T18"/>
                    <a:pathLst>
                      <a:path w="1114" h="114">
                        <a:moveTo>
                          <a:pt x="0" y="0"/>
                        </a:moveTo>
                        <a:lnTo>
                          <a:pt x="1072" y="0"/>
                        </a:lnTo>
                        <a:lnTo>
                          <a:pt x="1114" y="114"/>
                        </a:lnTo>
                        <a:lnTo>
                          <a:pt x="30" y="114"/>
                        </a:lnTo>
                        <a:lnTo>
                          <a:pt x="0" y="0"/>
                        </a:lnTo>
                        <a:close/>
                      </a:path>
                    </a:pathLst>
                  </a:custGeom>
                  <a:solidFill>
                    <a:srgbClr val="BFFFBF"/>
                  </a:solidFill>
                  <a:ln w="12700">
                    <a:solidFill>
                      <a:srgbClr val="000000"/>
                    </a:solidFill>
                    <a:round/>
                    <a:headEnd/>
                    <a:tailEnd/>
                  </a:ln>
                </p:spPr>
                <p:txBody>
                  <a:bodyPr/>
                  <a:lstStyle/>
                  <a:p>
                    <a:endParaRPr lang="es-SV"/>
                  </a:p>
                </p:txBody>
              </p:sp>
            </p:grpSp>
          </p:grpSp>
          <p:grpSp>
            <p:nvGrpSpPr>
              <p:cNvPr id="7289" name="Group 130"/>
              <p:cNvGrpSpPr>
                <a:grpSpLocks/>
              </p:cNvGrpSpPr>
              <p:nvPr/>
            </p:nvGrpSpPr>
            <p:grpSpPr bwMode="auto">
              <a:xfrm>
                <a:off x="1769" y="1591"/>
                <a:ext cx="587" cy="360"/>
                <a:chOff x="1769" y="1591"/>
                <a:chExt cx="587" cy="360"/>
              </a:xfrm>
            </p:grpSpPr>
            <p:grpSp>
              <p:nvGrpSpPr>
                <p:cNvPr id="7290" name="Group 120"/>
                <p:cNvGrpSpPr>
                  <a:grpSpLocks/>
                </p:cNvGrpSpPr>
                <p:nvPr/>
              </p:nvGrpSpPr>
              <p:grpSpPr bwMode="auto">
                <a:xfrm>
                  <a:off x="1769" y="1595"/>
                  <a:ext cx="97" cy="356"/>
                  <a:chOff x="1769" y="1595"/>
                  <a:chExt cx="97" cy="356"/>
                </a:xfrm>
              </p:grpSpPr>
              <p:sp>
                <p:nvSpPr>
                  <p:cNvPr id="7300" name="Freeform 112"/>
                  <p:cNvSpPr>
                    <a:spLocks/>
                  </p:cNvSpPr>
                  <p:nvPr/>
                </p:nvSpPr>
                <p:spPr bwMode="auto">
                  <a:xfrm>
                    <a:off x="1769" y="1595"/>
                    <a:ext cx="11" cy="11"/>
                  </a:xfrm>
                  <a:custGeom>
                    <a:avLst/>
                    <a:gdLst>
                      <a:gd name="T0" fmla="*/ 5 w 22"/>
                      <a:gd name="T1" fmla="*/ 0 h 22"/>
                      <a:gd name="T2" fmla="*/ 4 w 22"/>
                      <a:gd name="T3" fmla="*/ 0 h 22"/>
                      <a:gd name="T4" fmla="*/ 3 w 22"/>
                      <a:gd name="T5" fmla="*/ 1 h 22"/>
                      <a:gd name="T6" fmla="*/ 2 w 22"/>
                      <a:gd name="T7" fmla="*/ 1 h 22"/>
                      <a:gd name="T8" fmla="*/ 1 w 22"/>
                      <a:gd name="T9" fmla="*/ 2 h 22"/>
                      <a:gd name="T10" fmla="*/ 1 w 22"/>
                      <a:gd name="T11" fmla="*/ 3 h 22"/>
                      <a:gd name="T12" fmla="*/ 0 w 22"/>
                      <a:gd name="T13" fmla="*/ 3 h 22"/>
                      <a:gd name="T14" fmla="*/ 0 w 22"/>
                      <a:gd name="T15" fmla="*/ 5 h 22"/>
                      <a:gd name="T16" fmla="*/ 0 w 22"/>
                      <a:gd name="T17" fmla="*/ 6 h 22"/>
                      <a:gd name="T18" fmla="*/ 0 w 22"/>
                      <a:gd name="T19" fmla="*/ 7 h 22"/>
                      <a:gd name="T20" fmla="*/ 0 w 22"/>
                      <a:gd name="T21" fmla="*/ 8 h 22"/>
                      <a:gd name="T22" fmla="*/ 1 w 22"/>
                      <a:gd name="T23" fmla="*/ 9 h 22"/>
                      <a:gd name="T24" fmla="*/ 1 w 22"/>
                      <a:gd name="T25" fmla="*/ 10 h 22"/>
                      <a:gd name="T26" fmla="*/ 2 w 22"/>
                      <a:gd name="T27" fmla="*/ 10 h 22"/>
                      <a:gd name="T28" fmla="*/ 3 w 22"/>
                      <a:gd name="T29" fmla="*/ 11 h 22"/>
                      <a:gd name="T30" fmla="*/ 4 w 22"/>
                      <a:gd name="T31" fmla="*/ 11 h 22"/>
                      <a:gd name="T32" fmla="*/ 5 w 22"/>
                      <a:gd name="T33" fmla="*/ 11 h 22"/>
                      <a:gd name="T34" fmla="*/ 6 w 22"/>
                      <a:gd name="T35" fmla="*/ 11 h 22"/>
                      <a:gd name="T36" fmla="*/ 7 w 22"/>
                      <a:gd name="T37" fmla="*/ 10 h 22"/>
                      <a:gd name="T38" fmla="*/ 9 w 22"/>
                      <a:gd name="T39" fmla="*/ 10 h 22"/>
                      <a:gd name="T40" fmla="*/ 10 w 22"/>
                      <a:gd name="T41" fmla="*/ 9 h 22"/>
                      <a:gd name="T42" fmla="*/ 10 w 22"/>
                      <a:gd name="T43" fmla="*/ 8 h 22"/>
                      <a:gd name="T44" fmla="*/ 11 w 22"/>
                      <a:gd name="T45" fmla="*/ 7 h 22"/>
                      <a:gd name="T46" fmla="*/ 11 w 22"/>
                      <a:gd name="T47" fmla="*/ 6 h 22"/>
                      <a:gd name="T48" fmla="*/ 11 w 22"/>
                      <a:gd name="T49" fmla="*/ 5 h 22"/>
                      <a:gd name="T50" fmla="*/ 11 w 22"/>
                      <a:gd name="T51" fmla="*/ 4 h 22"/>
                      <a:gd name="T52" fmla="*/ 10 w 22"/>
                      <a:gd name="T53" fmla="*/ 3 h 22"/>
                      <a:gd name="T54" fmla="*/ 9 w 22"/>
                      <a:gd name="T55" fmla="*/ 2 h 22"/>
                      <a:gd name="T56" fmla="*/ 9 w 22"/>
                      <a:gd name="T57" fmla="*/ 1 h 22"/>
                      <a:gd name="T58" fmla="*/ 8 w 22"/>
                      <a:gd name="T59" fmla="*/ 1 h 22"/>
                      <a:gd name="T60" fmla="*/ 7 w 22"/>
                      <a:gd name="T61" fmla="*/ 0 h 22"/>
                      <a:gd name="T62" fmla="*/ 6 w 22"/>
                      <a:gd name="T63" fmla="*/ 0 h 22"/>
                      <a:gd name="T64" fmla="*/ 5 w 22"/>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
                      <a:gd name="T100" fmla="*/ 0 h 22"/>
                      <a:gd name="T101" fmla="*/ 22 w 22"/>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 h="22">
                        <a:moveTo>
                          <a:pt x="10" y="0"/>
                        </a:moveTo>
                        <a:lnTo>
                          <a:pt x="8" y="0"/>
                        </a:lnTo>
                        <a:lnTo>
                          <a:pt x="6" y="2"/>
                        </a:lnTo>
                        <a:lnTo>
                          <a:pt x="4" y="2"/>
                        </a:lnTo>
                        <a:lnTo>
                          <a:pt x="2" y="4"/>
                        </a:lnTo>
                        <a:lnTo>
                          <a:pt x="2" y="6"/>
                        </a:lnTo>
                        <a:lnTo>
                          <a:pt x="0" y="6"/>
                        </a:lnTo>
                        <a:lnTo>
                          <a:pt x="0" y="10"/>
                        </a:lnTo>
                        <a:lnTo>
                          <a:pt x="0" y="12"/>
                        </a:lnTo>
                        <a:lnTo>
                          <a:pt x="0" y="14"/>
                        </a:lnTo>
                        <a:lnTo>
                          <a:pt x="0" y="16"/>
                        </a:lnTo>
                        <a:lnTo>
                          <a:pt x="2" y="18"/>
                        </a:lnTo>
                        <a:lnTo>
                          <a:pt x="2" y="20"/>
                        </a:lnTo>
                        <a:lnTo>
                          <a:pt x="4" y="20"/>
                        </a:lnTo>
                        <a:lnTo>
                          <a:pt x="6" y="22"/>
                        </a:lnTo>
                        <a:lnTo>
                          <a:pt x="8" y="22"/>
                        </a:lnTo>
                        <a:lnTo>
                          <a:pt x="10" y="22"/>
                        </a:lnTo>
                        <a:lnTo>
                          <a:pt x="12" y="22"/>
                        </a:lnTo>
                        <a:lnTo>
                          <a:pt x="14" y="20"/>
                        </a:lnTo>
                        <a:lnTo>
                          <a:pt x="18" y="20"/>
                        </a:lnTo>
                        <a:lnTo>
                          <a:pt x="20" y="18"/>
                        </a:lnTo>
                        <a:lnTo>
                          <a:pt x="20" y="16"/>
                        </a:lnTo>
                        <a:lnTo>
                          <a:pt x="22" y="14"/>
                        </a:lnTo>
                        <a:lnTo>
                          <a:pt x="22" y="12"/>
                        </a:lnTo>
                        <a:lnTo>
                          <a:pt x="22" y="10"/>
                        </a:lnTo>
                        <a:lnTo>
                          <a:pt x="22" y="8"/>
                        </a:lnTo>
                        <a:lnTo>
                          <a:pt x="20" y="6"/>
                        </a:lnTo>
                        <a:lnTo>
                          <a:pt x="18" y="4"/>
                        </a:lnTo>
                        <a:lnTo>
                          <a:pt x="18" y="2"/>
                        </a:lnTo>
                        <a:lnTo>
                          <a:pt x="16" y="2"/>
                        </a:lnTo>
                        <a:lnTo>
                          <a:pt x="14" y="0"/>
                        </a:lnTo>
                        <a:lnTo>
                          <a:pt x="12"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01" name="Freeform 113"/>
                  <p:cNvSpPr>
                    <a:spLocks/>
                  </p:cNvSpPr>
                  <p:nvPr/>
                </p:nvSpPr>
                <p:spPr bwMode="auto">
                  <a:xfrm>
                    <a:off x="1780" y="1646"/>
                    <a:ext cx="11" cy="10"/>
                  </a:xfrm>
                  <a:custGeom>
                    <a:avLst/>
                    <a:gdLst>
                      <a:gd name="T0" fmla="*/ 6 w 22"/>
                      <a:gd name="T1" fmla="*/ 0 h 20"/>
                      <a:gd name="T2" fmla="*/ 5 w 22"/>
                      <a:gd name="T3" fmla="*/ 0 h 20"/>
                      <a:gd name="T4" fmla="*/ 4 w 22"/>
                      <a:gd name="T5" fmla="*/ 0 h 20"/>
                      <a:gd name="T6" fmla="*/ 3 w 22"/>
                      <a:gd name="T7" fmla="*/ 1 h 20"/>
                      <a:gd name="T8" fmla="*/ 2 w 22"/>
                      <a:gd name="T9" fmla="*/ 1 h 20"/>
                      <a:gd name="T10" fmla="*/ 1 w 22"/>
                      <a:gd name="T11" fmla="*/ 2 h 20"/>
                      <a:gd name="T12" fmla="*/ 0 w 22"/>
                      <a:gd name="T13" fmla="*/ 4 h 20"/>
                      <a:gd name="T14" fmla="*/ 0 w 22"/>
                      <a:gd name="T15" fmla="*/ 5 h 20"/>
                      <a:gd name="T16" fmla="*/ 0 w 22"/>
                      <a:gd name="T17" fmla="*/ 6 h 20"/>
                      <a:gd name="T18" fmla="*/ 1 w 22"/>
                      <a:gd name="T19" fmla="*/ 7 h 20"/>
                      <a:gd name="T20" fmla="*/ 1 w 22"/>
                      <a:gd name="T21" fmla="*/ 8 h 20"/>
                      <a:gd name="T22" fmla="*/ 2 w 22"/>
                      <a:gd name="T23" fmla="*/ 9 h 20"/>
                      <a:gd name="T24" fmla="*/ 3 w 22"/>
                      <a:gd name="T25" fmla="*/ 10 h 20"/>
                      <a:gd name="T26" fmla="*/ 4 w 22"/>
                      <a:gd name="T27" fmla="*/ 10 h 20"/>
                      <a:gd name="T28" fmla="*/ 5 w 22"/>
                      <a:gd name="T29" fmla="*/ 10 h 20"/>
                      <a:gd name="T30" fmla="*/ 6 w 22"/>
                      <a:gd name="T31" fmla="*/ 10 h 20"/>
                      <a:gd name="T32" fmla="*/ 7 w 22"/>
                      <a:gd name="T33" fmla="*/ 10 h 20"/>
                      <a:gd name="T34" fmla="*/ 9 w 22"/>
                      <a:gd name="T35" fmla="*/ 10 h 20"/>
                      <a:gd name="T36" fmla="*/ 10 w 22"/>
                      <a:gd name="T37" fmla="*/ 9 h 20"/>
                      <a:gd name="T38" fmla="*/ 11 w 22"/>
                      <a:gd name="T39" fmla="*/ 8 h 20"/>
                      <a:gd name="T40" fmla="*/ 11 w 22"/>
                      <a:gd name="T41" fmla="*/ 7 h 20"/>
                      <a:gd name="T42" fmla="*/ 11 w 22"/>
                      <a:gd name="T43" fmla="*/ 6 h 20"/>
                      <a:gd name="T44" fmla="*/ 11 w 22"/>
                      <a:gd name="T45" fmla="*/ 5 h 20"/>
                      <a:gd name="T46" fmla="*/ 11 w 22"/>
                      <a:gd name="T47" fmla="*/ 4 h 20"/>
                      <a:gd name="T48" fmla="*/ 11 w 22"/>
                      <a:gd name="T49" fmla="*/ 3 h 20"/>
                      <a:gd name="T50" fmla="*/ 11 w 22"/>
                      <a:gd name="T51" fmla="*/ 2 h 20"/>
                      <a:gd name="T52" fmla="*/ 10 w 22"/>
                      <a:gd name="T53" fmla="*/ 1 h 20"/>
                      <a:gd name="T54" fmla="*/ 9 w 22"/>
                      <a:gd name="T55" fmla="*/ 0 h 20"/>
                      <a:gd name="T56" fmla="*/ 8 w 22"/>
                      <a:gd name="T57" fmla="*/ 0 h 20"/>
                      <a:gd name="T58" fmla="*/ 7 w 22"/>
                      <a:gd name="T59" fmla="*/ 0 h 20"/>
                      <a:gd name="T60" fmla="*/ 6 w 22"/>
                      <a:gd name="T61" fmla="*/ 0 h 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
                      <a:gd name="T94" fmla="*/ 0 h 20"/>
                      <a:gd name="T95" fmla="*/ 22 w 22"/>
                      <a:gd name="T96" fmla="*/ 20 h 2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 h="20">
                        <a:moveTo>
                          <a:pt x="12" y="0"/>
                        </a:moveTo>
                        <a:lnTo>
                          <a:pt x="10" y="0"/>
                        </a:lnTo>
                        <a:lnTo>
                          <a:pt x="8" y="0"/>
                        </a:lnTo>
                        <a:lnTo>
                          <a:pt x="6" y="2"/>
                        </a:lnTo>
                        <a:lnTo>
                          <a:pt x="4" y="2"/>
                        </a:lnTo>
                        <a:lnTo>
                          <a:pt x="2" y="4"/>
                        </a:lnTo>
                        <a:lnTo>
                          <a:pt x="0" y="8"/>
                        </a:lnTo>
                        <a:lnTo>
                          <a:pt x="0" y="10"/>
                        </a:lnTo>
                        <a:lnTo>
                          <a:pt x="0" y="12"/>
                        </a:lnTo>
                        <a:lnTo>
                          <a:pt x="2" y="14"/>
                        </a:lnTo>
                        <a:lnTo>
                          <a:pt x="2" y="16"/>
                        </a:lnTo>
                        <a:lnTo>
                          <a:pt x="4" y="18"/>
                        </a:lnTo>
                        <a:lnTo>
                          <a:pt x="6" y="20"/>
                        </a:lnTo>
                        <a:lnTo>
                          <a:pt x="8" y="20"/>
                        </a:lnTo>
                        <a:lnTo>
                          <a:pt x="10" y="20"/>
                        </a:lnTo>
                        <a:lnTo>
                          <a:pt x="12" y="20"/>
                        </a:lnTo>
                        <a:lnTo>
                          <a:pt x="14" y="20"/>
                        </a:lnTo>
                        <a:lnTo>
                          <a:pt x="18" y="20"/>
                        </a:lnTo>
                        <a:lnTo>
                          <a:pt x="20" y="18"/>
                        </a:lnTo>
                        <a:lnTo>
                          <a:pt x="22" y="16"/>
                        </a:lnTo>
                        <a:lnTo>
                          <a:pt x="22" y="14"/>
                        </a:lnTo>
                        <a:lnTo>
                          <a:pt x="22" y="12"/>
                        </a:lnTo>
                        <a:lnTo>
                          <a:pt x="22" y="10"/>
                        </a:lnTo>
                        <a:lnTo>
                          <a:pt x="22" y="8"/>
                        </a:lnTo>
                        <a:lnTo>
                          <a:pt x="22" y="6"/>
                        </a:lnTo>
                        <a:lnTo>
                          <a:pt x="22" y="4"/>
                        </a:lnTo>
                        <a:lnTo>
                          <a:pt x="20" y="2"/>
                        </a:lnTo>
                        <a:lnTo>
                          <a:pt x="18" y="0"/>
                        </a:lnTo>
                        <a:lnTo>
                          <a:pt x="16" y="0"/>
                        </a:lnTo>
                        <a:lnTo>
                          <a:pt x="14"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02" name="Freeform 114"/>
                  <p:cNvSpPr>
                    <a:spLocks/>
                  </p:cNvSpPr>
                  <p:nvPr/>
                </p:nvSpPr>
                <p:spPr bwMode="auto">
                  <a:xfrm>
                    <a:off x="1795" y="1693"/>
                    <a:ext cx="12" cy="11"/>
                  </a:xfrm>
                  <a:custGeom>
                    <a:avLst/>
                    <a:gdLst>
                      <a:gd name="T0" fmla="*/ 6 w 24"/>
                      <a:gd name="T1" fmla="*/ 0 h 22"/>
                      <a:gd name="T2" fmla="*/ 5 w 24"/>
                      <a:gd name="T3" fmla="*/ 0 h 22"/>
                      <a:gd name="T4" fmla="*/ 4 w 24"/>
                      <a:gd name="T5" fmla="*/ 1 h 22"/>
                      <a:gd name="T6" fmla="*/ 3 w 24"/>
                      <a:gd name="T7" fmla="*/ 1 h 22"/>
                      <a:gd name="T8" fmla="*/ 2 w 24"/>
                      <a:gd name="T9" fmla="*/ 2 h 22"/>
                      <a:gd name="T10" fmla="*/ 1 w 24"/>
                      <a:gd name="T11" fmla="*/ 2 h 22"/>
                      <a:gd name="T12" fmla="*/ 1 w 24"/>
                      <a:gd name="T13" fmla="*/ 3 h 22"/>
                      <a:gd name="T14" fmla="*/ 0 w 24"/>
                      <a:gd name="T15" fmla="*/ 4 h 22"/>
                      <a:gd name="T16" fmla="*/ 0 w 24"/>
                      <a:gd name="T17" fmla="*/ 6 h 22"/>
                      <a:gd name="T18" fmla="*/ 0 w 24"/>
                      <a:gd name="T19" fmla="*/ 7 h 22"/>
                      <a:gd name="T20" fmla="*/ 1 w 24"/>
                      <a:gd name="T21" fmla="*/ 8 h 22"/>
                      <a:gd name="T22" fmla="*/ 1 w 24"/>
                      <a:gd name="T23" fmla="*/ 9 h 22"/>
                      <a:gd name="T24" fmla="*/ 2 w 24"/>
                      <a:gd name="T25" fmla="*/ 9 h 22"/>
                      <a:gd name="T26" fmla="*/ 3 w 24"/>
                      <a:gd name="T27" fmla="*/ 11 h 22"/>
                      <a:gd name="T28" fmla="*/ 4 w 24"/>
                      <a:gd name="T29" fmla="*/ 11 h 22"/>
                      <a:gd name="T30" fmla="*/ 5 w 24"/>
                      <a:gd name="T31" fmla="*/ 11 h 22"/>
                      <a:gd name="T32" fmla="*/ 6 w 24"/>
                      <a:gd name="T33" fmla="*/ 11 h 22"/>
                      <a:gd name="T34" fmla="*/ 7 w 24"/>
                      <a:gd name="T35" fmla="*/ 11 h 22"/>
                      <a:gd name="T36" fmla="*/ 9 w 24"/>
                      <a:gd name="T37" fmla="*/ 11 h 22"/>
                      <a:gd name="T38" fmla="*/ 9 w 24"/>
                      <a:gd name="T39" fmla="*/ 10 h 22"/>
                      <a:gd name="T40" fmla="*/ 10 w 24"/>
                      <a:gd name="T41" fmla="*/ 9 h 22"/>
                      <a:gd name="T42" fmla="*/ 11 w 24"/>
                      <a:gd name="T43" fmla="*/ 9 h 22"/>
                      <a:gd name="T44" fmla="*/ 11 w 24"/>
                      <a:gd name="T45" fmla="*/ 8 h 22"/>
                      <a:gd name="T46" fmla="*/ 12 w 24"/>
                      <a:gd name="T47" fmla="*/ 7 h 22"/>
                      <a:gd name="T48" fmla="*/ 12 w 24"/>
                      <a:gd name="T49" fmla="*/ 6 h 22"/>
                      <a:gd name="T50" fmla="*/ 12 w 24"/>
                      <a:gd name="T51" fmla="*/ 5 h 22"/>
                      <a:gd name="T52" fmla="*/ 11 w 24"/>
                      <a:gd name="T53" fmla="*/ 4 h 22"/>
                      <a:gd name="T54" fmla="*/ 11 w 24"/>
                      <a:gd name="T55" fmla="*/ 3 h 22"/>
                      <a:gd name="T56" fmla="*/ 11 w 24"/>
                      <a:gd name="T57" fmla="*/ 2 h 22"/>
                      <a:gd name="T58" fmla="*/ 10 w 24"/>
                      <a:gd name="T59" fmla="*/ 2 h 22"/>
                      <a:gd name="T60" fmla="*/ 9 w 24"/>
                      <a:gd name="T61" fmla="*/ 1 h 22"/>
                      <a:gd name="T62" fmla="*/ 8 w 24"/>
                      <a:gd name="T63" fmla="*/ 0 h 22"/>
                      <a:gd name="T64" fmla="*/ 7 w 24"/>
                      <a:gd name="T65" fmla="*/ 0 h 22"/>
                      <a:gd name="T66" fmla="*/ 6 w 24"/>
                      <a:gd name="T67" fmla="*/ 0 h 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
                      <a:gd name="T103" fmla="*/ 0 h 22"/>
                      <a:gd name="T104" fmla="*/ 24 w 24"/>
                      <a:gd name="T105" fmla="*/ 22 h 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 h="22">
                        <a:moveTo>
                          <a:pt x="12" y="0"/>
                        </a:moveTo>
                        <a:lnTo>
                          <a:pt x="10" y="0"/>
                        </a:lnTo>
                        <a:lnTo>
                          <a:pt x="8" y="2"/>
                        </a:lnTo>
                        <a:lnTo>
                          <a:pt x="6" y="2"/>
                        </a:lnTo>
                        <a:lnTo>
                          <a:pt x="4" y="4"/>
                        </a:lnTo>
                        <a:lnTo>
                          <a:pt x="2" y="4"/>
                        </a:lnTo>
                        <a:lnTo>
                          <a:pt x="2" y="6"/>
                        </a:lnTo>
                        <a:lnTo>
                          <a:pt x="0" y="8"/>
                        </a:lnTo>
                        <a:lnTo>
                          <a:pt x="0" y="12"/>
                        </a:lnTo>
                        <a:lnTo>
                          <a:pt x="0" y="14"/>
                        </a:lnTo>
                        <a:lnTo>
                          <a:pt x="2" y="16"/>
                        </a:lnTo>
                        <a:lnTo>
                          <a:pt x="2" y="18"/>
                        </a:lnTo>
                        <a:lnTo>
                          <a:pt x="4" y="18"/>
                        </a:lnTo>
                        <a:lnTo>
                          <a:pt x="6" y="22"/>
                        </a:lnTo>
                        <a:lnTo>
                          <a:pt x="8" y="22"/>
                        </a:lnTo>
                        <a:lnTo>
                          <a:pt x="10" y="22"/>
                        </a:lnTo>
                        <a:lnTo>
                          <a:pt x="12" y="22"/>
                        </a:lnTo>
                        <a:lnTo>
                          <a:pt x="14" y="22"/>
                        </a:lnTo>
                        <a:lnTo>
                          <a:pt x="18" y="22"/>
                        </a:lnTo>
                        <a:lnTo>
                          <a:pt x="18" y="20"/>
                        </a:lnTo>
                        <a:lnTo>
                          <a:pt x="20" y="18"/>
                        </a:lnTo>
                        <a:lnTo>
                          <a:pt x="22" y="18"/>
                        </a:lnTo>
                        <a:lnTo>
                          <a:pt x="22" y="16"/>
                        </a:lnTo>
                        <a:lnTo>
                          <a:pt x="24" y="14"/>
                        </a:lnTo>
                        <a:lnTo>
                          <a:pt x="24" y="12"/>
                        </a:lnTo>
                        <a:lnTo>
                          <a:pt x="24" y="10"/>
                        </a:lnTo>
                        <a:lnTo>
                          <a:pt x="22" y="8"/>
                        </a:lnTo>
                        <a:lnTo>
                          <a:pt x="22" y="6"/>
                        </a:lnTo>
                        <a:lnTo>
                          <a:pt x="22" y="4"/>
                        </a:lnTo>
                        <a:lnTo>
                          <a:pt x="20" y="4"/>
                        </a:lnTo>
                        <a:lnTo>
                          <a:pt x="18" y="2"/>
                        </a:lnTo>
                        <a:lnTo>
                          <a:pt x="16" y="0"/>
                        </a:lnTo>
                        <a:lnTo>
                          <a:pt x="14"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03" name="Freeform 115"/>
                  <p:cNvSpPr>
                    <a:spLocks/>
                  </p:cNvSpPr>
                  <p:nvPr/>
                </p:nvSpPr>
                <p:spPr bwMode="auto">
                  <a:xfrm>
                    <a:off x="1806" y="1743"/>
                    <a:ext cx="11" cy="12"/>
                  </a:xfrm>
                  <a:custGeom>
                    <a:avLst/>
                    <a:gdLst>
                      <a:gd name="T0" fmla="*/ 6 w 22"/>
                      <a:gd name="T1" fmla="*/ 0 h 23"/>
                      <a:gd name="T2" fmla="*/ 4 w 22"/>
                      <a:gd name="T3" fmla="*/ 0 h 23"/>
                      <a:gd name="T4" fmla="*/ 3 w 22"/>
                      <a:gd name="T5" fmla="*/ 1 h 23"/>
                      <a:gd name="T6" fmla="*/ 2 w 22"/>
                      <a:gd name="T7" fmla="*/ 1 h 23"/>
                      <a:gd name="T8" fmla="*/ 2 w 22"/>
                      <a:gd name="T9" fmla="*/ 2 h 23"/>
                      <a:gd name="T10" fmla="*/ 0 w 22"/>
                      <a:gd name="T11" fmla="*/ 3 h 23"/>
                      <a:gd name="T12" fmla="*/ 0 w 22"/>
                      <a:gd name="T13" fmla="*/ 4 h 23"/>
                      <a:gd name="T14" fmla="*/ 0 w 22"/>
                      <a:gd name="T15" fmla="*/ 5 h 23"/>
                      <a:gd name="T16" fmla="*/ 0 w 22"/>
                      <a:gd name="T17" fmla="*/ 6 h 23"/>
                      <a:gd name="T18" fmla="*/ 0 w 22"/>
                      <a:gd name="T19" fmla="*/ 7 h 23"/>
                      <a:gd name="T20" fmla="*/ 0 w 22"/>
                      <a:gd name="T21" fmla="*/ 8 h 23"/>
                      <a:gd name="T22" fmla="*/ 1 w 22"/>
                      <a:gd name="T23" fmla="*/ 10 h 23"/>
                      <a:gd name="T24" fmla="*/ 2 w 22"/>
                      <a:gd name="T25" fmla="*/ 11 h 23"/>
                      <a:gd name="T26" fmla="*/ 3 w 22"/>
                      <a:gd name="T27" fmla="*/ 12 h 23"/>
                      <a:gd name="T28" fmla="*/ 4 w 22"/>
                      <a:gd name="T29" fmla="*/ 12 h 23"/>
                      <a:gd name="T30" fmla="*/ 6 w 22"/>
                      <a:gd name="T31" fmla="*/ 12 h 23"/>
                      <a:gd name="T32" fmla="*/ 7 w 22"/>
                      <a:gd name="T33" fmla="*/ 12 h 23"/>
                      <a:gd name="T34" fmla="*/ 8 w 22"/>
                      <a:gd name="T35" fmla="*/ 12 h 23"/>
                      <a:gd name="T36" fmla="*/ 8 w 22"/>
                      <a:gd name="T37" fmla="*/ 11 h 23"/>
                      <a:gd name="T38" fmla="*/ 9 w 22"/>
                      <a:gd name="T39" fmla="*/ 11 h 23"/>
                      <a:gd name="T40" fmla="*/ 10 w 22"/>
                      <a:gd name="T41" fmla="*/ 10 h 23"/>
                      <a:gd name="T42" fmla="*/ 11 w 22"/>
                      <a:gd name="T43" fmla="*/ 8 h 23"/>
                      <a:gd name="T44" fmla="*/ 11 w 22"/>
                      <a:gd name="T45" fmla="*/ 7 h 23"/>
                      <a:gd name="T46" fmla="*/ 11 w 22"/>
                      <a:gd name="T47" fmla="*/ 6 h 23"/>
                      <a:gd name="T48" fmla="*/ 11 w 22"/>
                      <a:gd name="T49" fmla="*/ 5 h 23"/>
                      <a:gd name="T50" fmla="*/ 11 w 22"/>
                      <a:gd name="T51" fmla="*/ 4 h 23"/>
                      <a:gd name="T52" fmla="*/ 10 w 22"/>
                      <a:gd name="T53" fmla="*/ 3 h 23"/>
                      <a:gd name="T54" fmla="*/ 9 w 22"/>
                      <a:gd name="T55" fmla="*/ 2 h 23"/>
                      <a:gd name="T56" fmla="*/ 9 w 22"/>
                      <a:gd name="T57" fmla="*/ 1 h 23"/>
                      <a:gd name="T58" fmla="*/ 8 w 22"/>
                      <a:gd name="T59" fmla="*/ 1 h 23"/>
                      <a:gd name="T60" fmla="*/ 7 w 22"/>
                      <a:gd name="T61" fmla="*/ 1 h 23"/>
                      <a:gd name="T62" fmla="*/ 6 w 22"/>
                      <a:gd name="T63" fmla="*/ 0 h 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
                      <a:gd name="T97" fmla="*/ 0 h 23"/>
                      <a:gd name="T98" fmla="*/ 22 w 22"/>
                      <a:gd name="T99" fmla="*/ 23 h 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 h="23">
                        <a:moveTo>
                          <a:pt x="12" y="0"/>
                        </a:moveTo>
                        <a:lnTo>
                          <a:pt x="8" y="0"/>
                        </a:lnTo>
                        <a:lnTo>
                          <a:pt x="6" y="2"/>
                        </a:lnTo>
                        <a:lnTo>
                          <a:pt x="4" y="2"/>
                        </a:lnTo>
                        <a:lnTo>
                          <a:pt x="4" y="4"/>
                        </a:lnTo>
                        <a:lnTo>
                          <a:pt x="0" y="6"/>
                        </a:lnTo>
                        <a:lnTo>
                          <a:pt x="0" y="8"/>
                        </a:lnTo>
                        <a:lnTo>
                          <a:pt x="0" y="10"/>
                        </a:lnTo>
                        <a:lnTo>
                          <a:pt x="0" y="12"/>
                        </a:lnTo>
                        <a:lnTo>
                          <a:pt x="0" y="14"/>
                        </a:lnTo>
                        <a:lnTo>
                          <a:pt x="0" y="16"/>
                        </a:lnTo>
                        <a:lnTo>
                          <a:pt x="2" y="20"/>
                        </a:lnTo>
                        <a:lnTo>
                          <a:pt x="4" y="21"/>
                        </a:lnTo>
                        <a:lnTo>
                          <a:pt x="6" y="23"/>
                        </a:lnTo>
                        <a:lnTo>
                          <a:pt x="8" y="23"/>
                        </a:lnTo>
                        <a:lnTo>
                          <a:pt x="12" y="23"/>
                        </a:lnTo>
                        <a:lnTo>
                          <a:pt x="14" y="23"/>
                        </a:lnTo>
                        <a:lnTo>
                          <a:pt x="16" y="23"/>
                        </a:lnTo>
                        <a:lnTo>
                          <a:pt x="16" y="21"/>
                        </a:lnTo>
                        <a:lnTo>
                          <a:pt x="18" y="21"/>
                        </a:lnTo>
                        <a:lnTo>
                          <a:pt x="20" y="20"/>
                        </a:lnTo>
                        <a:lnTo>
                          <a:pt x="22" y="16"/>
                        </a:lnTo>
                        <a:lnTo>
                          <a:pt x="22" y="14"/>
                        </a:lnTo>
                        <a:lnTo>
                          <a:pt x="22" y="12"/>
                        </a:lnTo>
                        <a:lnTo>
                          <a:pt x="22" y="10"/>
                        </a:lnTo>
                        <a:lnTo>
                          <a:pt x="22" y="8"/>
                        </a:lnTo>
                        <a:lnTo>
                          <a:pt x="20" y="6"/>
                        </a:lnTo>
                        <a:lnTo>
                          <a:pt x="18" y="4"/>
                        </a:lnTo>
                        <a:lnTo>
                          <a:pt x="18" y="2"/>
                        </a:lnTo>
                        <a:lnTo>
                          <a:pt x="16" y="2"/>
                        </a:lnTo>
                        <a:lnTo>
                          <a:pt x="14" y="2"/>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04" name="Freeform 116"/>
                  <p:cNvSpPr>
                    <a:spLocks/>
                  </p:cNvSpPr>
                  <p:nvPr/>
                </p:nvSpPr>
                <p:spPr bwMode="auto">
                  <a:xfrm>
                    <a:off x="1819" y="1794"/>
                    <a:ext cx="11" cy="11"/>
                  </a:xfrm>
                  <a:custGeom>
                    <a:avLst/>
                    <a:gdLst>
                      <a:gd name="T0" fmla="*/ 5 w 22"/>
                      <a:gd name="T1" fmla="*/ 0 h 22"/>
                      <a:gd name="T2" fmla="*/ 4 w 22"/>
                      <a:gd name="T3" fmla="*/ 0 h 22"/>
                      <a:gd name="T4" fmla="*/ 3 w 22"/>
                      <a:gd name="T5" fmla="*/ 1 h 22"/>
                      <a:gd name="T6" fmla="*/ 2 w 22"/>
                      <a:gd name="T7" fmla="*/ 1 h 22"/>
                      <a:gd name="T8" fmla="*/ 1 w 22"/>
                      <a:gd name="T9" fmla="*/ 2 h 22"/>
                      <a:gd name="T10" fmla="*/ 1 w 22"/>
                      <a:gd name="T11" fmla="*/ 3 h 22"/>
                      <a:gd name="T12" fmla="*/ 0 w 22"/>
                      <a:gd name="T13" fmla="*/ 4 h 22"/>
                      <a:gd name="T14" fmla="*/ 0 w 22"/>
                      <a:gd name="T15" fmla="*/ 5 h 22"/>
                      <a:gd name="T16" fmla="*/ 0 w 22"/>
                      <a:gd name="T17" fmla="*/ 6 h 22"/>
                      <a:gd name="T18" fmla="*/ 0 w 22"/>
                      <a:gd name="T19" fmla="*/ 7 h 22"/>
                      <a:gd name="T20" fmla="*/ 0 w 22"/>
                      <a:gd name="T21" fmla="*/ 8 h 22"/>
                      <a:gd name="T22" fmla="*/ 0 w 22"/>
                      <a:gd name="T23" fmla="*/ 9 h 22"/>
                      <a:gd name="T24" fmla="*/ 1 w 22"/>
                      <a:gd name="T25" fmla="*/ 9 h 22"/>
                      <a:gd name="T26" fmla="*/ 1 w 22"/>
                      <a:gd name="T27" fmla="*/ 10 h 22"/>
                      <a:gd name="T28" fmla="*/ 3 w 22"/>
                      <a:gd name="T29" fmla="*/ 10 h 22"/>
                      <a:gd name="T30" fmla="*/ 3 w 22"/>
                      <a:gd name="T31" fmla="*/ 11 h 22"/>
                      <a:gd name="T32" fmla="*/ 4 w 22"/>
                      <a:gd name="T33" fmla="*/ 11 h 22"/>
                      <a:gd name="T34" fmla="*/ 5 w 22"/>
                      <a:gd name="T35" fmla="*/ 11 h 22"/>
                      <a:gd name="T36" fmla="*/ 7 w 22"/>
                      <a:gd name="T37" fmla="*/ 11 h 22"/>
                      <a:gd name="T38" fmla="*/ 8 w 22"/>
                      <a:gd name="T39" fmla="*/ 11 h 22"/>
                      <a:gd name="T40" fmla="*/ 9 w 22"/>
                      <a:gd name="T41" fmla="*/ 10 h 22"/>
                      <a:gd name="T42" fmla="*/ 10 w 22"/>
                      <a:gd name="T43" fmla="*/ 9 h 22"/>
                      <a:gd name="T44" fmla="*/ 11 w 22"/>
                      <a:gd name="T45" fmla="*/ 8 h 22"/>
                      <a:gd name="T46" fmla="*/ 11 w 22"/>
                      <a:gd name="T47" fmla="*/ 7 h 22"/>
                      <a:gd name="T48" fmla="*/ 11 w 22"/>
                      <a:gd name="T49" fmla="*/ 6 h 22"/>
                      <a:gd name="T50" fmla="*/ 11 w 22"/>
                      <a:gd name="T51" fmla="*/ 5 h 22"/>
                      <a:gd name="T52" fmla="*/ 11 w 22"/>
                      <a:gd name="T53" fmla="*/ 4 h 22"/>
                      <a:gd name="T54" fmla="*/ 10 w 22"/>
                      <a:gd name="T55" fmla="*/ 3 h 22"/>
                      <a:gd name="T56" fmla="*/ 9 w 22"/>
                      <a:gd name="T57" fmla="*/ 2 h 22"/>
                      <a:gd name="T58" fmla="*/ 9 w 22"/>
                      <a:gd name="T59" fmla="*/ 1 h 22"/>
                      <a:gd name="T60" fmla="*/ 8 w 22"/>
                      <a:gd name="T61" fmla="*/ 1 h 22"/>
                      <a:gd name="T62" fmla="*/ 7 w 22"/>
                      <a:gd name="T63" fmla="*/ 1 h 22"/>
                      <a:gd name="T64" fmla="*/ 6 w 22"/>
                      <a:gd name="T65" fmla="*/ 0 h 22"/>
                      <a:gd name="T66" fmla="*/ 5 w 22"/>
                      <a:gd name="T67" fmla="*/ 0 h 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
                      <a:gd name="T103" fmla="*/ 0 h 22"/>
                      <a:gd name="T104" fmla="*/ 22 w 22"/>
                      <a:gd name="T105" fmla="*/ 22 h 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 h="22">
                        <a:moveTo>
                          <a:pt x="10" y="0"/>
                        </a:moveTo>
                        <a:lnTo>
                          <a:pt x="8" y="0"/>
                        </a:lnTo>
                        <a:lnTo>
                          <a:pt x="6" y="2"/>
                        </a:lnTo>
                        <a:lnTo>
                          <a:pt x="4" y="2"/>
                        </a:lnTo>
                        <a:lnTo>
                          <a:pt x="2" y="4"/>
                        </a:lnTo>
                        <a:lnTo>
                          <a:pt x="2" y="6"/>
                        </a:lnTo>
                        <a:lnTo>
                          <a:pt x="0" y="8"/>
                        </a:lnTo>
                        <a:lnTo>
                          <a:pt x="0" y="10"/>
                        </a:lnTo>
                        <a:lnTo>
                          <a:pt x="0" y="12"/>
                        </a:lnTo>
                        <a:lnTo>
                          <a:pt x="0" y="14"/>
                        </a:lnTo>
                        <a:lnTo>
                          <a:pt x="0" y="16"/>
                        </a:lnTo>
                        <a:lnTo>
                          <a:pt x="0" y="18"/>
                        </a:lnTo>
                        <a:lnTo>
                          <a:pt x="2" y="18"/>
                        </a:lnTo>
                        <a:lnTo>
                          <a:pt x="2" y="20"/>
                        </a:lnTo>
                        <a:lnTo>
                          <a:pt x="6" y="20"/>
                        </a:lnTo>
                        <a:lnTo>
                          <a:pt x="6" y="22"/>
                        </a:lnTo>
                        <a:lnTo>
                          <a:pt x="8" y="22"/>
                        </a:lnTo>
                        <a:lnTo>
                          <a:pt x="10" y="22"/>
                        </a:lnTo>
                        <a:lnTo>
                          <a:pt x="14" y="22"/>
                        </a:lnTo>
                        <a:lnTo>
                          <a:pt x="16" y="22"/>
                        </a:lnTo>
                        <a:lnTo>
                          <a:pt x="18" y="20"/>
                        </a:lnTo>
                        <a:lnTo>
                          <a:pt x="20" y="18"/>
                        </a:lnTo>
                        <a:lnTo>
                          <a:pt x="22" y="16"/>
                        </a:lnTo>
                        <a:lnTo>
                          <a:pt x="22" y="14"/>
                        </a:lnTo>
                        <a:lnTo>
                          <a:pt x="22" y="12"/>
                        </a:lnTo>
                        <a:lnTo>
                          <a:pt x="22" y="10"/>
                        </a:lnTo>
                        <a:lnTo>
                          <a:pt x="22" y="8"/>
                        </a:lnTo>
                        <a:lnTo>
                          <a:pt x="20" y="6"/>
                        </a:lnTo>
                        <a:lnTo>
                          <a:pt x="18" y="4"/>
                        </a:lnTo>
                        <a:lnTo>
                          <a:pt x="18" y="2"/>
                        </a:lnTo>
                        <a:lnTo>
                          <a:pt x="16" y="2"/>
                        </a:lnTo>
                        <a:lnTo>
                          <a:pt x="14" y="2"/>
                        </a:lnTo>
                        <a:lnTo>
                          <a:pt x="12"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05" name="Freeform 117"/>
                  <p:cNvSpPr>
                    <a:spLocks/>
                  </p:cNvSpPr>
                  <p:nvPr/>
                </p:nvSpPr>
                <p:spPr bwMode="auto">
                  <a:xfrm>
                    <a:off x="1831" y="1842"/>
                    <a:ext cx="11" cy="10"/>
                  </a:xfrm>
                  <a:custGeom>
                    <a:avLst/>
                    <a:gdLst>
                      <a:gd name="T0" fmla="*/ 5 w 22"/>
                      <a:gd name="T1" fmla="*/ 0 h 20"/>
                      <a:gd name="T2" fmla="*/ 4 w 22"/>
                      <a:gd name="T3" fmla="*/ 0 h 20"/>
                      <a:gd name="T4" fmla="*/ 3 w 22"/>
                      <a:gd name="T5" fmla="*/ 0 h 20"/>
                      <a:gd name="T6" fmla="*/ 2 w 22"/>
                      <a:gd name="T7" fmla="*/ 1 h 20"/>
                      <a:gd name="T8" fmla="*/ 1 w 22"/>
                      <a:gd name="T9" fmla="*/ 1 h 20"/>
                      <a:gd name="T10" fmla="*/ 1 w 22"/>
                      <a:gd name="T11" fmla="*/ 2 h 20"/>
                      <a:gd name="T12" fmla="*/ 0 w 22"/>
                      <a:gd name="T13" fmla="*/ 3 h 20"/>
                      <a:gd name="T14" fmla="*/ 0 w 22"/>
                      <a:gd name="T15" fmla="*/ 4 h 20"/>
                      <a:gd name="T16" fmla="*/ 0 w 22"/>
                      <a:gd name="T17" fmla="*/ 5 h 20"/>
                      <a:gd name="T18" fmla="*/ 0 w 22"/>
                      <a:gd name="T19" fmla="*/ 6 h 20"/>
                      <a:gd name="T20" fmla="*/ 0 w 22"/>
                      <a:gd name="T21" fmla="*/ 7 h 20"/>
                      <a:gd name="T22" fmla="*/ 1 w 22"/>
                      <a:gd name="T23" fmla="*/ 7 h 20"/>
                      <a:gd name="T24" fmla="*/ 1 w 22"/>
                      <a:gd name="T25" fmla="*/ 8 h 20"/>
                      <a:gd name="T26" fmla="*/ 1 w 22"/>
                      <a:gd name="T27" fmla="*/ 9 h 20"/>
                      <a:gd name="T28" fmla="*/ 2 w 22"/>
                      <a:gd name="T29" fmla="*/ 10 h 20"/>
                      <a:gd name="T30" fmla="*/ 3 w 22"/>
                      <a:gd name="T31" fmla="*/ 10 h 20"/>
                      <a:gd name="T32" fmla="*/ 4 w 22"/>
                      <a:gd name="T33" fmla="*/ 10 h 20"/>
                      <a:gd name="T34" fmla="*/ 6 w 22"/>
                      <a:gd name="T35" fmla="*/ 10 h 20"/>
                      <a:gd name="T36" fmla="*/ 7 w 22"/>
                      <a:gd name="T37" fmla="*/ 10 h 20"/>
                      <a:gd name="T38" fmla="*/ 8 w 22"/>
                      <a:gd name="T39" fmla="*/ 10 h 20"/>
                      <a:gd name="T40" fmla="*/ 9 w 22"/>
                      <a:gd name="T41" fmla="*/ 10 h 20"/>
                      <a:gd name="T42" fmla="*/ 9 w 22"/>
                      <a:gd name="T43" fmla="*/ 9 h 20"/>
                      <a:gd name="T44" fmla="*/ 10 w 22"/>
                      <a:gd name="T45" fmla="*/ 8 h 20"/>
                      <a:gd name="T46" fmla="*/ 11 w 22"/>
                      <a:gd name="T47" fmla="*/ 7 h 20"/>
                      <a:gd name="T48" fmla="*/ 11 w 22"/>
                      <a:gd name="T49" fmla="*/ 6 h 20"/>
                      <a:gd name="T50" fmla="*/ 11 w 22"/>
                      <a:gd name="T51" fmla="*/ 5 h 20"/>
                      <a:gd name="T52" fmla="*/ 11 w 22"/>
                      <a:gd name="T53" fmla="*/ 4 h 20"/>
                      <a:gd name="T54" fmla="*/ 11 w 22"/>
                      <a:gd name="T55" fmla="*/ 3 h 20"/>
                      <a:gd name="T56" fmla="*/ 10 w 22"/>
                      <a:gd name="T57" fmla="*/ 2 h 20"/>
                      <a:gd name="T58" fmla="*/ 9 w 22"/>
                      <a:gd name="T59" fmla="*/ 1 h 20"/>
                      <a:gd name="T60" fmla="*/ 8 w 22"/>
                      <a:gd name="T61" fmla="*/ 0 h 20"/>
                      <a:gd name="T62" fmla="*/ 7 w 22"/>
                      <a:gd name="T63" fmla="*/ 0 h 20"/>
                      <a:gd name="T64" fmla="*/ 6 w 22"/>
                      <a:gd name="T65" fmla="*/ 0 h 20"/>
                      <a:gd name="T66" fmla="*/ 5 w 22"/>
                      <a:gd name="T67" fmla="*/ 0 h 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
                      <a:gd name="T103" fmla="*/ 0 h 20"/>
                      <a:gd name="T104" fmla="*/ 22 w 22"/>
                      <a:gd name="T105" fmla="*/ 20 h 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 h="20">
                        <a:moveTo>
                          <a:pt x="10" y="0"/>
                        </a:moveTo>
                        <a:lnTo>
                          <a:pt x="8" y="0"/>
                        </a:lnTo>
                        <a:lnTo>
                          <a:pt x="6" y="0"/>
                        </a:lnTo>
                        <a:lnTo>
                          <a:pt x="4" y="2"/>
                        </a:lnTo>
                        <a:lnTo>
                          <a:pt x="2" y="2"/>
                        </a:lnTo>
                        <a:lnTo>
                          <a:pt x="2" y="4"/>
                        </a:lnTo>
                        <a:lnTo>
                          <a:pt x="0" y="6"/>
                        </a:lnTo>
                        <a:lnTo>
                          <a:pt x="0" y="8"/>
                        </a:lnTo>
                        <a:lnTo>
                          <a:pt x="0" y="10"/>
                        </a:lnTo>
                        <a:lnTo>
                          <a:pt x="0" y="12"/>
                        </a:lnTo>
                        <a:lnTo>
                          <a:pt x="0" y="14"/>
                        </a:lnTo>
                        <a:lnTo>
                          <a:pt x="2" y="14"/>
                        </a:lnTo>
                        <a:lnTo>
                          <a:pt x="2" y="16"/>
                        </a:lnTo>
                        <a:lnTo>
                          <a:pt x="2" y="18"/>
                        </a:lnTo>
                        <a:lnTo>
                          <a:pt x="4" y="20"/>
                        </a:lnTo>
                        <a:lnTo>
                          <a:pt x="6" y="20"/>
                        </a:lnTo>
                        <a:lnTo>
                          <a:pt x="8" y="20"/>
                        </a:lnTo>
                        <a:lnTo>
                          <a:pt x="12" y="20"/>
                        </a:lnTo>
                        <a:lnTo>
                          <a:pt x="14" y="20"/>
                        </a:lnTo>
                        <a:lnTo>
                          <a:pt x="16" y="20"/>
                        </a:lnTo>
                        <a:lnTo>
                          <a:pt x="18" y="20"/>
                        </a:lnTo>
                        <a:lnTo>
                          <a:pt x="18" y="18"/>
                        </a:lnTo>
                        <a:lnTo>
                          <a:pt x="20" y="16"/>
                        </a:lnTo>
                        <a:lnTo>
                          <a:pt x="22" y="14"/>
                        </a:lnTo>
                        <a:lnTo>
                          <a:pt x="22" y="12"/>
                        </a:lnTo>
                        <a:lnTo>
                          <a:pt x="22" y="10"/>
                        </a:lnTo>
                        <a:lnTo>
                          <a:pt x="22" y="8"/>
                        </a:lnTo>
                        <a:lnTo>
                          <a:pt x="22" y="6"/>
                        </a:lnTo>
                        <a:lnTo>
                          <a:pt x="20" y="4"/>
                        </a:lnTo>
                        <a:lnTo>
                          <a:pt x="18" y="2"/>
                        </a:lnTo>
                        <a:lnTo>
                          <a:pt x="16" y="0"/>
                        </a:lnTo>
                        <a:lnTo>
                          <a:pt x="14" y="0"/>
                        </a:lnTo>
                        <a:lnTo>
                          <a:pt x="12"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06" name="Freeform 118"/>
                  <p:cNvSpPr>
                    <a:spLocks/>
                  </p:cNvSpPr>
                  <p:nvPr/>
                </p:nvSpPr>
                <p:spPr bwMode="auto">
                  <a:xfrm>
                    <a:off x="1844" y="1890"/>
                    <a:ext cx="11" cy="11"/>
                  </a:xfrm>
                  <a:custGeom>
                    <a:avLst/>
                    <a:gdLst>
                      <a:gd name="T0" fmla="*/ 5 w 22"/>
                      <a:gd name="T1" fmla="*/ 0 h 22"/>
                      <a:gd name="T2" fmla="*/ 4 w 22"/>
                      <a:gd name="T3" fmla="*/ 0 h 22"/>
                      <a:gd name="T4" fmla="*/ 3 w 22"/>
                      <a:gd name="T5" fmla="*/ 1 h 22"/>
                      <a:gd name="T6" fmla="*/ 2 w 22"/>
                      <a:gd name="T7" fmla="*/ 1 h 22"/>
                      <a:gd name="T8" fmla="*/ 1 w 22"/>
                      <a:gd name="T9" fmla="*/ 2 h 22"/>
                      <a:gd name="T10" fmla="*/ 0 w 22"/>
                      <a:gd name="T11" fmla="*/ 4 h 22"/>
                      <a:gd name="T12" fmla="*/ 0 w 22"/>
                      <a:gd name="T13" fmla="*/ 5 h 22"/>
                      <a:gd name="T14" fmla="*/ 0 w 22"/>
                      <a:gd name="T15" fmla="*/ 6 h 22"/>
                      <a:gd name="T16" fmla="*/ 0 w 22"/>
                      <a:gd name="T17" fmla="*/ 7 h 22"/>
                      <a:gd name="T18" fmla="*/ 0 w 22"/>
                      <a:gd name="T19" fmla="*/ 8 h 22"/>
                      <a:gd name="T20" fmla="*/ 1 w 22"/>
                      <a:gd name="T21" fmla="*/ 9 h 22"/>
                      <a:gd name="T22" fmla="*/ 1 w 22"/>
                      <a:gd name="T23" fmla="*/ 10 h 22"/>
                      <a:gd name="T24" fmla="*/ 2 w 22"/>
                      <a:gd name="T25" fmla="*/ 11 h 22"/>
                      <a:gd name="T26" fmla="*/ 3 w 22"/>
                      <a:gd name="T27" fmla="*/ 11 h 22"/>
                      <a:gd name="T28" fmla="*/ 4 w 22"/>
                      <a:gd name="T29" fmla="*/ 11 h 22"/>
                      <a:gd name="T30" fmla="*/ 5 w 22"/>
                      <a:gd name="T31" fmla="*/ 11 h 22"/>
                      <a:gd name="T32" fmla="*/ 6 w 22"/>
                      <a:gd name="T33" fmla="*/ 11 h 22"/>
                      <a:gd name="T34" fmla="*/ 8 w 22"/>
                      <a:gd name="T35" fmla="*/ 11 h 22"/>
                      <a:gd name="T36" fmla="*/ 9 w 22"/>
                      <a:gd name="T37" fmla="*/ 10 h 22"/>
                      <a:gd name="T38" fmla="*/ 10 w 22"/>
                      <a:gd name="T39" fmla="*/ 9 h 22"/>
                      <a:gd name="T40" fmla="*/ 10 w 22"/>
                      <a:gd name="T41" fmla="*/ 8 h 22"/>
                      <a:gd name="T42" fmla="*/ 11 w 22"/>
                      <a:gd name="T43" fmla="*/ 7 h 22"/>
                      <a:gd name="T44" fmla="*/ 11 w 22"/>
                      <a:gd name="T45" fmla="*/ 6 h 22"/>
                      <a:gd name="T46" fmla="*/ 11 w 22"/>
                      <a:gd name="T47" fmla="*/ 5 h 22"/>
                      <a:gd name="T48" fmla="*/ 11 w 22"/>
                      <a:gd name="T49" fmla="*/ 4 h 22"/>
                      <a:gd name="T50" fmla="*/ 10 w 22"/>
                      <a:gd name="T51" fmla="*/ 4 h 22"/>
                      <a:gd name="T52" fmla="*/ 10 w 22"/>
                      <a:gd name="T53" fmla="*/ 2 h 22"/>
                      <a:gd name="T54" fmla="*/ 9 w 22"/>
                      <a:gd name="T55" fmla="*/ 2 h 22"/>
                      <a:gd name="T56" fmla="*/ 9 w 22"/>
                      <a:gd name="T57" fmla="*/ 1 h 22"/>
                      <a:gd name="T58" fmla="*/ 8 w 22"/>
                      <a:gd name="T59" fmla="*/ 1 h 22"/>
                      <a:gd name="T60" fmla="*/ 7 w 22"/>
                      <a:gd name="T61" fmla="*/ 1 h 22"/>
                      <a:gd name="T62" fmla="*/ 6 w 22"/>
                      <a:gd name="T63" fmla="*/ 0 h 22"/>
                      <a:gd name="T64" fmla="*/ 5 w 22"/>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
                      <a:gd name="T100" fmla="*/ 0 h 22"/>
                      <a:gd name="T101" fmla="*/ 22 w 22"/>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 h="22">
                        <a:moveTo>
                          <a:pt x="10" y="0"/>
                        </a:moveTo>
                        <a:lnTo>
                          <a:pt x="8" y="0"/>
                        </a:lnTo>
                        <a:lnTo>
                          <a:pt x="6" y="2"/>
                        </a:lnTo>
                        <a:lnTo>
                          <a:pt x="4" y="2"/>
                        </a:lnTo>
                        <a:lnTo>
                          <a:pt x="2" y="4"/>
                        </a:lnTo>
                        <a:lnTo>
                          <a:pt x="0" y="8"/>
                        </a:lnTo>
                        <a:lnTo>
                          <a:pt x="0" y="10"/>
                        </a:lnTo>
                        <a:lnTo>
                          <a:pt x="0" y="12"/>
                        </a:lnTo>
                        <a:lnTo>
                          <a:pt x="0" y="14"/>
                        </a:lnTo>
                        <a:lnTo>
                          <a:pt x="0" y="16"/>
                        </a:lnTo>
                        <a:lnTo>
                          <a:pt x="2" y="18"/>
                        </a:lnTo>
                        <a:lnTo>
                          <a:pt x="2" y="20"/>
                        </a:lnTo>
                        <a:lnTo>
                          <a:pt x="4" y="22"/>
                        </a:lnTo>
                        <a:lnTo>
                          <a:pt x="6" y="22"/>
                        </a:lnTo>
                        <a:lnTo>
                          <a:pt x="8" y="22"/>
                        </a:lnTo>
                        <a:lnTo>
                          <a:pt x="10" y="22"/>
                        </a:lnTo>
                        <a:lnTo>
                          <a:pt x="12" y="22"/>
                        </a:lnTo>
                        <a:lnTo>
                          <a:pt x="16" y="22"/>
                        </a:lnTo>
                        <a:lnTo>
                          <a:pt x="18" y="20"/>
                        </a:lnTo>
                        <a:lnTo>
                          <a:pt x="20" y="18"/>
                        </a:lnTo>
                        <a:lnTo>
                          <a:pt x="20" y="16"/>
                        </a:lnTo>
                        <a:lnTo>
                          <a:pt x="22" y="14"/>
                        </a:lnTo>
                        <a:lnTo>
                          <a:pt x="22" y="12"/>
                        </a:lnTo>
                        <a:lnTo>
                          <a:pt x="22" y="10"/>
                        </a:lnTo>
                        <a:lnTo>
                          <a:pt x="22" y="8"/>
                        </a:lnTo>
                        <a:lnTo>
                          <a:pt x="20" y="8"/>
                        </a:lnTo>
                        <a:lnTo>
                          <a:pt x="20" y="4"/>
                        </a:lnTo>
                        <a:lnTo>
                          <a:pt x="18" y="4"/>
                        </a:lnTo>
                        <a:lnTo>
                          <a:pt x="18" y="2"/>
                        </a:lnTo>
                        <a:lnTo>
                          <a:pt x="16" y="2"/>
                        </a:lnTo>
                        <a:lnTo>
                          <a:pt x="14" y="2"/>
                        </a:lnTo>
                        <a:lnTo>
                          <a:pt x="12"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307" name="Freeform 119"/>
                  <p:cNvSpPr>
                    <a:spLocks/>
                  </p:cNvSpPr>
                  <p:nvPr/>
                </p:nvSpPr>
                <p:spPr bwMode="auto">
                  <a:xfrm>
                    <a:off x="1856" y="1941"/>
                    <a:ext cx="10" cy="10"/>
                  </a:xfrm>
                  <a:custGeom>
                    <a:avLst/>
                    <a:gdLst>
                      <a:gd name="T0" fmla="*/ 5 w 22"/>
                      <a:gd name="T1" fmla="*/ 0 h 20"/>
                      <a:gd name="T2" fmla="*/ 4 w 22"/>
                      <a:gd name="T3" fmla="*/ 0 h 20"/>
                      <a:gd name="T4" fmla="*/ 3 w 22"/>
                      <a:gd name="T5" fmla="*/ 0 h 20"/>
                      <a:gd name="T6" fmla="*/ 2 w 22"/>
                      <a:gd name="T7" fmla="*/ 0 h 20"/>
                      <a:gd name="T8" fmla="*/ 2 w 22"/>
                      <a:gd name="T9" fmla="*/ 1 h 20"/>
                      <a:gd name="T10" fmla="*/ 1 w 22"/>
                      <a:gd name="T11" fmla="*/ 2 h 20"/>
                      <a:gd name="T12" fmla="*/ 0 w 22"/>
                      <a:gd name="T13" fmla="*/ 3 h 20"/>
                      <a:gd name="T14" fmla="*/ 0 w 22"/>
                      <a:gd name="T15" fmla="*/ 4 h 20"/>
                      <a:gd name="T16" fmla="*/ 0 w 22"/>
                      <a:gd name="T17" fmla="*/ 5 h 20"/>
                      <a:gd name="T18" fmla="*/ 0 w 22"/>
                      <a:gd name="T19" fmla="*/ 6 h 20"/>
                      <a:gd name="T20" fmla="*/ 0 w 22"/>
                      <a:gd name="T21" fmla="*/ 7 h 20"/>
                      <a:gd name="T22" fmla="*/ 0 w 22"/>
                      <a:gd name="T23" fmla="*/ 8 h 20"/>
                      <a:gd name="T24" fmla="*/ 1 w 22"/>
                      <a:gd name="T25" fmla="*/ 8 h 20"/>
                      <a:gd name="T26" fmla="*/ 2 w 22"/>
                      <a:gd name="T27" fmla="*/ 9 h 20"/>
                      <a:gd name="T28" fmla="*/ 3 w 22"/>
                      <a:gd name="T29" fmla="*/ 10 h 20"/>
                      <a:gd name="T30" fmla="*/ 4 w 22"/>
                      <a:gd name="T31" fmla="*/ 10 h 20"/>
                      <a:gd name="T32" fmla="*/ 5 w 22"/>
                      <a:gd name="T33" fmla="*/ 10 h 20"/>
                      <a:gd name="T34" fmla="*/ 6 w 22"/>
                      <a:gd name="T35" fmla="*/ 10 h 20"/>
                      <a:gd name="T36" fmla="*/ 7 w 22"/>
                      <a:gd name="T37" fmla="*/ 10 h 20"/>
                      <a:gd name="T38" fmla="*/ 8 w 22"/>
                      <a:gd name="T39" fmla="*/ 9 h 20"/>
                      <a:gd name="T40" fmla="*/ 9 w 22"/>
                      <a:gd name="T41" fmla="*/ 9 h 20"/>
                      <a:gd name="T42" fmla="*/ 9 w 22"/>
                      <a:gd name="T43" fmla="*/ 8 h 20"/>
                      <a:gd name="T44" fmla="*/ 10 w 22"/>
                      <a:gd name="T45" fmla="*/ 7 h 20"/>
                      <a:gd name="T46" fmla="*/ 10 w 22"/>
                      <a:gd name="T47" fmla="*/ 5 h 20"/>
                      <a:gd name="T48" fmla="*/ 10 w 22"/>
                      <a:gd name="T49" fmla="*/ 4 h 20"/>
                      <a:gd name="T50" fmla="*/ 10 w 22"/>
                      <a:gd name="T51" fmla="*/ 3 h 20"/>
                      <a:gd name="T52" fmla="*/ 9 w 22"/>
                      <a:gd name="T53" fmla="*/ 2 h 20"/>
                      <a:gd name="T54" fmla="*/ 9 w 22"/>
                      <a:gd name="T55" fmla="*/ 1 h 20"/>
                      <a:gd name="T56" fmla="*/ 8 w 22"/>
                      <a:gd name="T57" fmla="*/ 1 h 20"/>
                      <a:gd name="T58" fmla="*/ 7 w 22"/>
                      <a:gd name="T59" fmla="*/ 0 h 20"/>
                      <a:gd name="T60" fmla="*/ 6 w 22"/>
                      <a:gd name="T61" fmla="*/ 0 h 20"/>
                      <a:gd name="T62" fmla="*/ 5 w 22"/>
                      <a:gd name="T63" fmla="*/ 0 h 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
                      <a:gd name="T97" fmla="*/ 0 h 20"/>
                      <a:gd name="T98" fmla="*/ 22 w 22"/>
                      <a:gd name="T99" fmla="*/ 20 h 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 h="20">
                        <a:moveTo>
                          <a:pt x="12" y="0"/>
                        </a:moveTo>
                        <a:lnTo>
                          <a:pt x="8" y="0"/>
                        </a:lnTo>
                        <a:lnTo>
                          <a:pt x="6" y="0"/>
                        </a:lnTo>
                        <a:lnTo>
                          <a:pt x="4" y="0"/>
                        </a:lnTo>
                        <a:lnTo>
                          <a:pt x="4" y="2"/>
                        </a:lnTo>
                        <a:lnTo>
                          <a:pt x="2" y="4"/>
                        </a:lnTo>
                        <a:lnTo>
                          <a:pt x="0" y="6"/>
                        </a:lnTo>
                        <a:lnTo>
                          <a:pt x="0" y="8"/>
                        </a:lnTo>
                        <a:lnTo>
                          <a:pt x="0" y="10"/>
                        </a:lnTo>
                        <a:lnTo>
                          <a:pt x="0" y="12"/>
                        </a:lnTo>
                        <a:lnTo>
                          <a:pt x="0" y="14"/>
                        </a:lnTo>
                        <a:lnTo>
                          <a:pt x="0" y="16"/>
                        </a:lnTo>
                        <a:lnTo>
                          <a:pt x="2" y="16"/>
                        </a:lnTo>
                        <a:lnTo>
                          <a:pt x="4" y="18"/>
                        </a:lnTo>
                        <a:lnTo>
                          <a:pt x="6" y="20"/>
                        </a:lnTo>
                        <a:lnTo>
                          <a:pt x="8" y="20"/>
                        </a:lnTo>
                        <a:lnTo>
                          <a:pt x="12" y="20"/>
                        </a:lnTo>
                        <a:lnTo>
                          <a:pt x="14" y="20"/>
                        </a:lnTo>
                        <a:lnTo>
                          <a:pt x="16" y="20"/>
                        </a:lnTo>
                        <a:lnTo>
                          <a:pt x="18" y="18"/>
                        </a:lnTo>
                        <a:lnTo>
                          <a:pt x="20" y="18"/>
                        </a:lnTo>
                        <a:lnTo>
                          <a:pt x="20" y="16"/>
                        </a:lnTo>
                        <a:lnTo>
                          <a:pt x="22" y="14"/>
                        </a:lnTo>
                        <a:lnTo>
                          <a:pt x="22" y="10"/>
                        </a:lnTo>
                        <a:lnTo>
                          <a:pt x="22" y="8"/>
                        </a:lnTo>
                        <a:lnTo>
                          <a:pt x="22" y="6"/>
                        </a:lnTo>
                        <a:lnTo>
                          <a:pt x="20" y="4"/>
                        </a:lnTo>
                        <a:lnTo>
                          <a:pt x="20" y="2"/>
                        </a:lnTo>
                        <a:lnTo>
                          <a:pt x="18" y="2"/>
                        </a:lnTo>
                        <a:lnTo>
                          <a:pt x="16" y="0"/>
                        </a:lnTo>
                        <a:lnTo>
                          <a:pt x="14"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grpSp>
            <p:grpSp>
              <p:nvGrpSpPr>
                <p:cNvPr id="7291" name="Group 129"/>
                <p:cNvGrpSpPr>
                  <a:grpSpLocks/>
                </p:cNvGrpSpPr>
                <p:nvPr/>
              </p:nvGrpSpPr>
              <p:grpSpPr bwMode="auto">
                <a:xfrm>
                  <a:off x="2228" y="1591"/>
                  <a:ext cx="128" cy="350"/>
                  <a:chOff x="2228" y="1591"/>
                  <a:chExt cx="128" cy="350"/>
                </a:xfrm>
              </p:grpSpPr>
              <p:sp>
                <p:nvSpPr>
                  <p:cNvPr id="7292" name="Freeform 121"/>
                  <p:cNvSpPr>
                    <a:spLocks/>
                  </p:cNvSpPr>
                  <p:nvPr/>
                </p:nvSpPr>
                <p:spPr bwMode="auto">
                  <a:xfrm>
                    <a:off x="2228" y="1591"/>
                    <a:ext cx="11" cy="11"/>
                  </a:xfrm>
                  <a:custGeom>
                    <a:avLst/>
                    <a:gdLst>
                      <a:gd name="T0" fmla="*/ 5 w 21"/>
                      <a:gd name="T1" fmla="*/ 0 h 22"/>
                      <a:gd name="T2" fmla="*/ 4 w 21"/>
                      <a:gd name="T3" fmla="*/ 0 h 22"/>
                      <a:gd name="T4" fmla="*/ 3 w 21"/>
                      <a:gd name="T5" fmla="*/ 1 h 22"/>
                      <a:gd name="T6" fmla="*/ 2 w 21"/>
                      <a:gd name="T7" fmla="*/ 1 h 22"/>
                      <a:gd name="T8" fmla="*/ 1 w 21"/>
                      <a:gd name="T9" fmla="*/ 2 h 22"/>
                      <a:gd name="T10" fmla="*/ 1 w 21"/>
                      <a:gd name="T11" fmla="*/ 3 h 22"/>
                      <a:gd name="T12" fmla="*/ 0 w 21"/>
                      <a:gd name="T13" fmla="*/ 3 h 22"/>
                      <a:gd name="T14" fmla="*/ 0 w 21"/>
                      <a:gd name="T15" fmla="*/ 5 h 22"/>
                      <a:gd name="T16" fmla="*/ 0 w 21"/>
                      <a:gd name="T17" fmla="*/ 6 h 22"/>
                      <a:gd name="T18" fmla="*/ 0 w 21"/>
                      <a:gd name="T19" fmla="*/ 7 h 22"/>
                      <a:gd name="T20" fmla="*/ 0 w 21"/>
                      <a:gd name="T21" fmla="*/ 8 h 22"/>
                      <a:gd name="T22" fmla="*/ 1 w 21"/>
                      <a:gd name="T23" fmla="*/ 9 h 22"/>
                      <a:gd name="T24" fmla="*/ 1 w 21"/>
                      <a:gd name="T25" fmla="*/ 10 h 22"/>
                      <a:gd name="T26" fmla="*/ 2 w 21"/>
                      <a:gd name="T27" fmla="*/ 11 h 22"/>
                      <a:gd name="T28" fmla="*/ 3 w 21"/>
                      <a:gd name="T29" fmla="*/ 11 h 22"/>
                      <a:gd name="T30" fmla="*/ 4 w 21"/>
                      <a:gd name="T31" fmla="*/ 11 h 22"/>
                      <a:gd name="T32" fmla="*/ 5 w 21"/>
                      <a:gd name="T33" fmla="*/ 11 h 22"/>
                      <a:gd name="T34" fmla="*/ 6 w 21"/>
                      <a:gd name="T35" fmla="*/ 11 h 22"/>
                      <a:gd name="T36" fmla="*/ 8 w 21"/>
                      <a:gd name="T37" fmla="*/ 11 h 22"/>
                      <a:gd name="T38" fmla="*/ 9 w 21"/>
                      <a:gd name="T39" fmla="*/ 11 h 22"/>
                      <a:gd name="T40" fmla="*/ 9 w 21"/>
                      <a:gd name="T41" fmla="*/ 10 h 22"/>
                      <a:gd name="T42" fmla="*/ 10 w 21"/>
                      <a:gd name="T43" fmla="*/ 9 h 22"/>
                      <a:gd name="T44" fmla="*/ 10 w 21"/>
                      <a:gd name="T45" fmla="*/ 8 h 22"/>
                      <a:gd name="T46" fmla="*/ 11 w 21"/>
                      <a:gd name="T47" fmla="*/ 7 h 22"/>
                      <a:gd name="T48" fmla="*/ 11 w 21"/>
                      <a:gd name="T49" fmla="*/ 6 h 22"/>
                      <a:gd name="T50" fmla="*/ 11 w 21"/>
                      <a:gd name="T51" fmla="*/ 5 h 22"/>
                      <a:gd name="T52" fmla="*/ 11 w 21"/>
                      <a:gd name="T53" fmla="*/ 4 h 22"/>
                      <a:gd name="T54" fmla="*/ 10 w 21"/>
                      <a:gd name="T55" fmla="*/ 3 h 22"/>
                      <a:gd name="T56" fmla="*/ 9 w 21"/>
                      <a:gd name="T57" fmla="*/ 2 h 22"/>
                      <a:gd name="T58" fmla="*/ 9 w 21"/>
                      <a:gd name="T59" fmla="*/ 1 h 22"/>
                      <a:gd name="T60" fmla="*/ 8 w 21"/>
                      <a:gd name="T61" fmla="*/ 1 h 22"/>
                      <a:gd name="T62" fmla="*/ 7 w 21"/>
                      <a:gd name="T63" fmla="*/ 0 h 22"/>
                      <a:gd name="T64" fmla="*/ 6 w 21"/>
                      <a:gd name="T65" fmla="*/ 0 h 22"/>
                      <a:gd name="T66" fmla="*/ 5 w 21"/>
                      <a:gd name="T67" fmla="*/ 0 h 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
                      <a:gd name="T103" fmla="*/ 0 h 22"/>
                      <a:gd name="T104" fmla="*/ 21 w 21"/>
                      <a:gd name="T105" fmla="*/ 22 h 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 h="22">
                        <a:moveTo>
                          <a:pt x="10" y="0"/>
                        </a:moveTo>
                        <a:lnTo>
                          <a:pt x="8" y="0"/>
                        </a:lnTo>
                        <a:lnTo>
                          <a:pt x="6" y="2"/>
                        </a:lnTo>
                        <a:lnTo>
                          <a:pt x="4" y="2"/>
                        </a:lnTo>
                        <a:lnTo>
                          <a:pt x="2" y="4"/>
                        </a:lnTo>
                        <a:lnTo>
                          <a:pt x="2" y="6"/>
                        </a:lnTo>
                        <a:lnTo>
                          <a:pt x="0" y="6"/>
                        </a:lnTo>
                        <a:lnTo>
                          <a:pt x="0" y="10"/>
                        </a:lnTo>
                        <a:lnTo>
                          <a:pt x="0" y="12"/>
                        </a:lnTo>
                        <a:lnTo>
                          <a:pt x="0" y="14"/>
                        </a:lnTo>
                        <a:lnTo>
                          <a:pt x="0" y="16"/>
                        </a:lnTo>
                        <a:lnTo>
                          <a:pt x="2" y="18"/>
                        </a:lnTo>
                        <a:lnTo>
                          <a:pt x="2" y="20"/>
                        </a:lnTo>
                        <a:lnTo>
                          <a:pt x="4" y="22"/>
                        </a:lnTo>
                        <a:lnTo>
                          <a:pt x="6" y="22"/>
                        </a:lnTo>
                        <a:lnTo>
                          <a:pt x="8" y="22"/>
                        </a:lnTo>
                        <a:lnTo>
                          <a:pt x="10" y="22"/>
                        </a:lnTo>
                        <a:lnTo>
                          <a:pt x="12" y="22"/>
                        </a:lnTo>
                        <a:lnTo>
                          <a:pt x="16" y="22"/>
                        </a:lnTo>
                        <a:lnTo>
                          <a:pt x="18" y="22"/>
                        </a:lnTo>
                        <a:lnTo>
                          <a:pt x="18" y="20"/>
                        </a:lnTo>
                        <a:lnTo>
                          <a:pt x="20" y="18"/>
                        </a:lnTo>
                        <a:lnTo>
                          <a:pt x="20" y="16"/>
                        </a:lnTo>
                        <a:lnTo>
                          <a:pt x="21" y="14"/>
                        </a:lnTo>
                        <a:lnTo>
                          <a:pt x="21" y="12"/>
                        </a:lnTo>
                        <a:lnTo>
                          <a:pt x="21" y="10"/>
                        </a:lnTo>
                        <a:lnTo>
                          <a:pt x="21" y="8"/>
                        </a:lnTo>
                        <a:lnTo>
                          <a:pt x="20" y="6"/>
                        </a:lnTo>
                        <a:lnTo>
                          <a:pt x="18" y="4"/>
                        </a:lnTo>
                        <a:lnTo>
                          <a:pt x="18" y="2"/>
                        </a:lnTo>
                        <a:lnTo>
                          <a:pt x="16" y="2"/>
                        </a:lnTo>
                        <a:lnTo>
                          <a:pt x="14" y="0"/>
                        </a:lnTo>
                        <a:lnTo>
                          <a:pt x="12"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93" name="Freeform 122"/>
                  <p:cNvSpPr>
                    <a:spLocks/>
                  </p:cNvSpPr>
                  <p:nvPr/>
                </p:nvSpPr>
                <p:spPr bwMode="auto">
                  <a:xfrm>
                    <a:off x="2245" y="1640"/>
                    <a:ext cx="11" cy="11"/>
                  </a:xfrm>
                  <a:custGeom>
                    <a:avLst/>
                    <a:gdLst>
                      <a:gd name="T0" fmla="*/ 5 w 22"/>
                      <a:gd name="T1" fmla="*/ 0 h 22"/>
                      <a:gd name="T2" fmla="*/ 4 w 22"/>
                      <a:gd name="T3" fmla="*/ 0 h 22"/>
                      <a:gd name="T4" fmla="*/ 3 w 22"/>
                      <a:gd name="T5" fmla="*/ 1 h 22"/>
                      <a:gd name="T6" fmla="*/ 2 w 22"/>
                      <a:gd name="T7" fmla="*/ 1 h 22"/>
                      <a:gd name="T8" fmla="*/ 2 w 22"/>
                      <a:gd name="T9" fmla="*/ 2 h 22"/>
                      <a:gd name="T10" fmla="*/ 0 w 22"/>
                      <a:gd name="T11" fmla="*/ 2 h 22"/>
                      <a:gd name="T12" fmla="*/ 0 w 22"/>
                      <a:gd name="T13" fmla="*/ 3 h 22"/>
                      <a:gd name="T14" fmla="*/ 0 w 22"/>
                      <a:gd name="T15" fmla="*/ 4 h 22"/>
                      <a:gd name="T16" fmla="*/ 0 w 22"/>
                      <a:gd name="T17" fmla="*/ 6 h 22"/>
                      <a:gd name="T18" fmla="*/ 0 w 22"/>
                      <a:gd name="T19" fmla="*/ 7 h 22"/>
                      <a:gd name="T20" fmla="*/ 0 w 22"/>
                      <a:gd name="T21" fmla="*/ 8 h 22"/>
                      <a:gd name="T22" fmla="*/ 1 w 22"/>
                      <a:gd name="T23" fmla="*/ 9 h 22"/>
                      <a:gd name="T24" fmla="*/ 2 w 22"/>
                      <a:gd name="T25" fmla="*/ 9 h 22"/>
                      <a:gd name="T26" fmla="*/ 2 w 22"/>
                      <a:gd name="T27" fmla="*/ 10 h 22"/>
                      <a:gd name="T28" fmla="*/ 3 w 22"/>
                      <a:gd name="T29" fmla="*/ 11 h 22"/>
                      <a:gd name="T30" fmla="*/ 4 w 22"/>
                      <a:gd name="T31" fmla="*/ 11 h 22"/>
                      <a:gd name="T32" fmla="*/ 5 w 22"/>
                      <a:gd name="T33" fmla="*/ 11 h 22"/>
                      <a:gd name="T34" fmla="*/ 7 w 22"/>
                      <a:gd name="T35" fmla="*/ 11 h 22"/>
                      <a:gd name="T36" fmla="*/ 8 w 22"/>
                      <a:gd name="T37" fmla="*/ 11 h 22"/>
                      <a:gd name="T38" fmla="*/ 9 w 22"/>
                      <a:gd name="T39" fmla="*/ 10 h 22"/>
                      <a:gd name="T40" fmla="*/ 9 w 22"/>
                      <a:gd name="T41" fmla="*/ 9 h 22"/>
                      <a:gd name="T42" fmla="*/ 10 w 22"/>
                      <a:gd name="T43" fmla="*/ 9 h 22"/>
                      <a:gd name="T44" fmla="*/ 10 w 22"/>
                      <a:gd name="T45" fmla="*/ 8 h 22"/>
                      <a:gd name="T46" fmla="*/ 11 w 22"/>
                      <a:gd name="T47" fmla="*/ 7 h 22"/>
                      <a:gd name="T48" fmla="*/ 11 w 22"/>
                      <a:gd name="T49" fmla="*/ 6 h 22"/>
                      <a:gd name="T50" fmla="*/ 11 w 22"/>
                      <a:gd name="T51" fmla="*/ 5 h 22"/>
                      <a:gd name="T52" fmla="*/ 10 w 22"/>
                      <a:gd name="T53" fmla="*/ 4 h 22"/>
                      <a:gd name="T54" fmla="*/ 10 w 22"/>
                      <a:gd name="T55" fmla="*/ 3 h 22"/>
                      <a:gd name="T56" fmla="*/ 10 w 22"/>
                      <a:gd name="T57" fmla="*/ 2 h 22"/>
                      <a:gd name="T58" fmla="*/ 9 w 22"/>
                      <a:gd name="T59" fmla="*/ 2 h 22"/>
                      <a:gd name="T60" fmla="*/ 9 w 22"/>
                      <a:gd name="T61" fmla="*/ 1 h 22"/>
                      <a:gd name="T62" fmla="*/ 8 w 22"/>
                      <a:gd name="T63" fmla="*/ 1 h 22"/>
                      <a:gd name="T64" fmla="*/ 7 w 22"/>
                      <a:gd name="T65" fmla="*/ 1 h 22"/>
                      <a:gd name="T66" fmla="*/ 6 w 22"/>
                      <a:gd name="T67" fmla="*/ 0 h 22"/>
                      <a:gd name="T68" fmla="*/ 5 w 22"/>
                      <a:gd name="T69" fmla="*/ 0 h 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
                      <a:gd name="T106" fmla="*/ 0 h 22"/>
                      <a:gd name="T107" fmla="*/ 22 w 22"/>
                      <a:gd name="T108" fmla="*/ 22 h 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 h="22">
                        <a:moveTo>
                          <a:pt x="10" y="0"/>
                        </a:moveTo>
                        <a:lnTo>
                          <a:pt x="8" y="0"/>
                        </a:lnTo>
                        <a:lnTo>
                          <a:pt x="6" y="2"/>
                        </a:lnTo>
                        <a:lnTo>
                          <a:pt x="4" y="2"/>
                        </a:lnTo>
                        <a:lnTo>
                          <a:pt x="4" y="4"/>
                        </a:lnTo>
                        <a:lnTo>
                          <a:pt x="0" y="4"/>
                        </a:lnTo>
                        <a:lnTo>
                          <a:pt x="0" y="6"/>
                        </a:lnTo>
                        <a:lnTo>
                          <a:pt x="0" y="8"/>
                        </a:lnTo>
                        <a:lnTo>
                          <a:pt x="0" y="12"/>
                        </a:lnTo>
                        <a:lnTo>
                          <a:pt x="0" y="14"/>
                        </a:lnTo>
                        <a:lnTo>
                          <a:pt x="0" y="16"/>
                        </a:lnTo>
                        <a:lnTo>
                          <a:pt x="2" y="18"/>
                        </a:lnTo>
                        <a:lnTo>
                          <a:pt x="4" y="18"/>
                        </a:lnTo>
                        <a:lnTo>
                          <a:pt x="4" y="20"/>
                        </a:lnTo>
                        <a:lnTo>
                          <a:pt x="6" y="22"/>
                        </a:lnTo>
                        <a:lnTo>
                          <a:pt x="8" y="22"/>
                        </a:lnTo>
                        <a:lnTo>
                          <a:pt x="10" y="22"/>
                        </a:lnTo>
                        <a:lnTo>
                          <a:pt x="14" y="22"/>
                        </a:lnTo>
                        <a:lnTo>
                          <a:pt x="16" y="22"/>
                        </a:lnTo>
                        <a:lnTo>
                          <a:pt x="18" y="20"/>
                        </a:lnTo>
                        <a:lnTo>
                          <a:pt x="18" y="18"/>
                        </a:lnTo>
                        <a:lnTo>
                          <a:pt x="20" y="18"/>
                        </a:lnTo>
                        <a:lnTo>
                          <a:pt x="20" y="16"/>
                        </a:lnTo>
                        <a:lnTo>
                          <a:pt x="22" y="14"/>
                        </a:lnTo>
                        <a:lnTo>
                          <a:pt x="22" y="12"/>
                        </a:lnTo>
                        <a:lnTo>
                          <a:pt x="22" y="10"/>
                        </a:lnTo>
                        <a:lnTo>
                          <a:pt x="20" y="8"/>
                        </a:lnTo>
                        <a:lnTo>
                          <a:pt x="20" y="6"/>
                        </a:lnTo>
                        <a:lnTo>
                          <a:pt x="20" y="4"/>
                        </a:lnTo>
                        <a:lnTo>
                          <a:pt x="18" y="4"/>
                        </a:lnTo>
                        <a:lnTo>
                          <a:pt x="18" y="2"/>
                        </a:lnTo>
                        <a:lnTo>
                          <a:pt x="16" y="2"/>
                        </a:lnTo>
                        <a:lnTo>
                          <a:pt x="14" y="2"/>
                        </a:lnTo>
                        <a:lnTo>
                          <a:pt x="12"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94" name="Freeform 123"/>
                  <p:cNvSpPr>
                    <a:spLocks/>
                  </p:cNvSpPr>
                  <p:nvPr/>
                </p:nvSpPr>
                <p:spPr bwMode="auto">
                  <a:xfrm>
                    <a:off x="2262" y="1686"/>
                    <a:ext cx="11" cy="11"/>
                  </a:xfrm>
                  <a:custGeom>
                    <a:avLst/>
                    <a:gdLst>
                      <a:gd name="T0" fmla="*/ 5 w 22"/>
                      <a:gd name="T1" fmla="*/ 0 h 22"/>
                      <a:gd name="T2" fmla="*/ 4 w 22"/>
                      <a:gd name="T3" fmla="*/ 0 h 22"/>
                      <a:gd name="T4" fmla="*/ 3 w 22"/>
                      <a:gd name="T5" fmla="*/ 1 h 22"/>
                      <a:gd name="T6" fmla="*/ 2 w 22"/>
                      <a:gd name="T7" fmla="*/ 1 h 22"/>
                      <a:gd name="T8" fmla="*/ 1 w 22"/>
                      <a:gd name="T9" fmla="*/ 1 h 22"/>
                      <a:gd name="T10" fmla="*/ 1 w 22"/>
                      <a:gd name="T11" fmla="*/ 3 h 22"/>
                      <a:gd name="T12" fmla="*/ 0 w 22"/>
                      <a:gd name="T13" fmla="*/ 3 h 22"/>
                      <a:gd name="T14" fmla="*/ 0 w 22"/>
                      <a:gd name="T15" fmla="*/ 4 h 22"/>
                      <a:gd name="T16" fmla="*/ 0 w 22"/>
                      <a:gd name="T17" fmla="*/ 6 h 22"/>
                      <a:gd name="T18" fmla="*/ 0 w 22"/>
                      <a:gd name="T19" fmla="*/ 8 h 22"/>
                      <a:gd name="T20" fmla="*/ 1 w 22"/>
                      <a:gd name="T21" fmla="*/ 9 h 22"/>
                      <a:gd name="T22" fmla="*/ 1 w 22"/>
                      <a:gd name="T23" fmla="*/ 10 h 22"/>
                      <a:gd name="T24" fmla="*/ 2 w 22"/>
                      <a:gd name="T25" fmla="*/ 10 h 22"/>
                      <a:gd name="T26" fmla="*/ 3 w 22"/>
                      <a:gd name="T27" fmla="*/ 11 h 22"/>
                      <a:gd name="T28" fmla="*/ 4 w 22"/>
                      <a:gd name="T29" fmla="*/ 11 h 22"/>
                      <a:gd name="T30" fmla="*/ 6 w 22"/>
                      <a:gd name="T31" fmla="*/ 11 h 22"/>
                      <a:gd name="T32" fmla="*/ 8 w 22"/>
                      <a:gd name="T33" fmla="*/ 11 h 22"/>
                      <a:gd name="T34" fmla="*/ 9 w 22"/>
                      <a:gd name="T35" fmla="*/ 10 h 22"/>
                      <a:gd name="T36" fmla="*/ 10 w 22"/>
                      <a:gd name="T37" fmla="*/ 9 h 22"/>
                      <a:gd name="T38" fmla="*/ 10 w 22"/>
                      <a:gd name="T39" fmla="*/ 8 h 22"/>
                      <a:gd name="T40" fmla="*/ 11 w 22"/>
                      <a:gd name="T41" fmla="*/ 7 h 22"/>
                      <a:gd name="T42" fmla="*/ 11 w 22"/>
                      <a:gd name="T43" fmla="*/ 6 h 22"/>
                      <a:gd name="T44" fmla="*/ 11 w 22"/>
                      <a:gd name="T45" fmla="*/ 5 h 22"/>
                      <a:gd name="T46" fmla="*/ 11 w 22"/>
                      <a:gd name="T47" fmla="*/ 4 h 22"/>
                      <a:gd name="T48" fmla="*/ 10 w 22"/>
                      <a:gd name="T49" fmla="*/ 3 h 22"/>
                      <a:gd name="T50" fmla="*/ 9 w 22"/>
                      <a:gd name="T51" fmla="*/ 2 h 22"/>
                      <a:gd name="T52" fmla="*/ 9 w 22"/>
                      <a:gd name="T53" fmla="*/ 1 h 22"/>
                      <a:gd name="T54" fmla="*/ 8 w 22"/>
                      <a:gd name="T55" fmla="*/ 1 h 22"/>
                      <a:gd name="T56" fmla="*/ 7 w 22"/>
                      <a:gd name="T57" fmla="*/ 0 h 22"/>
                      <a:gd name="T58" fmla="*/ 6 w 22"/>
                      <a:gd name="T59" fmla="*/ 0 h 22"/>
                      <a:gd name="T60" fmla="*/ 5 w 22"/>
                      <a:gd name="T61" fmla="*/ 0 h 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
                      <a:gd name="T94" fmla="*/ 0 h 22"/>
                      <a:gd name="T95" fmla="*/ 22 w 22"/>
                      <a:gd name="T96" fmla="*/ 22 h 2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 h="22">
                        <a:moveTo>
                          <a:pt x="10" y="0"/>
                        </a:moveTo>
                        <a:lnTo>
                          <a:pt x="8" y="0"/>
                        </a:lnTo>
                        <a:lnTo>
                          <a:pt x="6" y="2"/>
                        </a:lnTo>
                        <a:lnTo>
                          <a:pt x="4" y="2"/>
                        </a:lnTo>
                        <a:lnTo>
                          <a:pt x="2" y="2"/>
                        </a:lnTo>
                        <a:lnTo>
                          <a:pt x="2" y="6"/>
                        </a:lnTo>
                        <a:lnTo>
                          <a:pt x="0" y="6"/>
                        </a:lnTo>
                        <a:lnTo>
                          <a:pt x="0" y="8"/>
                        </a:lnTo>
                        <a:lnTo>
                          <a:pt x="0" y="12"/>
                        </a:lnTo>
                        <a:lnTo>
                          <a:pt x="0" y="16"/>
                        </a:lnTo>
                        <a:lnTo>
                          <a:pt x="2" y="18"/>
                        </a:lnTo>
                        <a:lnTo>
                          <a:pt x="2" y="20"/>
                        </a:lnTo>
                        <a:lnTo>
                          <a:pt x="4" y="20"/>
                        </a:lnTo>
                        <a:lnTo>
                          <a:pt x="6" y="22"/>
                        </a:lnTo>
                        <a:lnTo>
                          <a:pt x="8" y="22"/>
                        </a:lnTo>
                        <a:lnTo>
                          <a:pt x="12" y="22"/>
                        </a:lnTo>
                        <a:lnTo>
                          <a:pt x="16" y="22"/>
                        </a:lnTo>
                        <a:lnTo>
                          <a:pt x="18" y="20"/>
                        </a:lnTo>
                        <a:lnTo>
                          <a:pt x="20" y="18"/>
                        </a:lnTo>
                        <a:lnTo>
                          <a:pt x="20" y="16"/>
                        </a:lnTo>
                        <a:lnTo>
                          <a:pt x="22" y="14"/>
                        </a:lnTo>
                        <a:lnTo>
                          <a:pt x="22" y="12"/>
                        </a:lnTo>
                        <a:lnTo>
                          <a:pt x="22" y="10"/>
                        </a:lnTo>
                        <a:lnTo>
                          <a:pt x="22" y="8"/>
                        </a:lnTo>
                        <a:lnTo>
                          <a:pt x="20" y="6"/>
                        </a:lnTo>
                        <a:lnTo>
                          <a:pt x="18" y="4"/>
                        </a:lnTo>
                        <a:lnTo>
                          <a:pt x="18" y="2"/>
                        </a:lnTo>
                        <a:lnTo>
                          <a:pt x="16" y="2"/>
                        </a:lnTo>
                        <a:lnTo>
                          <a:pt x="14" y="0"/>
                        </a:lnTo>
                        <a:lnTo>
                          <a:pt x="12"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95" name="Freeform 124"/>
                  <p:cNvSpPr>
                    <a:spLocks/>
                  </p:cNvSpPr>
                  <p:nvPr/>
                </p:nvSpPr>
                <p:spPr bwMode="auto">
                  <a:xfrm>
                    <a:off x="2280" y="1734"/>
                    <a:ext cx="11" cy="10"/>
                  </a:xfrm>
                  <a:custGeom>
                    <a:avLst/>
                    <a:gdLst>
                      <a:gd name="T0" fmla="*/ 6 w 22"/>
                      <a:gd name="T1" fmla="*/ 0 h 20"/>
                      <a:gd name="T2" fmla="*/ 4 w 22"/>
                      <a:gd name="T3" fmla="*/ 0 h 20"/>
                      <a:gd name="T4" fmla="*/ 3 w 22"/>
                      <a:gd name="T5" fmla="*/ 0 h 20"/>
                      <a:gd name="T6" fmla="*/ 2 w 22"/>
                      <a:gd name="T7" fmla="*/ 0 h 20"/>
                      <a:gd name="T8" fmla="*/ 2 w 22"/>
                      <a:gd name="T9" fmla="*/ 1 h 20"/>
                      <a:gd name="T10" fmla="*/ 1 w 22"/>
                      <a:gd name="T11" fmla="*/ 1 h 20"/>
                      <a:gd name="T12" fmla="*/ 1 w 22"/>
                      <a:gd name="T13" fmla="*/ 2 h 20"/>
                      <a:gd name="T14" fmla="*/ 0 w 22"/>
                      <a:gd name="T15" fmla="*/ 4 h 20"/>
                      <a:gd name="T16" fmla="*/ 0 w 22"/>
                      <a:gd name="T17" fmla="*/ 5 h 20"/>
                      <a:gd name="T18" fmla="*/ 0 w 22"/>
                      <a:gd name="T19" fmla="*/ 6 h 20"/>
                      <a:gd name="T20" fmla="*/ 1 w 22"/>
                      <a:gd name="T21" fmla="*/ 7 h 20"/>
                      <a:gd name="T22" fmla="*/ 1 w 22"/>
                      <a:gd name="T23" fmla="*/ 8 h 20"/>
                      <a:gd name="T24" fmla="*/ 2 w 22"/>
                      <a:gd name="T25" fmla="*/ 9 h 20"/>
                      <a:gd name="T26" fmla="*/ 3 w 22"/>
                      <a:gd name="T27" fmla="*/ 10 h 20"/>
                      <a:gd name="T28" fmla="*/ 4 w 22"/>
                      <a:gd name="T29" fmla="*/ 10 h 20"/>
                      <a:gd name="T30" fmla="*/ 6 w 22"/>
                      <a:gd name="T31" fmla="*/ 10 h 20"/>
                      <a:gd name="T32" fmla="*/ 7 w 22"/>
                      <a:gd name="T33" fmla="*/ 10 h 20"/>
                      <a:gd name="T34" fmla="*/ 8 w 22"/>
                      <a:gd name="T35" fmla="*/ 10 h 20"/>
                      <a:gd name="T36" fmla="*/ 9 w 22"/>
                      <a:gd name="T37" fmla="*/ 9 h 20"/>
                      <a:gd name="T38" fmla="*/ 10 w 22"/>
                      <a:gd name="T39" fmla="*/ 9 h 20"/>
                      <a:gd name="T40" fmla="*/ 11 w 22"/>
                      <a:gd name="T41" fmla="*/ 8 h 20"/>
                      <a:gd name="T42" fmla="*/ 11 w 22"/>
                      <a:gd name="T43" fmla="*/ 7 h 20"/>
                      <a:gd name="T44" fmla="*/ 11 w 22"/>
                      <a:gd name="T45" fmla="*/ 6 h 20"/>
                      <a:gd name="T46" fmla="*/ 11 w 22"/>
                      <a:gd name="T47" fmla="*/ 5 h 20"/>
                      <a:gd name="T48" fmla="*/ 11 w 22"/>
                      <a:gd name="T49" fmla="*/ 4 h 20"/>
                      <a:gd name="T50" fmla="*/ 11 w 22"/>
                      <a:gd name="T51" fmla="*/ 3 h 20"/>
                      <a:gd name="T52" fmla="*/ 11 w 22"/>
                      <a:gd name="T53" fmla="*/ 2 h 20"/>
                      <a:gd name="T54" fmla="*/ 11 w 22"/>
                      <a:gd name="T55" fmla="*/ 1 h 20"/>
                      <a:gd name="T56" fmla="*/ 10 w 22"/>
                      <a:gd name="T57" fmla="*/ 1 h 20"/>
                      <a:gd name="T58" fmla="*/ 9 w 22"/>
                      <a:gd name="T59" fmla="*/ 0 h 20"/>
                      <a:gd name="T60" fmla="*/ 8 w 22"/>
                      <a:gd name="T61" fmla="*/ 0 h 20"/>
                      <a:gd name="T62" fmla="*/ 7 w 22"/>
                      <a:gd name="T63" fmla="*/ 0 h 20"/>
                      <a:gd name="T64" fmla="*/ 6 w 22"/>
                      <a:gd name="T65" fmla="*/ 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
                      <a:gd name="T100" fmla="*/ 0 h 20"/>
                      <a:gd name="T101" fmla="*/ 22 w 22"/>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 h="20">
                        <a:moveTo>
                          <a:pt x="12" y="0"/>
                        </a:moveTo>
                        <a:lnTo>
                          <a:pt x="8" y="0"/>
                        </a:lnTo>
                        <a:lnTo>
                          <a:pt x="6" y="0"/>
                        </a:lnTo>
                        <a:lnTo>
                          <a:pt x="4" y="0"/>
                        </a:lnTo>
                        <a:lnTo>
                          <a:pt x="4" y="2"/>
                        </a:lnTo>
                        <a:lnTo>
                          <a:pt x="2" y="2"/>
                        </a:lnTo>
                        <a:lnTo>
                          <a:pt x="2" y="4"/>
                        </a:lnTo>
                        <a:lnTo>
                          <a:pt x="0" y="8"/>
                        </a:lnTo>
                        <a:lnTo>
                          <a:pt x="0" y="10"/>
                        </a:lnTo>
                        <a:lnTo>
                          <a:pt x="0" y="12"/>
                        </a:lnTo>
                        <a:lnTo>
                          <a:pt x="2" y="14"/>
                        </a:lnTo>
                        <a:lnTo>
                          <a:pt x="2" y="16"/>
                        </a:lnTo>
                        <a:lnTo>
                          <a:pt x="4" y="18"/>
                        </a:lnTo>
                        <a:lnTo>
                          <a:pt x="6" y="20"/>
                        </a:lnTo>
                        <a:lnTo>
                          <a:pt x="8" y="20"/>
                        </a:lnTo>
                        <a:lnTo>
                          <a:pt x="12" y="20"/>
                        </a:lnTo>
                        <a:lnTo>
                          <a:pt x="14" y="20"/>
                        </a:lnTo>
                        <a:lnTo>
                          <a:pt x="16" y="20"/>
                        </a:lnTo>
                        <a:lnTo>
                          <a:pt x="18" y="18"/>
                        </a:lnTo>
                        <a:lnTo>
                          <a:pt x="20" y="18"/>
                        </a:lnTo>
                        <a:lnTo>
                          <a:pt x="22" y="16"/>
                        </a:lnTo>
                        <a:lnTo>
                          <a:pt x="22" y="14"/>
                        </a:lnTo>
                        <a:lnTo>
                          <a:pt x="22" y="12"/>
                        </a:lnTo>
                        <a:lnTo>
                          <a:pt x="22" y="10"/>
                        </a:lnTo>
                        <a:lnTo>
                          <a:pt x="22" y="8"/>
                        </a:lnTo>
                        <a:lnTo>
                          <a:pt x="22" y="6"/>
                        </a:lnTo>
                        <a:lnTo>
                          <a:pt x="22" y="4"/>
                        </a:lnTo>
                        <a:lnTo>
                          <a:pt x="22" y="2"/>
                        </a:lnTo>
                        <a:lnTo>
                          <a:pt x="20" y="2"/>
                        </a:lnTo>
                        <a:lnTo>
                          <a:pt x="18" y="0"/>
                        </a:lnTo>
                        <a:lnTo>
                          <a:pt x="16" y="0"/>
                        </a:lnTo>
                        <a:lnTo>
                          <a:pt x="14"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96" name="Freeform 125"/>
                  <p:cNvSpPr>
                    <a:spLocks/>
                  </p:cNvSpPr>
                  <p:nvPr/>
                </p:nvSpPr>
                <p:spPr bwMode="auto">
                  <a:xfrm>
                    <a:off x="2299" y="1789"/>
                    <a:ext cx="11" cy="11"/>
                  </a:xfrm>
                  <a:custGeom>
                    <a:avLst/>
                    <a:gdLst>
                      <a:gd name="T0" fmla="*/ 5 w 22"/>
                      <a:gd name="T1" fmla="*/ 0 h 22"/>
                      <a:gd name="T2" fmla="*/ 4 w 22"/>
                      <a:gd name="T3" fmla="*/ 0 h 22"/>
                      <a:gd name="T4" fmla="*/ 3 w 22"/>
                      <a:gd name="T5" fmla="*/ 1 h 22"/>
                      <a:gd name="T6" fmla="*/ 2 w 22"/>
                      <a:gd name="T7" fmla="*/ 1 h 22"/>
                      <a:gd name="T8" fmla="*/ 0 w 22"/>
                      <a:gd name="T9" fmla="*/ 3 h 22"/>
                      <a:gd name="T10" fmla="*/ 0 w 22"/>
                      <a:gd name="T11" fmla="*/ 4 h 22"/>
                      <a:gd name="T12" fmla="*/ 0 w 22"/>
                      <a:gd name="T13" fmla="*/ 6 h 22"/>
                      <a:gd name="T14" fmla="*/ 0 w 22"/>
                      <a:gd name="T15" fmla="*/ 8 h 22"/>
                      <a:gd name="T16" fmla="*/ 1 w 22"/>
                      <a:gd name="T17" fmla="*/ 9 h 22"/>
                      <a:gd name="T18" fmla="*/ 2 w 22"/>
                      <a:gd name="T19" fmla="*/ 10 h 22"/>
                      <a:gd name="T20" fmla="*/ 3 w 22"/>
                      <a:gd name="T21" fmla="*/ 10 h 22"/>
                      <a:gd name="T22" fmla="*/ 3 w 22"/>
                      <a:gd name="T23" fmla="*/ 11 h 22"/>
                      <a:gd name="T24" fmla="*/ 4 w 22"/>
                      <a:gd name="T25" fmla="*/ 11 h 22"/>
                      <a:gd name="T26" fmla="*/ 5 w 22"/>
                      <a:gd name="T27" fmla="*/ 11 h 22"/>
                      <a:gd name="T28" fmla="*/ 7 w 22"/>
                      <a:gd name="T29" fmla="*/ 11 h 22"/>
                      <a:gd name="T30" fmla="*/ 8 w 22"/>
                      <a:gd name="T31" fmla="*/ 11 h 22"/>
                      <a:gd name="T32" fmla="*/ 9 w 22"/>
                      <a:gd name="T33" fmla="*/ 10 h 22"/>
                      <a:gd name="T34" fmla="*/ 10 w 22"/>
                      <a:gd name="T35" fmla="*/ 9 h 22"/>
                      <a:gd name="T36" fmla="*/ 11 w 22"/>
                      <a:gd name="T37" fmla="*/ 8 h 22"/>
                      <a:gd name="T38" fmla="*/ 11 w 22"/>
                      <a:gd name="T39" fmla="*/ 7 h 22"/>
                      <a:gd name="T40" fmla="*/ 11 w 22"/>
                      <a:gd name="T41" fmla="*/ 6 h 22"/>
                      <a:gd name="T42" fmla="*/ 11 w 22"/>
                      <a:gd name="T43" fmla="*/ 5 h 22"/>
                      <a:gd name="T44" fmla="*/ 11 w 22"/>
                      <a:gd name="T45" fmla="*/ 4 h 22"/>
                      <a:gd name="T46" fmla="*/ 11 w 22"/>
                      <a:gd name="T47" fmla="*/ 3 h 22"/>
                      <a:gd name="T48" fmla="*/ 10 w 22"/>
                      <a:gd name="T49" fmla="*/ 3 h 22"/>
                      <a:gd name="T50" fmla="*/ 9 w 22"/>
                      <a:gd name="T51" fmla="*/ 2 h 22"/>
                      <a:gd name="T52" fmla="*/ 9 w 22"/>
                      <a:gd name="T53" fmla="*/ 1 h 22"/>
                      <a:gd name="T54" fmla="*/ 8 w 22"/>
                      <a:gd name="T55" fmla="*/ 1 h 22"/>
                      <a:gd name="T56" fmla="*/ 7 w 22"/>
                      <a:gd name="T57" fmla="*/ 0 h 22"/>
                      <a:gd name="T58" fmla="*/ 6 w 22"/>
                      <a:gd name="T59" fmla="*/ 0 h 22"/>
                      <a:gd name="T60" fmla="*/ 5 w 22"/>
                      <a:gd name="T61" fmla="*/ 0 h 2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
                      <a:gd name="T94" fmla="*/ 0 h 22"/>
                      <a:gd name="T95" fmla="*/ 22 w 22"/>
                      <a:gd name="T96" fmla="*/ 22 h 2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 h="22">
                        <a:moveTo>
                          <a:pt x="10" y="0"/>
                        </a:moveTo>
                        <a:lnTo>
                          <a:pt x="8" y="0"/>
                        </a:lnTo>
                        <a:lnTo>
                          <a:pt x="6" y="2"/>
                        </a:lnTo>
                        <a:lnTo>
                          <a:pt x="4" y="2"/>
                        </a:lnTo>
                        <a:lnTo>
                          <a:pt x="0" y="6"/>
                        </a:lnTo>
                        <a:lnTo>
                          <a:pt x="0" y="8"/>
                        </a:lnTo>
                        <a:lnTo>
                          <a:pt x="0" y="12"/>
                        </a:lnTo>
                        <a:lnTo>
                          <a:pt x="0" y="16"/>
                        </a:lnTo>
                        <a:lnTo>
                          <a:pt x="2" y="18"/>
                        </a:lnTo>
                        <a:lnTo>
                          <a:pt x="4" y="20"/>
                        </a:lnTo>
                        <a:lnTo>
                          <a:pt x="6" y="20"/>
                        </a:lnTo>
                        <a:lnTo>
                          <a:pt x="6" y="22"/>
                        </a:lnTo>
                        <a:lnTo>
                          <a:pt x="8" y="22"/>
                        </a:lnTo>
                        <a:lnTo>
                          <a:pt x="10" y="22"/>
                        </a:lnTo>
                        <a:lnTo>
                          <a:pt x="14" y="22"/>
                        </a:lnTo>
                        <a:lnTo>
                          <a:pt x="16" y="22"/>
                        </a:lnTo>
                        <a:lnTo>
                          <a:pt x="18" y="20"/>
                        </a:lnTo>
                        <a:lnTo>
                          <a:pt x="20" y="18"/>
                        </a:lnTo>
                        <a:lnTo>
                          <a:pt x="22" y="16"/>
                        </a:lnTo>
                        <a:lnTo>
                          <a:pt x="22" y="14"/>
                        </a:lnTo>
                        <a:lnTo>
                          <a:pt x="22" y="12"/>
                        </a:lnTo>
                        <a:lnTo>
                          <a:pt x="22" y="10"/>
                        </a:lnTo>
                        <a:lnTo>
                          <a:pt x="22" y="8"/>
                        </a:lnTo>
                        <a:lnTo>
                          <a:pt x="22" y="6"/>
                        </a:lnTo>
                        <a:lnTo>
                          <a:pt x="20" y="6"/>
                        </a:lnTo>
                        <a:lnTo>
                          <a:pt x="18" y="4"/>
                        </a:lnTo>
                        <a:lnTo>
                          <a:pt x="18" y="2"/>
                        </a:lnTo>
                        <a:lnTo>
                          <a:pt x="16" y="2"/>
                        </a:lnTo>
                        <a:lnTo>
                          <a:pt x="14" y="0"/>
                        </a:lnTo>
                        <a:lnTo>
                          <a:pt x="12"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97" name="Freeform 126"/>
                  <p:cNvSpPr>
                    <a:spLocks/>
                  </p:cNvSpPr>
                  <p:nvPr/>
                </p:nvSpPr>
                <p:spPr bwMode="auto">
                  <a:xfrm>
                    <a:off x="2327" y="1880"/>
                    <a:ext cx="11" cy="11"/>
                  </a:xfrm>
                  <a:custGeom>
                    <a:avLst/>
                    <a:gdLst>
                      <a:gd name="T0" fmla="*/ 5 w 22"/>
                      <a:gd name="T1" fmla="*/ 0 h 22"/>
                      <a:gd name="T2" fmla="*/ 4 w 22"/>
                      <a:gd name="T3" fmla="*/ 0 h 22"/>
                      <a:gd name="T4" fmla="*/ 3 w 22"/>
                      <a:gd name="T5" fmla="*/ 1 h 22"/>
                      <a:gd name="T6" fmla="*/ 2 w 22"/>
                      <a:gd name="T7" fmla="*/ 2 h 22"/>
                      <a:gd name="T8" fmla="*/ 1 w 22"/>
                      <a:gd name="T9" fmla="*/ 3 h 22"/>
                      <a:gd name="T10" fmla="*/ 0 w 22"/>
                      <a:gd name="T11" fmla="*/ 3 h 22"/>
                      <a:gd name="T12" fmla="*/ 0 w 22"/>
                      <a:gd name="T13" fmla="*/ 5 h 22"/>
                      <a:gd name="T14" fmla="*/ 0 w 22"/>
                      <a:gd name="T15" fmla="*/ 6 h 22"/>
                      <a:gd name="T16" fmla="*/ 0 w 22"/>
                      <a:gd name="T17" fmla="*/ 7 h 22"/>
                      <a:gd name="T18" fmla="*/ 0 w 22"/>
                      <a:gd name="T19" fmla="*/ 8 h 22"/>
                      <a:gd name="T20" fmla="*/ 1 w 22"/>
                      <a:gd name="T21" fmla="*/ 8 h 22"/>
                      <a:gd name="T22" fmla="*/ 1 w 22"/>
                      <a:gd name="T23" fmla="*/ 9 h 22"/>
                      <a:gd name="T24" fmla="*/ 2 w 22"/>
                      <a:gd name="T25" fmla="*/ 10 h 22"/>
                      <a:gd name="T26" fmla="*/ 3 w 22"/>
                      <a:gd name="T27" fmla="*/ 11 h 22"/>
                      <a:gd name="T28" fmla="*/ 4 w 22"/>
                      <a:gd name="T29" fmla="*/ 11 h 22"/>
                      <a:gd name="T30" fmla="*/ 6 w 22"/>
                      <a:gd name="T31" fmla="*/ 11 h 22"/>
                      <a:gd name="T32" fmla="*/ 7 w 22"/>
                      <a:gd name="T33" fmla="*/ 11 h 22"/>
                      <a:gd name="T34" fmla="*/ 8 w 22"/>
                      <a:gd name="T35" fmla="*/ 11 h 22"/>
                      <a:gd name="T36" fmla="*/ 9 w 22"/>
                      <a:gd name="T37" fmla="*/ 11 h 22"/>
                      <a:gd name="T38" fmla="*/ 10 w 22"/>
                      <a:gd name="T39" fmla="*/ 10 h 22"/>
                      <a:gd name="T40" fmla="*/ 10 w 22"/>
                      <a:gd name="T41" fmla="*/ 9 h 22"/>
                      <a:gd name="T42" fmla="*/ 11 w 22"/>
                      <a:gd name="T43" fmla="*/ 8 h 22"/>
                      <a:gd name="T44" fmla="*/ 11 w 22"/>
                      <a:gd name="T45" fmla="*/ 7 h 22"/>
                      <a:gd name="T46" fmla="*/ 11 w 22"/>
                      <a:gd name="T47" fmla="*/ 6 h 22"/>
                      <a:gd name="T48" fmla="*/ 11 w 22"/>
                      <a:gd name="T49" fmla="*/ 5 h 22"/>
                      <a:gd name="T50" fmla="*/ 11 w 22"/>
                      <a:gd name="T51" fmla="*/ 4 h 22"/>
                      <a:gd name="T52" fmla="*/ 11 w 22"/>
                      <a:gd name="T53" fmla="*/ 3 h 22"/>
                      <a:gd name="T54" fmla="*/ 10 w 22"/>
                      <a:gd name="T55" fmla="*/ 3 h 22"/>
                      <a:gd name="T56" fmla="*/ 10 w 22"/>
                      <a:gd name="T57" fmla="*/ 2 h 22"/>
                      <a:gd name="T58" fmla="*/ 9 w 22"/>
                      <a:gd name="T59" fmla="*/ 1 h 22"/>
                      <a:gd name="T60" fmla="*/ 8 w 22"/>
                      <a:gd name="T61" fmla="*/ 1 h 22"/>
                      <a:gd name="T62" fmla="*/ 7 w 22"/>
                      <a:gd name="T63" fmla="*/ 1 h 22"/>
                      <a:gd name="T64" fmla="*/ 6 w 22"/>
                      <a:gd name="T65" fmla="*/ 0 h 22"/>
                      <a:gd name="T66" fmla="*/ 5 w 22"/>
                      <a:gd name="T67" fmla="*/ 0 h 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
                      <a:gd name="T103" fmla="*/ 0 h 22"/>
                      <a:gd name="T104" fmla="*/ 22 w 22"/>
                      <a:gd name="T105" fmla="*/ 22 h 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 h="22">
                        <a:moveTo>
                          <a:pt x="10" y="0"/>
                        </a:moveTo>
                        <a:lnTo>
                          <a:pt x="8" y="0"/>
                        </a:lnTo>
                        <a:lnTo>
                          <a:pt x="6" y="2"/>
                        </a:lnTo>
                        <a:lnTo>
                          <a:pt x="4" y="4"/>
                        </a:lnTo>
                        <a:lnTo>
                          <a:pt x="2" y="6"/>
                        </a:lnTo>
                        <a:lnTo>
                          <a:pt x="0" y="6"/>
                        </a:lnTo>
                        <a:lnTo>
                          <a:pt x="0" y="10"/>
                        </a:lnTo>
                        <a:lnTo>
                          <a:pt x="0" y="12"/>
                        </a:lnTo>
                        <a:lnTo>
                          <a:pt x="0" y="14"/>
                        </a:lnTo>
                        <a:lnTo>
                          <a:pt x="0" y="16"/>
                        </a:lnTo>
                        <a:lnTo>
                          <a:pt x="2" y="16"/>
                        </a:lnTo>
                        <a:lnTo>
                          <a:pt x="2" y="18"/>
                        </a:lnTo>
                        <a:lnTo>
                          <a:pt x="4" y="20"/>
                        </a:lnTo>
                        <a:lnTo>
                          <a:pt x="6" y="22"/>
                        </a:lnTo>
                        <a:lnTo>
                          <a:pt x="8" y="22"/>
                        </a:lnTo>
                        <a:lnTo>
                          <a:pt x="12" y="22"/>
                        </a:lnTo>
                        <a:lnTo>
                          <a:pt x="14" y="22"/>
                        </a:lnTo>
                        <a:lnTo>
                          <a:pt x="16" y="22"/>
                        </a:lnTo>
                        <a:lnTo>
                          <a:pt x="18" y="22"/>
                        </a:lnTo>
                        <a:lnTo>
                          <a:pt x="20" y="20"/>
                        </a:lnTo>
                        <a:lnTo>
                          <a:pt x="20" y="18"/>
                        </a:lnTo>
                        <a:lnTo>
                          <a:pt x="22" y="16"/>
                        </a:lnTo>
                        <a:lnTo>
                          <a:pt x="22" y="14"/>
                        </a:lnTo>
                        <a:lnTo>
                          <a:pt x="22" y="12"/>
                        </a:lnTo>
                        <a:lnTo>
                          <a:pt x="22" y="10"/>
                        </a:lnTo>
                        <a:lnTo>
                          <a:pt x="22" y="8"/>
                        </a:lnTo>
                        <a:lnTo>
                          <a:pt x="22" y="6"/>
                        </a:lnTo>
                        <a:lnTo>
                          <a:pt x="20" y="6"/>
                        </a:lnTo>
                        <a:lnTo>
                          <a:pt x="20" y="4"/>
                        </a:lnTo>
                        <a:lnTo>
                          <a:pt x="18" y="2"/>
                        </a:lnTo>
                        <a:lnTo>
                          <a:pt x="16" y="2"/>
                        </a:lnTo>
                        <a:lnTo>
                          <a:pt x="14" y="2"/>
                        </a:lnTo>
                        <a:lnTo>
                          <a:pt x="12"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98" name="Freeform 127"/>
                  <p:cNvSpPr>
                    <a:spLocks/>
                  </p:cNvSpPr>
                  <p:nvPr/>
                </p:nvSpPr>
                <p:spPr bwMode="auto">
                  <a:xfrm>
                    <a:off x="2346" y="1931"/>
                    <a:ext cx="10" cy="10"/>
                  </a:xfrm>
                  <a:custGeom>
                    <a:avLst/>
                    <a:gdLst>
                      <a:gd name="T0" fmla="*/ 5 w 20"/>
                      <a:gd name="T1" fmla="*/ 0 h 20"/>
                      <a:gd name="T2" fmla="*/ 4 w 20"/>
                      <a:gd name="T3" fmla="*/ 0 h 20"/>
                      <a:gd name="T4" fmla="*/ 3 w 20"/>
                      <a:gd name="T5" fmla="*/ 0 h 20"/>
                      <a:gd name="T6" fmla="*/ 2 w 20"/>
                      <a:gd name="T7" fmla="*/ 1 h 20"/>
                      <a:gd name="T8" fmla="*/ 1 w 20"/>
                      <a:gd name="T9" fmla="*/ 1 h 20"/>
                      <a:gd name="T10" fmla="*/ 0 w 20"/>
                      <a:gd name="T11" fmla="*/ 2 h 20"/>
                      <a:gd name="T12" fmla="*/ 0 w 20"/>
                      <a:gd name="T13" fmla="*/ 3 h 20"/>
                      <a:gd name="T14" fmla="*/ 0 w 20"/>
                      <a:gd name="T15" fmla="*/ 4 h 20"/>
                      <a:gd name="T16" fmla="*/ 0 w 20"/>
                      <a:gd name="T17" fmla="*/ 5 h 20"/>
                      <a:gd name="T18" fmla="*/ 0 w 20"/>
                      <a:gd name="T19" fmla="*/ 6 h 20"/>
                      <a:gd name="T20" fmla="*/ 0 w 20"/>
                      <a:gd name="T21" fmla="*/ 7 h 20"/>
                      <a:gd name="T22" fmla="*/ 0 w 20"/>
                      <a:gd name="T23" fmla="*/ 8 h 20"/>
                      <a:gd name="T24" fmla="*/ 1 w 20"/>
                      <a:gd name="T25" fmla="*/ 9 h 20"/>
                      <a:gd name="T26" fmla="*/ 2 w 20"/>
                      <a:gd name="T27" fmla="*/ 10 h 20"/>
                      <a:gd name="T28" fmla="*/ 3 w 20"/>
                      <a:gd name="T29" fmla="*/ 10 h 20"/>
                      <a:gd name="T30" fmla="*/ 4 w 20"/>
                      <a:gd name="T31" fmla="*/ 10 h 20"/>
                      <a:gd name="T32" fmla="*/ 5 w 20"/>
                      <a:gd name="T33" fmla="*/ 10 h 20"/>
                      <a:gd name="T34" fmla="*/ 6 w 20"/>
                      <a:gd name="T35" fmla="*/ 10 h 20"/>
                      <a:gd name="T36" fmla="*/ 8 w 20"/>
                      <a:gd name="T37" fmla="*/ 10 h 20"/>
                      <a:gd name="T38" fmla="*/ 9 w 20"/>
                      <a:gd name="T39" fmla="*/ 9 h 20"/>
                      <a:gd name="T40" fmla="*/ 10 w 20"/>
                      <a:gd name="T41" fmla="*/ 8 h 20"/>
                      <a:gd name="T42" fmla="*/ 10 w 20"/>
                      <a:gd name="T43" fmla="*/ 7 h 20"/>
                      <a:gd name="T44" fmla="*/ 10 w 20"/>
                      <a:gd name="T45" fmla="*/ 6 h 20"/>
                      <a:gd name="T46" fmla="*/ 10 w 20"/>
                      <a:gd name="T47" fmla="*/ 5 h 20"/>
                      <a:gd name="T48" fmla="*/ 10 w 20"/>
                      <a:gd name="T49" fmla="*/ 4 h 20"/>
                      <a:gd name="T50" fmla="*/ 10 w 20"/>
                      <a:gd name="T51" fmla="*/ 3 h 20"/>
                      <a:gd name="T52" fmla="*/ 10 w 20"/>
                      <a:gd name="T53" fmla="*/ 2 h 20"/>
                      <a:gd name="T54" fmla="*/ 9 w 20"/>
                      <a:gd name="T55" fmla="*/ 2 h 20"/>
                      <a:gd name="T56" fmla="*/ 9 w 20"/>
                      <a:gd name="T57" fmla="*/ 1 h 20"/>
                      <a:gd name="T58" fmla="*/ 8 w 20"/>
                      <a:gd name="T59" fmla="*/ 0 h 20"/>
                      <a:gd name="T60" fmla="*/ 7 w 20"/>
                      <a:gd name="T61" fmla="*/ 0 h 20"/>
                      <a:gd name="T62" fmla="*/ 6 w 20"/>
                      <a:gd name="T63" fmla="*/ 0 h 20"/>
                      <a:gd name="T64" fmla="*/ 5 w 20"/>
                      <a:gd name="T65" fmla="*/ 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20"/>
                      <a:gd name="T101" fmla="*/ 20 w 20"/>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20">
                        <a:moveTo>
                          <a:pt x="10" y="0"/>
                        </a:moveTo>
                        <a:lnTo>
                          <a:pt x="8" y="0"/>
                        </a:lnTo>
                        <a:lnTo>
                          <a:pt x="6" y="0"/>
                        </a:lnTo>
                        <a:lnTo>
                          <a:pt x="4" y="2"/>
                        </a:lnTo>
                        <a:lnTo>
                          <a:pt x="2" y="2"/>
                        </a:lnTo>
                        <a:lnTo>
                          <a:pt x="0" y="4"/>
                        </a:lnTo>
                        <a:lnTo>
                          <a:pt x="0" y="6"/>
                        </a:lnTo>
                        <a:lnTo>
                          <a:pt x="0" y="8"/>
                        </a:lnTo>
                        <a:lnTo>
                          <a:pt x="0" y="10"/>
                        </a:lnTo>
                        <a:lnTo>
                          <a:pt x="0" y="12"/>
                        </a:lnTo>
                        <a:lnTo>
                          <a:pt x="0" y="14"/>
                        </a:lnTo>
                        <a:lnTo>
                          <a:pt x="0" y="16"/>
                        </a:lnTo>
                        <a:lnTo>
                          <a:pt x="2" y="18"/>
                        </a:lnTo>
                        <a:lnTo>
                          <a:pt x="4" y="20"/>
                        </a:lnTo>
                        <a:lnTo>
                          <a:pt x="6" y="20"/>
                        </a:lnTo>
                        <a:lnTo>
                          <a:pt x="8" y="20"/>
                        </a:lnTo>
                        <a:lnTo>
                          <a:pt x="10" y="20"/>
                        </a:lnTo>
                        <a:lnTo>
                          <a:pt x="12" y="20"/>
                        </a:lnTo>
                        <a:lnTo>
                          <a:pt x="16" y="20"/>
                        </a:lnTo>
                        <a:lnTo>
                          <a:pt x="18" y="18"/>
                        </a:lnTo>
                        <a:lnTo>
                          <a:pt x="20" y="16"/>
                        </a:lnTo>
                        <a:lnTo>
                          <a:pt x="20" y="14"/>
                        </a:lnTo>
                        <a:lnTo>
                          <a:pt x="20" y="12"/>
                        </a:lnTo>
                        <a:lnTo>
                          <a:pt x="20" y="10"/>
                        </a:lnTo>
                        <a:lnTo>
                          <a:pt x="20" y="8"/>
                        </a:lnTo>
                        <a:lnTo>
                          <a:pt x="20" y="6"/>
                        </a:lnTo>
                        <a:lnTo>
                          <a:pt x="20" y="4"/>
                        </a:lnTo>
                        <a:lnTo>
                          <a:pt x="18" y="4"/>
                        </a:lnTo>
                        <a:lnTo>
                          <a:pt x="18" y="2"/>
                        </a:lnTo>
                        <a:lnTo>
                          <a:pt x="16" y="0"/>
                        </a:lnTo>
                        <a:lnTo>
                          <a:pt x="14" y="0"/>
                        </a:lnTo>
                        <a:lnTo>
                          <a:pt x="12"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99" name="Freeform 128"/>
                  <p:cNvSpPr>
                    <a:spLocks/>
                  </p:cNvSpPr>
                  <p:nvPr/>
                </p:nvSpPr>
                <p:spPr bwMode="auto">
                  <a:xfrm>
                    <a:off x="2315" y="1834"/>
                    <a:ext cx="11" cy="11"/>
                  </a:xfrm>
                  <a:custGeom>
                    <a:avLst/>
                    <a:gdLst>
                      <a:gd name="T0" fmla="*/ 6 w 22"/>
                      <a:gd name="T1" fmla="*/ 0 h 22"/>
                      <a:gd name="T2" fmla="*/ 5 w 22"/>
                      <a:gd name="T3" fmla="*/ 0 h 22"/>
                      <a:gd name="T4" fmla="*/ 3 w 22"/>
                      <a:gd name="T5" fmla="*/ 0 h 22"/>
                      <a:gd name="T6" fmla="*/ 2 w 22"/>
                      <a:gd name="T7" fmla="*/ 1 h 22"/>
                      <a:gd name="T8" fmla="*/ 2 w 22"/>
                      <a:gd name="T9" fmla="*/ 2 h 22"/>
                      <a:gd name="T10" fmla="*/ 1 w 22"/>
                      <a:gd name="T11" fmla="*/ 2 h 22"/>
                      <a:gd name="T12" fmla="*/ 1 w 22"/>
                      <a:gd name="T13" fmla="*/ 3 h 22"/>
                      <a:gd name="T14" fmla="*/ 0 w 22"/>
                      <a:gd name="T15" fmla="*/ 4 h 22"/>
                      <a:gd name="T16" fmla="*/ 0 w 22"/>
                      <a:gd name="T17" fmla="*/ 5 h 22"/>
                      <a:gd name="T18" fmla="*/ 0 w 22"/>
                      <a:gd name="T19" fmla="*/ 6 h 22"/>
                      <a:gd name="T20" fmla="*/ 0 w 22"/>
                      <a:gd name="T21" fmla="*/ 7 h 22"/>
                      <a:gd name="T22" fmla="*/ 1 w 22"/>
                      <a:gd name="T23" fmla="*/ 8 h 22"/>
                      <a:gd name="T24" fmla="*/ 1 w 22"/>
                      <a:gd name="T25" fmla="*/ 9 h 22"/>
                      <a:gd name="T26" fmla="*/ 2 w 22"/>
                      <a:gd name="T27" fmla="*/ 9 h 22"/>
                      <a:gd name="T28" fmla="*/ 3 w 22"/>
                      <a:gd name="T29" fmla="*/ 10 h 22"/>
                      <a:gd name="T30" fmla="*/ 5 w 22"/>
                      <a:gd name="T31" fmla="*/ 11 h 22"/>
                      <a:gd name="T32" fmla="*/ 6 w 22"/>
                      <a:gd name="T33" fmla="*/ 11 h 22"/>
                      <a:gd name="T34" fmla="*/ 7 w 22"/>
                      <a:gd name="T35" fmla="*/ 11 h 22"/>
                      <a:gd name="T36" fmla="*/ 8 w 22"/>
                      <a:gd name="T37" fmla="*/ 10 h 22"/>
                      <a:gd name="T38" fmla="*/ 9 w 22"/>
                      <a:gd name="T39" fmla="*/ 10 h 22"/>
                      <a:gd name="T40" fmla="*/ 10 w 22"/>
                      <a:gd name="T41" fmla="*/ 9 h 22"/>
                      <a:gd name="T42" fmla="*/ 11 w 22"/>
                      <a:gd name="T43" fmla="*/ 8 h 22"/>
                      <a:gd name="T44" fmla="*/ 11 w 22"/>
                      <a:gd name="T45" fmla="*/ 7 h 22"/>
                      <a:gd name="T46" fmla="*/ 11 w 22"/>
                      <a:gd name="T47" fmla="*/ 6 h 22"/>
                      <a:gd name="T48" fmla="*/ 11 w 22"/>
                      <a:gd name="T49" fmla="*/ 5 h 22"/>
                      <a:gd name="T50" fmla="*/ 11 w 22"/>
                      <a:gd name="T51" fmla="*/ 4 h 22"/>
                      <a:gd name="T52" fmla="*/ 11 w 22"/>
                      <a:gd name="T53" fmla="*/ 3 h 22"/>
                      <a:gd name="T54" fmla="*/ 10 w 22"/>
                      <a:gd name="T55" fmla="*/ 2 h 22"/>
                      <a:gd name="T56" fmla="*/ 9 w 22"/>
                      <a:gd name="T57" fmla="*/ 1 h 22"/>
                      <a:gd name="T58" fmla="*/ 8 w 22"/>
                      <a:gd name="T59" fmla="*/ 0 h 22"/>
                      <a:gd name="T60" fmla="*/ 7 w 22"/>
                      <a:gd name="T61" fmla="*/ 0 h 22"/>
                      <a:gd name="T62" fmla="*/ 6 w 22"/>
                      <a:gd name="T63" fmla="*/ 0 h 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
                      <a:gd name="T97" fmla="*/ 0 h 22"/>
                      <a:gd name="T98" fmla="*/ 22 w 22"/>
                      <a:gd name="T99" fmla="*/ 22 h 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 h="22">
                        <a:moveTo>
                          <a:pt x="12" y="0"/>
                        </a:moveTo>
                        <a:lnTo>
                          <a:pt x="10" y="0"/>
                        </a:lnTo>
                        <a:lnTo>
                          <a:pt x="6" y="0"/>
                        </a:lnTo>
                        <a:lnTo>
                          <a:pt x="4" y="2"/>
                        </a:lnTo>
                        <a:lnTo>
                          <a:pt x="4" y="4"/>
                        </a:lnTo>
                        <a:lnTo>
                          <a:pt x="2" y="4"/>
                        </a:lnTo>
                        <a:lnTo>
                          <a:pt x="2" y="6"/>
                        </a:lnTo>
                        <a:lnTo>
                          <a:pt x="0" y="8"/>
                        </a:lnTo>
                        <a:lnTo>
                          <a:pt x="0" y="10"/>
                        </a:lnTo>
                        <a:lnTo>
                          <a:pt x="0" y="12"/>
                        </a:lnTo>
                        <a:lnTo>
                          <a:pt x="0" y="14"/>
                        </a:lnTo>
                        <a:lnTo>
                          <a:pt x="2" y="16"/>
                        </a:lnTo>
                        <a:lnTo>
                          <a:pt x="2" y="18"/>
                        </a:lnTo>
                        <a:lnTo>
                          <a:pt x="4" y="18"/>
                        </a:lnTo>
                        <a:lnTo>
                          <a:pt x="6" y="20"/>
                        </a:lnTo>
                        <a:lnTo>
                          <a:pt x="10" y="22"/>
                        </a:lnTo>
                        <a:lnTo>
                          <a:pt x="12" y="22"/>
                        </a:lnTo>
                        <a:lnTo>
                          <a:pt x="14" y="22"/>
                        </a:lnTo>
                        <a:lnTo>
                          <a:pt x="16" y="20"/>
                        </a:lnTo>
                        <a:lnTo>
                          <a:pt x="18" y="20"/>
                        </a:lnTo>
                        <a:lnTo>
                          <a:pt x="20" y="18"/>
                        </a:lnTo>
                        <a:lnTo>
                          <a:pt x="22" y="16"/>
                        </a:lnTo>
                        <a:lnTo>
                          <a:pt x="22" y="14"/>
                        </a:lnTo>
                        <a:lnTo>
                          <a:pt x="22" y="12"/>
                        </a:lnTo>
                        <a:lnTo>
                          <a:pt x="22" y="10"/>
                        </a:lnTo>
                        <a:lnTo>
                          <a:pt x="22" y="8"/>
                        </a:lnTo>
                        <a:lnTo>
                          <a:pt x="22" y="6"/>
                        </a:lnTo>
                        <a:lnTo>
                          <a:pt x="20" y="4"/>
                        </a:lnTo>
                        <a:lnTo>
                          <a:pt x="18" y="2"/>
                        </a:lnTo>
                        <a:lnTo>
                          <a:pt x="16" y="0"/>
                        </a:lnTo>
                        <a:lnTo>
                          <a:pt x="14"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grpSp>
          </p:grpSp>
        </p:grpSp>
        <p:grpSp>
          <p:nvGrpSpPr>
            <p:cNvPr id="7179" name="Group 157"/>
            <p:cNvGrpSpPr>
              <a:grpSpLocks/>
            </p:cNvGrpSpPr>
            <p:nvPr/>
          </p:nvGrpSpPr>
          <p:grpSpPr bwMode="auto">
            <a:xfrm>
              <a:off x="2141" y="1835"/>
              <a:ext cx="909" cy="565"/>
              <a:chOff x="2141" y="1835"/>
              <a:chExt cx="909" cy="565"/>
            </a:xfrm>
          </p:grpSpPr>
          <p:grpSp>
            <p:nvGrpSpPr>
              <p:cNvPr id="7263" name="Group 137"/>
              <p:cNvGrpSpPr>
                <a:grpSpLocks/>
              </p:cNvGrpSpPr>
              <p:nvPr/>
            </p:nvGrpSpPr>
            <p:grpSpPr bwMode="auto">
              <a:xfrm>
                <a:off x="2141" y="1835"/>
                <a:ext cx="909" cy="565"/>
                <a:chOff x="2141" y="1835"/>
                <a:chExt cx="909" cy="565"/>
              </a:xfrm>
            </p:grpSpPr>
            <p:sp>
              <p:nvSpPr>
                <p:cNvPr id="7283" name="Freeform 132"/>
                <p:cNvSpPr>
                  <a:spLocks/>
                </p:cNvSpPr>
                <p:nvPr/>
              </p:nvSpPr>
              <p:spPr bwMode="auto">
                <a:xfrm>
                  <a:off x="2141" y="1835"/>
                  <a:ext cx="909" cy="565"/>
                </a:xfrm>
                <a:custGeom>
                  <a:avLst/>
                  <a:gdLst>
                    <a:gd name="T0" fmla="*/ 138 w 1818"/>
                    <a:gd name="T1" fmla="*/ 565 h 1131"/>
                    <a:gd name="T2" fmla="*/ 0 w 1818"/>
                    <a:gd name="T3" fmla="*/ 0 h 1131"/>
                    <a:gd name="T4" fmla="*/ 686 w 1818"/>
                    <a:gd name="T5" fmla="*/ 0 h 1131"/>
                    <a:gd name="T6" fmla="*/ 909 w 1818"/>
                    <a:gd name="T7" fmla="*/ 565 h 1131"/>
                    <a:gd name="T8" fmla="*/ 138 w 1818"/>
                    <a:gd name="T9" fmla="*/ 565 h 1131"/>
                    <a:gd name="T10" fmla="*/ 0 60000 65536"/>
                    <a:gd name="T11" fmla="*/ 0 60000 65536"/>
                    <a:gd name="T12" fmla="*/ 0 60000 65536"/>
                    <a:gd name="T13" fmla="*/ 0 60000 65536"/>
                    <a:gd name="T14" fmla="*/ 0 60000 65536"/>
                    <a:gd name="T15" fmla="*/ 0 w 1818"/>
                    <a:gd name="T16" fmla="*/ 0 h 1131"/>
                    <a:gd name="T17" fmla="*/ 1818 w 1818"/>
                    <a:gd name="T18" fmla="*/ 1131 h 1131"/>
                  </a:gdLst>
                  <a:ahLst/>
                  <a:cxnLst>
                    <a:cxn ang="T10">
                      <a:pos x="T0" y="T1"/>
                    </a:cxn>
                    <a:cxn ang="T11">
                      <a:pos x="T2" y="T3"/>
                    </a:cxn>
                    <a:cxn ang="T12">
                      <a:pos x="T4" y="T5"/>
                    </a:cxn>
                    <a:cxn ang="T13">
                      <a:pos x="T6" y="T7"/>
                    </a:cxn>
                    <a:cxn ang="T14">
                      <a:pos x="T8" y="T9"/>
                    </a:cxn>
                  </a:cxnLst>
                  <a:rect l="T15" t="T16" r="T17" b="T18"/>
                  <a:pathLst>
                    <a:path w="1818" h="1131">
                      <a:moveTo>
                        <a:pt x="275" y="1131"/>
                      </a:moveTo>
                      <a:lnTo>
                        <a:pt x="0" y="0"/>
                      </a:lnTo>
                      <a:lnTo>
                        <a:pt x="1371" y="0"/>
                      </a:lnTo>
                      <a:lnTo>
                        <a:pt x="1818" y="1131"/>
                      </a:lnTo>
                      <a:lnTo>
                        <a:pt x="275" y="1131"/>
                      </a:lnTo>
                      <a:close/>
                    </a:path>
                  </a:pathLst>
                </a:custGeom>
                <a:solidFill>
                  <a:srgbClr val="DFDFFF"/>
                </a:solidFill>
                <a:ln w="12700">
                  <a:solidFill>
                    <a:srgbClr val="000000"/>
                  </a:solidFill>
                  <a:round/>
                  <a:headEnd/>
                  <a:tailEnd/>
                </a:ln>
              </p:spPr>
              <p:txBody>
                <a:bodyPr/>
                <a:lstStyle/>
                <a:p>
                  <a:endParaRPr lang="es-SV"/>
                </a:p>
              </p:txBody>
            </p:sp>
            <p:grpSp>
              <p:nvGrpSpPr>
                <p:cNvPr id="7284" name="Group 136"/>
                <p:cNvGrpSpPr>
                  <a:grpSpLocks/>
                </p:cNvGrpSpPr>
                <p:nvPr/>
              </p:nvGrpSpPr>
              <p:grpSpPr bwMode="auto">
                <a:xfrm>
                  <a:off x="2161" y="1916"/>
                  <a:ext cx="850" cy="388"/>
                  <a:chOff x="2161" y="1916"/>
                  <a:chExt cx="850" cy="388"/>
                </a:xfrm>
              </p:grpSpPr>
              <p:sp>
                <p:nvSpPr>
                  <p:cNvPr id="7285" name="Freeform 133"/>
                  <p:cNvSpPr>
                    <a:spLocks/>
                  </p:cNvSpPr>
                  <p:nvPr/>
                </p:nvSpPr>
                <p:spPr bwMode="auto">
                  <a:xfrm>
                    <a:off x="2236" y="2224"/>
                    <a:ext cx="775" cy="80"/>
                  </a:xfrm>
                  <a:custGeom>
                    <a:avLst/>
                    <a:gdLst>
                      <a:gd name="T0" fmla="*/ 0 w 1550"/>
                      <a:gd name="T1" fmla="*/ 0 h 159"/>
                      <a:gd name="T2" fmla="*/ 745 w 1550"/>
                      <a:gd name="T3" fmla="*/ 0 h 159"/>
                      <a:gd name="T4" fmla="*/ 775 w 1550"/>
                      <a:gd name="T5" fmla="*/ 80 h 159"/>
                      <a:gd name="T6" fmla="*/ 19 w 1550"/>
                      <a:gd name="T7" fmla="*/ 80 h 159"/>
                      <a:gd name="T8" fmla="*/ 0 w 1550"/>
                      <a:gd name="T9" fmla="*/ 0 h 159"/>
                      <a:gd name="T10" fmla="*/ 0 60000 65536"/>
                      <a:gd name="T11" fmla="*/ 0 60000 65536"/>
                      <a:gd name="T12" fmla="*/ 0 60000 65536"/>
                      <a:gd name="T13" fmla="*/ 0 60000 65536"/>
                      <a:gd name="T14" fmla="*/ 0 60000 65536"/>
                      <a:gd name="T15" fmla="*/ 0 w 1550"/>
                      <a:gd name="T16" fmla="*/ 0 h 159"/>
                      <a:gd name="T17" fmla="*/ 1550 w 1550"/>
                      <a:gd name="T18" fmla="*/ 159 h 159"/>
                    </a:gdLst>
                    <a:ahLst/>
                    <a:cxnLst>
                      <a:cxn ang="T10">
                        <a:pos x="T0" y="T1"/>
                      </a:cxn>
                      <a:cxn ang="T11">
                        <a:pos x="T2" y="T3"/>
                      </a:cxn>
                      <a:cxn ang="T12">
                        <a:pos x="T4" y="T5"/>
                      </a:cxn>
                      <a:cxn ang="T13">
                        <a:pos x="T6" y="T7"/>
                      </a:cxn>
                      <a:cxn ang="T14">
                        <a:pos x="T8" y="T9"/>
                      </a:cxn>
                    </a:cxnLst>
                    <a:rect l="T15" t="T16" r="T17" b="T18"/>
                    <a:pathLst>
                      <a:path w="1550" h="159">
                        <a:moveTo>
                          <a:pt x="0" y="0"/>
                        </a:moveTo>
                        <a:lnTo>
                          <a:pt x="1489" y="0"/>
                        </a:lnTo>
                        <a:lnTo>
                          <a:pt x="1550" y="159"/>
                        </a:lnTo>
                        <a:lnTo>
                          <a:pt x="37" y="159"/>
                        </a:lnTo>
                        <a:lnTo>
                          <a:pt x="0" y="0"/>
                        </a:lnTo>
                        <a:close/>
                      </a:path>
                    </a:pathLst>
                  </a:custGeom>
                  <a:solidFill>
                    <a:srgbClr val="BFFFBF"/>
                  </a:solidFill>
                  <a:ln w="12700">
                    <a:solidFill>
                      <a:srgbClr val="000000"/>
                    </a:solidFill>
                    <a:round/>
                    <a:headEnd/>
                    <a:tailEnd/>
                  </a:ln>
                </p:spPr>
                <p:txBody>
                  <a:bodyPr/>
                  <a:lstStyle/>
                  <a:p>
                    <a:endParaRPr lang="es-SV"/>
                  </a:p>
                </p:txBody>
              </p:sp>
              <p:sp>
                <p:nvSpPr>
                  <p:cNvPr id="7286" name="Freeform 134"/>
                  <p:cNvSpPr>
                    <a:spLocks/>
                  </p:cNvSpPr>
                  <p:nvPr/>
                </p:nvSpPr>
                <p:spPr bwMode="auto">
                  <a:xfrm>
                    <a:off x="2161" y="1916"/>
                    <a:ext cx="729" cy="79"/>
                  </a:xfrm>
                  <a:custGeom>
                    <a:avLst/>
                    <a:gdLst>
                      <a:gd name="T0" fmla="*/ 0 w 1459"/>
                      <a:gd name="T1" fmla="*/ 0 h 157"/>
                      <a:gd name="T2" fmla="*/ 697 w 1459"/>
                      <a:gd name="T3" fmla="*/ 0 h 157"/>
                      <a:gd name="T4" fmla="*/ 729 w 1459"/>
                      <a:gd name="T5" fmla="*/ 79 h 157"/>
                      <a:gd name="T6" fmla="*/ 19 w 1459"/>
                      <a:gd name="T7" fmla="*/ 79 h 157"/>
                      <a:gd name="T8" fmla="*/ 0 w 1459"/>
                      <a:gd name="T9" fmla="*/ 0 h 157"/>
                      <a:gd name="T10" fmla="*/ 0 60000 65536"/>
                      <a:gd name="T11" fmla="*/ 0 60000 65536"/>
                      <a:gd name="T12" fmla="*/ 0 60000 65536"/>
                      <a:gd name="T13" fmla="*/ 0 60000 65536"/>
                      <a:gd name="T14" fmla="*/ 0 60000 65536"/>
                      <a:gd name="T15" fmla="*/ 0 w 1459"/>
                      <a:gd name="T16" fmla="*/ 0 h 157"/>
                      <a:gd name="T17" fmla="*/ 1459 w 1459"/>
                      <a:gd name="T18" fmla="*/ 157 h 157"/>
                    </a:gdLst>
                    <a:ahLst/>
                    <a:cxnLst>
                      <a:cxn ang="T10">
                        <a:pos x="T0" y="T1"/>
                      </a:cxn>
                      <a:cxn ang="T11">
                        <a:pos x="T2" y="T3"/>
                      </a:cxn>
                      <a:cxn ang="T12">
                        <a:pos x="T4" y="T5"/>
                      </a:cxn>
                      <a:cxn ang="T13">
                        <a:pos x="T6" y="T7"/>
                      </a:cxn>
                      <a:cxn ang="T14">
                        <a:pos x="T8" y="T9"/>
                      </a:cxn>
                    </a:cxnLst>
                    <a:rect l="T15" t="T16" r="T17" b="T18"/>
                    <a:pathLst>
                      <a:path w="1459" h="157">
                        <a:moveTo>
                          <a:pt x="0" y="0"/>
                        </a:moveTo>
                        <a:lnTo>
                          <a:pt x="1395" y="0"/>
                        </a:lnTo>
                        <a:lnTo>
                          <a:pt x="1459" y="157"/>
                        </a:lnTo>
                        <a:lnTo>
                          <a:pt x="38" y="157"/>
                        </a:lnTo>
                        <a:lnTo>
                          <a:pt x="0" y="0"/>
                        </a:lnTo>
                        <a:close/>
                      </a:path>
                    </a:pathLst>
                  </a:custGeom>
                  <a:solidFill>
                    <a:srgbClr val="BFFFBF"/>
                  </a:solidFill>
                  <a:ln w="12700">
                    <a:solidFill>
                      <a:srgbClr val="000000"/>
                    </a:solidFill>
                    <a:round/>
                    <a:headEnd/>
                    <a:tailEnd/>
                  </a:ln>
                </p:spPr>
                <p:txBody>
                  <a:bodyPr/>
                  <a:lstStyle/>
                  <a:p>
                    <a:endParaRPr lang="es-SV"/>
                  </a:p>
                </p:txBody>
              </p:sp>
              <p:sp>
                <p:nvSpPr>
                  <p:cNvPr id="7287" name="Freeform 135"/>
                  <p:cNvSpPr>
                    <a:spLocks/>
                  </p:cNvSpPr>
                  <p:nvPr/>
                </p:nvSpPr>
                <p:spPr bwMode="auto">
                  <a:xfrm>
                    <a:off x="2198" y="2070"/>
                    <a:ext cx="752" cy="79"/>
                  </a:xfrm>
                  <a:custGeom>
                    <a:avLst/>
                    <a:gdLst>
                      <a:gd name="T0" fmla="*/ 0 w 1505"/>
                      <a:gd name="T1" fmla="*/ 0 h 157"/>
                      <a:gd name="T2" fmla="*/ 721 w 1505"/>
                      <a:gd name="T3" fmla="*/ 0 h 157"/>
                      <a:gd name="T4" fmla="*/ 752 w 1505"/>
                      <a:gd name="T5" fmla="*/ 79 h 157"/>
                      <a:gd name="T6" fmla="*/ 21 w 1505"/>
                      <a:gd name="T7" fmla="*/ 79 h 157"/>
                      <a:gd name="T8" fmla="*/ 0 w 1505"/>
                      <a:gd name="T9" fmla="*/ 0 h 157"/>
                      <a:gd name="T10" fmla="*/ 0 60000 65536"/>
                      <a:gd name="T11" fmla="*/ 0 60000 65536"/>
                      <a:gd name="T12" fmla="*/ 0 60000 65536"/>
                      <a:gd name="T13" fmla="*/ 0 60000 65536"/>
                      <a:gd name="T14" fmla="*/ 0 60000 65536"/>
                      <a:gd name="T15" fmla="*/ 0 w 1505"/>
                      <a:gd name="T16" fmla="*/ 0 h 157"/>
                      <a:gd name="T17" fmla="*/ 1505 w 1505"/>
                      <a:gd name="T18" fmla="*/ 157 h 157"/>
                    </a:gdLst>
                    <a:ahLst/>
                    <a:cxnLst>
                      <a:cxn ang="T10">
                        <a:pos x="T0" y="T1"/>
                      </a:cxn>
                      <a:cxn ang="T11">
                        <a:pos x="T2" y="T3"/>
                      </a:cxn>
                      <a:cxn ang="T12">
                        <a:pos x="T4" y="T5"/>
                      </a:cxn>
                      <a:cxn ang="T13">
                        <a:pos x="T6" y="T7"/>
                      </a:cxn>
                      <a:cxn ang="T14">
                        <a:pos x="T8" y="T9"/>
                      </a:cxn>
                    </a:cxnLst>
                    <a:rect l="T15" t="T16" r="T17" b="T18"/>
                    <a:pathLst>
                      <a:path w="1505" h="157">
                        <a:moveTo>
                          <a:pt x="0" y="0"/>
                        </a:moveTo>
                        <a:lnTo>
                          <a:pt x="1443" y="0"/>
                        </a:lnTo>
                        <a:lnTo>
                          <a:pt x="1505" y="157"/>
                        </a:lnTo>
                        <a:lnTo>
                          <a:pt x="42" y="157"/>
                        </a:lnTo>
                        <a:lnTo>
                          <a:pt x="0" y="0"/>
                        </a:lnTo>
                        <a:close/>
                      </a:path>
                    </a:pathLst>
                  </a:custGeom>
                  <a:solidFill>
                    <a:srgbClr val="BFFFBF"/>
                  </a:solidFill>
                  <a:ln w="12700">
                    <a:solidFill>
                      <a:srgbClr val="000000"/>
                    </a:solidFill>
                    <a:round/>
                    <a:headEnd/>
                    <a:tailEnd/>
                  </a:ln>
                </p:spPr>
                <p:txBody>
                  <a:bodyPr/>
                  <a:lstStyle/>
                  <a:p>
                    <a:endParaRPr lang="es-SV"/>
                  </a:p>
                </p:txBody>
              </p:sp>
            </p:grpSp>
          </p:grpSp>
          <p:grpSp>
            <p:nvGrpSpPr>
              <p:cNvPr id="7264" name="Group 156"/>
              <p:cNvGrpSpPr>
                <a:grpSpLocks/>
              </p:cNvGrpSpPr>
              <p:nvPr/>
            </p:nvGrpSpPr>
            <p:grpSpPr bwMode="auto">
              <a:xfrm>
                <a:off x="2177" y="1870"/>
                <a:ext cx="820" cy="492"/>
                <a:chOff x="2177" y="1870"/>
                <a:chExt cx="820" cy="492"/>
              </a:xfrm>
            </p:grpSpPr>
            <p:grpSp>
              <p:nvGrpSpPr>
                <p:cNvPr id="7265" name="Group 146"/>
                <p:cNvGrpSpPr>
                  <a:grpSpLocks/>
                </p:cNvGrpSpPr>
                <p:nvPr/>
              </p:nvGrpSpPr>
              <p:grpSpPr bwMode="auto">
                <a:xfrm>
                  <a:off x="2177" y="1870"/>
                  <a:ext cx="144" cy="492"/>
                  <a:chOff x="2177" y="1870"/>
                  <a:chExt cx="144" cy="492"/>
                </a:xfrm>
              </p:grpSpPr>
              <p:sp>
                <p:nvSpPr>
                  <p:cNvPr id="7275" name="Freeform 138"/>
                  <p:cNvSpPr>
                    <a:spLocks/>
                  </p:cNvSpPr>
                  <p:nvPr/>
                </p:nvSpPr>
                <p:spPr bwMode="auto">
                  <a:xfrm>
                    <a:off x="2177" y="1870"/>
                    <a:ext cx="16" cy="15"/>
                  </a:xfrm>
                  <a:custGeom>
                    <a:avLst/>
                    <a:gdLst>
                      <a:gd name="T0" fmla="*/ 8 w 32"/>
                      <a:gd name="T1" fmla="*/ 0 h 30"/>
                      <a:gd name="T2" fmla="*/ 6 w 32"/>
                      <a:gd name="T3" fmla="*/ 0 h 30"/>
                      <a:gd name="T4" fmla="*/ 5 w 32"/>
                      <a:gd name="T5" fmla="*/ 0 h 30"/>
                      <a:gd name="T6" fmla="*/ 3 w 32"/>
                      <a:gd name="T7" fmla="*/ 1 h 30"/>
                      <a:gd name="T8" fmla="*/ 2 w 32"/>
                      <a:gd name="T9" fmla="*/ 2 h 30"/>
                      <a:gd name="T10" fmla="*/ 1 w 32"/>
                      <a:gd name="T11" fmla="*/ 3 h 30"/>
                      <a:gd name="T12" fmla="*/ 0 w 32"/>
                      <a:gd name="T13" fmla="*/ 4 h 30"/>
                      <a:gd name="T14" fmla="*/ 0 w 32"/>
                      <a:gd name="T15" fmla="*/ 6 h 30"/>
                      <a:gd name="T16" fmla="*/ 0 w 32"/>
                      <a:gd name="T17" fmla="*/ 7 h 30"/>
                      <a:gd name="T18" fmla="*/ 0 w 32"/>
                      <a:gd name="T19" fmla="*/ 8 h 30"/>
                      <a:gd name="T20" fmla="*/ 0 w 32"/>
                      <a:gd name="T21" fmla="*/ 10 h 30"/>
                      <a:gd name="T22" fmla="*/ 1 w 32"/>
                      <a:gd name="T23" fmla="*/ 11 h 30"/>
                      <a:gd name="T24" fmla="*/ 2 w 32"/>
                      <a:gd name="T25" fmla="*/ 12 h 30"/>
                      <a:gd name="T26" fmla="*/ 2 w 32"/>
                      <a:gd name="T27" fmla="*/ 13 h 30"/>
                      <a:gd name="T28" fmla="*/ 4 w 32"/>
                      <a:gd name="T29" fmla="*/ 14 h 30"/>
                      <a:gd name="T30" fmla="*/ 5 w 32"/>
                      <a:gd name="T31" fmla="*/ 14 h 30"/>
                      <a:gd name="T32" fmla="*/ 6 w 32"/>
                      <a:gd name="T33" fmla="*/ 15 h 30"/>
                      <a:gd name="T34" fmla="*/ 8 w 32"/>
                      <a:gd name="T35" fmla="*/ 15 h 30"/>
                      <a:gd name="T36" fmla="*/ 10 w 32"/>
                      <a:gd name="T37" fmla="*/ 15 h 30"/>
                      <a:gd name="T38" fmla="*/ 12 w 32"/>
                      <a:gd name="T39" fmla="*/ 14 h 30"/>
                      <a:gd name="T40" fmla="*/ 13 w 32"/>
                      <a:gd name="T41" fmla="*/ 13 h 30"/>
                      <a:gd name="T42" fmla="*/ 14 w 32"/>
                      <a:gd name="T43" fmla="*/ 13 h 30"/>
                      <a:gd name="T44" fmla="*/ 15 w 32"/>
                      <a:gd name="T45" fmla="*/ 11 h 30"/>
                      <a:gd name="T46" fmla="*/ 16 w 32"/>
                      <a:gd name="T47" fmla="*/ 10 h 30"/>
                      <a:gd name="T48" fmla="*/ 16 w 32"/>
                      <a:gd name="T49" fmla="*/ 9 h 30"/>
                      <a:gd name="T50" fmla="*/ 16 w 32"/>
                      <a:gd name="T51" fmla="*/ 7 h 30"/>
                      <a:gd name="T52" fmla="*/ 16 w 32"/>
                      <a:gd name="T53" fmla="*/ 6 h 30"/>
                      <a:gd name="T54" fmla="*/ 16 w 32"/>
                      <a:gd name="T55" fmla="*/ 5 h 30"/>
                      <a:gd name="T56" fmla="*/ 16 w 32"/>
                      <a:gd name="T57" fmla="*/ 4 h 30"/>
                      <a:gd name="T58" fmla="*/ 15 w 32"/>
                      <a:gd name="T59" fmla="*/ 3 h 30"/>
                      <a:gd name="T60" fmla="*/ 14 w 32"/>
                      <a:gd name="T61" fmla="*/ 2 h 30"/>
                      <a:gd name="T62" fmla="*/ 13 w 32"/>
                      <a:gd name="T63" fmla="*/ 1 h 30"/>
                      <a:gd name="T64" fmla="*/ 12 w 32"/>
                      <a:gd name="T65" fmla="*/ 0 h 30"/>
                      <a:gd name="T66" fmla="*/ 11 w 32"/>
                      <a:gd name="T67" fmla="*/ 0 h 30"/>
                      <a:gd name="T68" fmla="*/ 9 w 32"/>
                      <a:gd name="T69" fmla="*/ 0 h 30"/>
                      <a:gd name="T70" fmla="*/ 8 w 32"/>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
                      <a:gd name="T109" fmla="*/ 0 h 30"/>
                      <a:gd name="T110" fmla="*/ 32 w 32"/>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 h="30">
                        <a:moveTo>
                          <a:pt x="16" y="0"/>
                        </a:moveTo>
                        <a:lnTo>
                          <a:pt x="12" y="0"/>
                        </a:lnTo>
                        <a:lnTo>
                          <a:pt x="10" y="0"/>
                        </a:lnTo>
                        <a:lnTo>
                          <a:pt x="6" y="2"/>
                        </a:lnTo>
                        <a:lnTo>
                          <a:pt x="4" y="4"/>
                        </a:lnTo>
                        <a:lnTo>
                          <a:pt x="2" y="6"/>
                        </a:lnTo>
                        <a:lnTo>
                          <a:pt x="0" y="8"/>
                        </a:lnTo>
                        <a:lnTo>
                          <a:pt x="0" y="12"/>
                        </a:lnTo>
                        <a:lnTo>
                          <a:pt x="0" y="14"/>
                        </a:lnTo>
                        <a:lnTo>
                          <a:pt x="0" y="16"/>
                        </a:lnTo>
                        <a:lnTo>
                          <a:pt x="0" y="20"/>
                        </a:lnTo>
                        <a:lnTo>
                          <a:pt x="2" y="22"/>
                        </a:lnTo>
                        <a:lnTo>
                          <a:pt x="4" y="24"/>
                        </a:lnTo>
                        <a:lnTo>
                          <a:pt x="4" y="26"/>
                        </a:lnTo>
                        <a:lnTo>
                          <a:pt x="8" y="28"/>
                        </a:lnTo>
                        <a:lnTo>
                          <a:pt x="10" y="28"/>
                        </a:lnTo>
                        <a:lnTo>
                          <a:pt x="12" y="30"/>
                        </a:lnTo>
                        <a:lnTo>
                          <a:pt x="16" y="30"/>
                        </a:lnTo>
                        <a:lnTo>
                          <a:pt x="20" y="30"/>
                        </a:lnTo>
                        <a:lnTo>
                          <a:pt x="24" y="28"/>
                        </a:lnTo>
                        <a:lnTo>
                          <a:pt x="26" y="26"/>
                        </a:lnTo>
                        <a:lnTo>
                          <a:pt x="28" y="26"/>
                        </a:lnTo>
                        <a:lnTo>
                          <a:pt x="30" y="22"/>
                        </a:lnTo>
                        <a:lnTo>
                          <a:pt x="32" y="20"/>
                        </a:lnTo>
                        <a:lnTo>
                          <a:pt x="32" y="18"/>
                        </a:lnTo>
                        <a:lnTo>
                          <a:pt x="32" y="14"/>
                        </a:lnTo>
                        <a:lnTo>
                          <a:pt x="32" y="12"/>
                        </a:lnTo>
                        <a:lnTo>
                          <a:pt x="32" y="10"/>
                        </a:lnTo>
                        <a:lnTo>
                          <a:pt x="32" y="8"/>
                        </a:lnTo>
                        <a:lnTo>
                          <a:pt x="30" y="6"/>
                        </a:lnTo>
                        <a:lnTo>
                          <a:pt x="28" y="4"/>
                        </a:lnTo>
                        <a:lnTo>
                          <a:pt x="26" y="2"/>
                        </a:lnTo>
                        <a:lnTo>
                          <a:pt x="24" y="0"/>
                        </a:lnTo>
                        <a:lnTo>
                          <a:pt x="22" y="0"/>
                        </a:lnTo>
                        <a:lnTo>
                          <a:pt x="18" y="0"/>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76" name="Freeform 139"/>
                  <p:cNvSpPr>
                    <a:spLocks/>
                  </p:cNvSpPr>
                  <p:nvPr/>
                </p:nvSpPr>
                <p:spPr bwMode="auto">
                  <a:xfrm>
                    <a:off x="2194" y="1939"/>
                    <a:ext cx="16" cy="15"/>
                  </a:xfrm>
                  <a:custGeom>
                    <a:avLst/>
                    <a:gdLst>
                      <a:gd name="T0" fmla="*/ 9 w 32"/>
                      <a:gd name="T1" fmla="*/ 0 h 30"/>
                      <a:gd name="T2" fmla="*/ 7 w 32"/>
                      <a:gd name="T3" fmla="*/ 0 h 30"/>
                      <a:gd name="T4" fmla="*/ 5 w 32"/>
                      <a:gd name="T5" fmla="*/ 1 h 30"/>
                      <a:gd name="T6" fmla="*/ 4 w 32"/>
                      <a:gd name="T7" fmla="*/ 2 h 30"/>
                      <a:gd name="T8" fmla="*/ 3 w 32"/>
                      <a:gd name="T9" fmla="*/ 2 h 30"/>
                      <a:gd name="T10" fmla="*/ 1 w 32"/>
                      <a:gd name="T11" fmla="*/ 4 h 30"/>
                      <a:gd name="T12" fmla="*/ 1 w 32"/>
                      <a:gd name="T13" fmla="*/ 5 h 30"/>
                      <a:gd name="T14" fmla="*/ 0 w 32"/>
                      <a:gd name="T15" fmla="*/ 6 h 30"/>
                      <a:gd name="T16" fmla="*/ 0 w 32"/>
                      <a:gd name="T17" fmla="*/ 8 h 30"/>
                      <a:gd name="T18" fmla="*/ 0 w 32"/>
                      <a:gd name="T19" fmla="*/ 9 h 30"/>
                      <a:gd name="T20" fmla="*/ 1 w 32"/>
                      <a:gd name="T21" fmla="*/ 11 h 30"/>
                      <a:gd name="T22" fmla="*/ 2 w 32"/>
                      <a:gd name="T23" fmla="*/ 12 h 30"/>
                      <a:gd name="T24" fmla="*/ 3 w 32"/>
                      <a:gd name="T25" fmla="*/ 14 h 30"/>
                      <a:gd name="T26" fmla="*/ 4 w 32"/>
                      <a:gd name="T27" fmla="*/ 15 h 30"/>
                      <a:gd name="T28" fmla="*/ 5 w 32"/>
                      <a:gd name="T29" fmla="*/ 15 h 30"/>
                      <a:gd name="T30" fmla="*/ 7 w 32"/>
                      <a:gd name="T31" fmla="*/ 15 h 30"/>
                      <a:gd name="T32" fmla="*/ 9 w 32"/>
                      <a:gd name="T33" fmla="*/ 15 h 30"/>
                      <a:gd name="T34" fmla="*/ 10 w 32"/>
                      <a:gd name="T35" fmla="*/ 15 h 30"/>
                      <a:gd name="T36" fmla="*/ 12 w 32"/>
                      <a:gd name="T37" fmla="*/ 15 h 30"/>
                      <a:gd name="T38" fmla="*/ 13 w 32"/>
                      <a:gd name="T39" fmla="*/ 14 h 30"/>
                      <a:gd name="T40" fmla="*/ 15 w 32"/>
                      <a:gd name="T41" fmla="*/ 14 h 30"/>
                      <a:gd name="T42" fmla="*/ 15 w 32"/>
                      <a:gd name="T43" fmla="*/ 12 h 30"/>
                      <a:gd name="T44" fmla="*/ 16 w 32"/>
                      <a:gd name="T45" fmla="*/ 11 h 30"/>
                      <a:gd name="T46" fmla="*/ 16 w 32"/>
                      <a:gd name="T47" fmla="*/ 10 h 30"/>
                      <a:gd name="T48" fmla="*/ 16 w 32"/>
                      <a:gd name="T49" fmla="*/ 8 h 30"/>
                      <a:gd name="T50" fmla="*/ 16 w 32"/>
                      <a:gd name="T51" fmla="*/ 7 h 30"/>
                      <a:gd name="T52" fmla="*/ 16 w 32"/>
                      <a:gd name="T53" fmla="*/ 6 h 30"/>
                      <a:gd name="T54" fmla="*/ 16 w 32"/>
                      <a:gd name="T55" fmla="*/ 5 h 30"/>
                      <a:gd name="T56" fmla="*/ 15 w 32"/>
                      <a:gd name="T57" fmla="*/ 4 h 30"/>
                      <a:gd name="T58" fmla="*/ 15 w 32"/>
                      <a:gd name="T59" fmla="*/ 3 h 30"/>
                      <a:gd name="T60" fmla="*/ 14 w 32"/>
                      <a:gd name="T61" fmla="*/ 2 h 30"/>
                      <a:gd name="T62" fmla="*/ 12 w 32"/>
                      <a:gd name="T63" fmla="*/ 1 h 30"/>
                      <a:gd name="T64" fmla="*/ 11 w 32"/>
                      <a:gd name="T65" fmla="*/ 1 h 30"/>
                      <a:gd name="T66" fmla="*/ 10 w 32"/>
                      <a:gd name="T67" fmla="*/ 0 h 30"/>
                      <a:gd name="T68" fmla="*/ 9 w 32"/>
                      <a:gd name="T69" fmla="*/ 0 h 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30"/>
                      <a:gd name="T107" fmla="*/ 32 w 32"/>
                      <a:gd name="T108" fmla="*/ 30 h 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30">
                        <a:moveTo>
                          <a:pt x="18" y="0"/>
                        </a:moveTo>
                        <a:lnTo>
                          <a:pt x="14" y="0"/>
                        </a:lnTo>
                        <a:lnTo>
                          <a:pt x="10" y="2"/>
                        </a:lnTo>
                        <a:lnTo>
                          <a:pt x="8" y="4"/>
                        </a:lnTo>
                        <a:lnTo>
                          <a:pt x="6" y="4"/>
                        </a:lnTo>
                        <a:lnTo>
                          <a:pt x="2" y="8"/>
                        </a:lnTo>
                        <a:lnTo>
                          <a:pt x="2" y="10"/>
                        </a:lnTo>
                        <a:lnTo>
                          <a:pt x="0" y="12"/>
                        </a:lnTo>
                        <a:lnTo>
                          <a:pt x="0" y="16"/>
                        </a:lnTo>
                        <a:lnTo>
                          <a:pt x="0" y="18"/>
                        </a:lnTo>
                        <a:lnTo>
                          <a:pt x="2" y="22"/>
                        </a:lnTo>
                        <a:lnTo>
                          <a:pt x="4" y="24"/>
                        </a:lnTo>
                        <a:lnTo>
                          <a:pt x="6" y="28"/>
                        </a:lnTo>
                        <a:lnTo>
                          <a:pt x="8" y="30"/>
                        </a:lnTo>
                        <a:lnTo>
                          <a:pt x="10" y="30"/>
                        </a:lnTo>
                        <a:lnTo>
                          <a:pt x="14" y="30"/>
                        </a:lnTo>
                        <a:lnTo>
                          <a:pt x="18" y="30"/>
                        </a:lnTo>
                        <a:lnTo>
                          <a:pt x="20" y="30"/>
                        </a:lnTo>
                        <a:lnTo>
                          <a:pt x="24" y="30"/>
                        </a:lnTo>
                        <a:lnTo>
                          <a:pt x="26" y="28"/>
                        </a:lnTo>
                        <a:lnTo>
                          <a:pt x="30" y="28"/>
                        </a:lnTo>
                        <a:lnTo>
                          <a:pt x="30" y="24"/>
                        </a:lnTo>
                        <a:lnTo>
                          <a:pt x="32" y="22"/>
                        </a:lnTo>
                        <a:lnTo>
                          <a:pt x="32" y="20"/>
                        </a:lnTo>
                        <a:lnTo>
                          <a:pt x="32" y="16"/>
                        </a:lnTo>
                        <a:lnTo>
                          <a:pt x="32" y="14"/>
                        </a:lnTo>
                        <a:lnTo>
                          <a:pt x="32" y="12"/>
                        </a:lnTo>
                        <a:lnTo>
                          <a:pt x="32" y="10"/>
                        </a:lnTo>
                        <a:lnTo>
                          <a:pt x="30" y="8"/>
                        </a:lnTo>
                        <a:lnTo>
                          <a:pt x="30" y="6"/>
                        </a:lnTo>
                        <a:lnTo>
                          <a:pt x="28" y="4"/>
                        </a:lnTo>
                        <a:lnTo>
                          <a:pt x="24" y="2"/>
                        </a:lnTo>
                        <a:lnTo>
                          <a:pt x="22" y="2"/>
                        </a:lnTo>
                        <a:lnTo>
                          <a:pt x="20"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77" name="Freeform 140"/>
                  <p:cNvSpPr>
                    <a:spLocks/>
                  </p:cNvSpPr>
                  <p:nvPr/>
                </p:nvSpPr>
                <p:spPr bwMode="auto">
                  <a:xfrm>
                    <a:off x="2216" y="2007"/>
                    <a:ext cx="17" cy="14"/>
                  </a:xfrm>
                  <a:custGeom>
                    <a:avLst/>
                    <a:gdLst>
                      <a:gd name="T0" fmla="*/ 8 w 34"/>
                      <a:gd name="T1" fmla="*/ 0 h 30"/>
                      <a:gd name="T2" fmla="*/ 7 w 34"/>
                      <a:gd name="T3" fmla="*/ 0 h 30"/>
                      <a:gd name="T4" fmla="*/ 5 w 34"/>
                      <a:gd name="T5" fmla="*/ 1 h 30"/>
                      <a:gd name="T6" fmla="*/ 4 w 34"/>
                      <a:gd name="T7" fmla="*/ 1 h 30"/>
                      <a:gd name="T8" fmla="*/ 3 w 34"/>
                      <a:gd name="T9" fmla="*/ 2 h 30"/>
                      <a:gd name="T10" fmla="*/ 2 w 34"/>
                      <a:gd name="T11" fmla="*/ 3 h 30"/>
                      <a:gd name="T12" fmla="*/ 1 w 34"/>
                      <a:gd name="T13" fmla="*/ 4 h 30"/>
                      <a:gd name="T14" fmla="*/ 0 w 34"/>
                      <a:gd name="T15" fmla="*/ 6 h 30"/>
                      <a:gd name="T16" fmla="*/ 0 w 34"/>
                      <a:gd name="T17" fmla="*/ 7 h 30"/>
                      <a:gd name="T18" fmla="*/ 0 w 34"/>
                      <a:gd name="T19" fmla="*/ 8 h 30"/>
                      <a:gd name="T20" fmla="*/ 0 w 34"/>
                      <a:gd name="T21" fmla="*/ 9 h 30"/>
                      <a:gd name="T22" fmla="*/ 1 w 34"/>
                      <a:gd name="T23" fmla="*/ 10 h 30"/>
                      <a:gd name="T24" fmla="*/ 2 w 34"/>
                      <a:gd name="T25" fmla="*/ 11 h 30"/>
                      <a:gd name="T26" fmla="*/ 3 w 34"/>
                      <a:gd name="T27" fmla="*/ 12 h 30"/>
                      <a:gd name="T28" fmla="*/ 4 w 34"/>
                      <a:gd name="T29" fmla="*/ 13 h 30"/>
                      <a:gd name="T30" fmla="*/ 5 w 34"/>
                      <a:gd name="T31" fmla="*/ 14 h 30"/>
                      <a:gd name="T32" fmla="*/ 7 w 34"/>
                      <a:gd name="T33" fmla="*/ 14 h 30"/>
                      <a:gd name="T34" fmla="*/ 9 w 34"/>
                      <a:gd name="T35" fmla="*/ 14 h 30"/>
                      <a:gd name="T36" fmla="*/ 10 w 34"/>
                      <a:gd name="T37" fmla="*/ 14 h 30"/>
                      <a:gd name="T38" fmla="*/ 12 w 34"/>
                      <a:gd name="T39" fmla="*/ 13 h 30"/>
                      <a:gd name="T40" fmla="*/ 13 w 34"/>
                      <a:gd name="T41" fmla="*/ 13 h 30"/>
                      <a:gd name="T42" fmla="*/ 14 w 34"/>
                      <a:gd name="T43" fmla="*/ 12 h 30"/>
                      <a:gd name="T44" fmla="*/ 15 w 34"/>
                      <a:gd name="T45" fmla="*/ 11 h 30"/>
                      <a:gd name="T46" fmla="*/ 16 w 34"/>
                      <a:gd name="T47" fmla="*/ 9 h 30"/>
                      <a:gd name="T48" fmla="*/ 17 w 34"/>
                      <a:gd name="T49" fmla="*/ 8 h 30"/>
                      <a:gd name="T50" fmla="*/ 17 w 34"/>
                      <a:gd name="T51" fmla="*/ 7 h 30"/>
                      <a:gd name="T52" fmla="*/ 17 w 34"/>
                      <a:gd name="T53" fmla="*/ 6 h 30"/>
                      <a:gd name="T54" fmla="*/ 16 w 34"/>
                      <a:gd name="T55" fmla="*/ 5 h 30"/>
                      <a:gd name="T56" fmla="*/ 16 w 34"/>
                      <a:gd name="T57" fmla="*/ 4 h 30"/>
                      <a:gd name="T58" fmla="*/ 15 w 34"/>
                      <a:gd name="T59" fmla="*/ 3 h 30"/>
                      <a:gd name="T60" fmla="*/ 14 w 34"/>
                      <a:gd name="T61" fmla="*/ 2 h 30"/>
                      <a:gd name="T62" fmla="*/ 13 w 34"/>
                      <a:gd name="T63" fmla="*/ 1 h 30"/>
                      <a:gd name="T64" fmla="*/ 12 w 34"/>
                      <a:gd name="T65" fmla="*/ 1 h 30"/>
                      <a:gd name="T66" fmla="*/ 11 w 34"/>
                      <a:gd name="T67" fmla="*/ 0 h 30"/>
                      <a:gd name="T68" fmla="*/ 9 w 34"/>
                      <a:gd name="T69" fmla="*/ 0 h 30"/>
                      <a:gd name="T70" fmla="*/ 8 w 34"/>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
                      <a:gd name="T109" fmla="*/ 0 h 30"/>
                      <a:gd name="T110" fmla="*/ 34 w 34"/>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 h="30">
                        <a:moveTo>
                          <a:pt x="16" y="0"/>
                        </a:moveTo>
                        <a:lnTo>
                          <a:pt x="14" y="0"/>
                        </a:lnTo>
                        <a:lnTo>
                          <a:pt x="10" y="2"/>
                        </a:lnTo>
                        <a:lnTo>
                          <a:pt x="8" y="2"/>
                        </a:lnTo>
                        <a:lnTo>
                          <a:pt x="6" y="4"/>
                        </a:lnTo>
                        <a:lnTo>
                          <a:pt x="4" y="6"/>
                        </a:lnTo>
                        <a:lnTo>
                          <a:pt x="2" y="8"/>
                        </a:lnTo>
                        <a:lnTo>
                          <a:pt x="0" y="12"/>
                        </a:lnTo>
                        <a:lnTo>
                          <a:pt x="0" y="16"/>
                        </a:lnTo>
                        <a:lnTo>
                          <a:pt x="0" y="18"/>
                        </a:lnTo>
                        <a:lnTo>
                          <a:pt x="0" y="20"/>
                        </a:lnTo>
                        <a:lnTo>
                          <a:pt x="2" y="22"/>
                        </a:lnTo>
                        <a:lnTo>
                          <a:pt x="4" y="24"/>
                        </a:lnTo>
                        <a:lnTo>
                          <a:pt x="6" y="26"/>
                        </a:lnTo>
                        <a:lnTo>
                          <a:pt x="8" y="28"/>
                        </a:lnTo>
                        <a:lnTo>
                          <a:pt x="10" y="30"/>
                        </a:lnTo>
                        <a:lnTo>
                          <a:pt x="14" y="30"/>
                        </a:lnTo>
                        <a:lnTo>
                          <a:pt x="18" y="30"/>
                        </a:lnTo>
                        <a:lnTo>
                          <a:pt x="20" y="30"/>
                        </a:lnTo>
                        <a:lnTo>
                          <a:pt x="24" y="28"/>
                        </a:lnTo>
                        <a:lnTo>
                          <a:pt x="26" y="28"/>
                        </a:lnTo>
                        <a:lnTo>
                          <a:pt x="28" y="26"/>
                        </a:lnTo>
                        <a:lnTo>
                          <a:pt x="30" y="24"/>
                        </a:lnTo>
                        <a:lnTo>
                          <a:pt x="32" y="20"/>
                        </a:lnTo>
                        <a:lnTo>
                          <a:pt x="34" y="18"/>
                        </a:lnTo>
                        <a:lnTo>
                          <a:pt x="34" y="16"/>
                        </a:lnTo>
                        <a:lnTo>
                          <a:pt x="34" y="12"/>
                        </a:lnTo>
                        <a:lnTo>
                          <a:pt x="32" y="10"/>
                        </a:lnTo>
                        <a:lnTo>
                          <a:pt x="32" y="8"/>
                        </a:lnTo>
                        <a:lnTo>
                          <a:pt x="30" y="6"/>
                        </a:lnTo>
                        <a:lnTo>
                          <a:pt x="28" y="4"/>
                        </a:lnTo>
                        <a:lnTo>
                          <a:pt x="26" y="2"/>
                        </a:lnTo>
                        <a:lnTo>
                          <a:pt x="24" y="2"/>
                        </a:lnTo>
                        <a:lnTo>
                          <a:pt x="22" y="0"/>
                        </a:lnTo>
                        <a:lnTo>
                          <a:pt x="18" y="0"/>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78" name="Freeform 141"/>
                  <p:cNvSpPr>
                    <a:spLocks/>
                  </p:cNvSpPr>
                  <p:nvPr/>
                </p:nvSpPr>
                <p:spPr bwMode="auto">
                  <a:xfrm>
                    <a:off x="2231" y="2076"/>
                    <a:ext cx="17" cy="15"/>
                  </a:xfrm>
                  <a:custGeom>
                    <a:avLst/>
                    <a:gdLst>
                      <a:gd name="T0" fmla="*/ 8 w 33"/>
                      <a:gd name="T1" fmla="*/ 0 h 30"/>
                      <a:gd name="T2" fmla="*/ 7 w 33"/>
                      <a:gd name="T3" fmla="*/ 0 h 30"/>
                      <a:gd name="T4" fmla="*/ 5 w 33"/>
                      <a:gd name="T5" fmla="*/ 0 h 30"/>
                      <a:gd name="T6" fmla="*/ 3 w 33"/>
                      <a:gd name="T7" fmla="*/ 1 h 30"/>
                      <a:gd name="T8" fmla="*/ 3 w 33"/>
                      <a:gd name="T9" fmla="*/ 2 h 30"/>
                      <a:gd name="T10" fmla="*/ 1 w 33"/>
                      <a:gd name="T11" fmla="*/ 3 h 30"/>
                      <a:gd name="T12" fmla="*/ 1 w 33"/>
                      <a:gd name="T13" fmla="*/ 4 h 30"/>
                      <a:gd name="T14" fmla="*/ 0 w 33"/>
                      <a:gd name="T15" fmla="*/ 6 h 30"/>
                      <a:gd name="T16" fmla="*/ 0 w 33"/>
                      <a:gd name="T17" fmla="*/ 7 h 30"/>
                      <a:gd name="T18" fmla="*/ 0 w 33"/>
                      <a:gd name="T19" fmla="*/ 8 h 30"/>
                      <a:gd name="T20" fmla="*/ 1 w 33"/>
                      <a:gd name="T21" fmla="*/ 10 h 30"/>
                      <a:gd name="T22" fmla="*/ 1 w 33"/>
                      <a:gd name="T23" fmla="*/ 11 h 30"/>
                      <a:gd name="T24" fmla="*/ 2 w 33"/>
                      <a:gd name="T25" fmla="*/ 12 h 30"/>
                      <a:gd name="T26" fmla="*/ 3 w 33"/>
                      <a:gd name="T27" fmla="*/ 13 h 30"/>
                      <a:gd name="T28" fmla="*/ 4 w 33"/>
                      <a:gd name="T29" fmla="*/ 14 h 30"/>
                      <a:gd name="T30" fmla="*/ 5 w 33"/>
                      <a:gd name="T31" fmla="*/ 14 h 30"/>
                      <a:gd name="T32" fmla="*/ 7 w 33"/>
                      <a:gd name="T33" fmla="*/ 15 h 30"/>
                      <a:gd name="T34" fmla="*/ 9 w 33"/>
                      <a:gd name="T35" fmla="*/ 15 h 30"/>
                      <a:gd name="T36" fmla="*/ 10 w 33"/>
                      <a:gd name="T37" fmla="*/ 15 h 30"/>
                      <a:gd name="T38" fmla="*/ 12 w 33"/>
                      <a:gd name="T39" fmla="*/ 14 h 30"/>
                      <a:gd name="T40" fmla="*/ 13 w 33"/>
                      <a:gd name="T41" fmla="*/ 14 h 30"/>
                      <a:gd name="T42" fmla="*/ 14 w 33"/>
                      <a:gd name="T43" fmla="*/ 13 h 30"/>
                      <a:gd name="T44" fmla="*/ 15 w 33"/>
                      <a:gd name="T45" fmla="*/ 12 h 30"/>
                      <a:gd name="T46" fmla="*/ 16 w 33"/>
                      <a:gd name="T47" fmla="*/ 10 h 30"/>
                      <a:gd name="T48" fmla="*/ 17 w 33"/>
                      <a:gd name="T49" fmla="*/ 9 h 30"/>
                      <a:gd name="T50" fmla="*/ 17 w 33"/>
                      <a:gd name="T51" fmla="*/ 8 h 30"/>
                      <a:gd name="T52" fmla="*/ 17 w 33"/>
                      <a:gd name="T53" fmla="*/ 6 h 30"/>
                      <a:gd name="T54" fmla="*/ 16 w 33"/>
                      <a:gd name="T55" fmla="*/ 5 h 30"/>
                      <a:gd name="T56" fmla="*/ 16 w 33"/>
                      <a:gd name="T57" fmla="*/ 4 h 30"/>
                      <a:gd name="T58" fmla="*/ 15 w 33"/>
                      <a:gd name="T59" fmla="*/ 3 h 30"/>
                      <a:gd name="T60" fmla="*/ 14 w 33"/>
                      <a:gd name="T61" fmla="*/ 2 h 30"/>
                      <a:gd name="T62" fmla="*/ 13 w 33"/>
                      <a:gd name="T63" fmla="*/ 1 h 30"/>
                      <a:gd name="T64" fmla="*/ 12 w 33"/>
                      <a:gd name="T65" fmla="*/ 0 h 30"/>
                      <a:gd name="T66" fmla="*/ 11 w 33"/>
                      <a:gd name="T67" fmla="*/ 0 h 30"/>
                      <a:gd name="T68" fmla="*/ 9 w 33"/>
                      <a:gd name="T69" fmla="*/ 0 h 30"/>
                      <a:gd name="T70" fmla="*/ 8 w 33"/>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
                      <a:gd name="T109" fmla="*/ 0 h 30"/>
                      <a:gd name="T110" fmla="*/ 33 w 3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 h="30">
                        <a:moveTo>
                          <a:pt x="15" y="0"/>
                        </a:moveTo>
                        <a:lnTo>
                          <a:pt x="14" y="0"/>
                        </a:lnTo>
                        <a:lnTo>
                          <a:pt x="10" y="0"/>
                        </a:lnTo>
                        <a:lnTo>
                          <a:pt x="6" y="2"/>
                        </a:lnTo>
                        <a:lnTo>
                          <a:pt x="6" y="4"/>
                        </a:lnTo>
                        <a:lnTo>
                          <a:pt x="2" y="6"/>
                        </a:lnTo>
                        <a:lnTo>
                          <a:pt x="2" y="8"/>
                        </a:lnTo>
                        <a:lnTo>
                          <a:pt x="0" y="12"/>
                        </a:lnTo>
                        <a:lnTo>
                          <a:pt x="0" y="14"/>
                        </a:lnTo>
                        <a:lnTo>
                          <a:pt x="0" y="16"/>
                        </a:lnTo>
                        <a:lnTo>
                          <a:pt x="2" y="20"/>
                        </a:lnTo>
                        <a:lnTo>
                          <a:pt x="2" y="22"/>
                        </a:lnTo>
                        <a:lnTo>
                          <a:pt x="4" y="24"/>
                        </a:lnTo>
                        <a:lnTo>
                          <a:pt x="6" y="26"/>
                        </a:lnTo>
                        <a:lnTo>
                          <a:pt x="8" y="28"/>
                        </a:lnTo>
                        <a:lnTo>
                          <a:pt x="10" y="28"/>
                        </a:lnTo>
                        <a:lnTo>
                          <a:pt x="14" y="30"/>
                        </a:lnTo>
                        <a:lnTo>
                          <a:pt x="17" y="30"/>
                        </a:lnTo>
                        <a:lnTo>
                          <a:pt x="19" y="30"/>
                        </a:lnTo>
                        <a:lnTo>
                          <a:pt x="23" y="28"/>
                        </a:lnTo>
                        <a:lnTo>
                          <a:pt x="25" y="28"/>
                        </a:lnTo>
                        <a:lnTo>
                          <a:pt x="27" y="26"/>
                        </a:lnTo>
                        <a:lnTo>
                          <a:pt x="29" y="24"/>
                        </a:lnTo>
                        <a:lnTo>
                          <a:pt x="31" y="20"/>
                        </a:lnTo>
                        <a:lnTo>
                          <a:pt x="33" y="18"/>
                        </a:lnTo>
                        <a:lnTo>
                          <a:pt x="33" y="16"/>
                        </a:lnTo>
                        <a:lnTo>
                          <a:pt x="33" y="12"/>
                        </a:lnTo>
                        <a:lnTo>
                          <a:pt x="31" y="10"/>
                        </a:lnTo>
                        <a:lnTo>
                          <a:pt x="31" y="8"/>
                        </a:lnTo>
                        <a:lnTo>
                          <a:pt x="29" y="6"/>
                        </a:lnTo>
                        <a:lnTo>
                          <a:pt x="27" y="4"/>
                        </a:lnTo>
                        <a:lnTo>
                          <a:pt x="25" y="2"/>
                        </a:lnTo>
                        <a:lnTo>
                          <a:pt x="23" y="0"/>
                        </a:lnTo>
                        <a:lnTo>
                          <a:pt x="21" y="0"/>
                        </a:lnTo>
                        <a:lnTo>
                          <a:pt x="17" y="0"/>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79" name="Freeform 142"/>
                  <p:cNvSpPr>
                    <a:spLocks/>
                  </p:cNvSpPr>
                  <p:nvPr/>
                </p:nvSpPr>
                <p:spPr bwMode="auto">
                  <a:xfrm>
                    <a:off x="2250" y="2146"/>
                    <a:ext cx="17" cy="15"/>
                  </a:xfrm>
                  <a:custGeom>
                    <a:avLst/>
                    <a:gdLst>
                      <a:gd name="T0" fmla="*/ 9 w 34"/>
                      <a:gd name="T1" fmla="*/ 0 h 30"/>
                      <a:gd name="T2" fmla="*/ 7 w 34"/>
                      <a:gd name="T3" fmla="*/ 0 h 30"/>
                      <a:gd name="T4" fmla="*/ 5 w 34"/>
                      <a:gd name="T5" fmla="*/ 0 h 30"/>
                      <a:gd name="T6" fmla="*/ 4 w 34"/>
                      <a:gd name="T7" fmla="*/ 1 h 30"/>
                      <a:gd name="T8" fmla="*/ 3 w 34"/>
                      <a:gd name="T9" fmla="*/ 1 h 30"/>
                      <a:gd name="T10" fmla="*/ 2 w 34"/>
                      <a:gd name="T11" fmla="*/ 3 h 30"/>
                      <a:gd name="T12" fmla="*/ 1 w 34"/>
                      <a:gd name="T13" fmla="*/ 4 h 30"/>
                      <a:gd name="T14" fmla="*/ 0 w 34"/>
                      <a:gd name="T15" fmla="*/ 6 h 30"/>
                      <a:gd name="T16" fmla="*/ 0 w 34"/>
                      <a:gd name="T17" fmla="*/ 7 h 30"/>
                      <a:gd name="T18" fmla="*/ 0 w 34"/>
                      <a:gd name="T19" fmla="*/ 8 h 30"/>
                      <a:gd name="T20" fmla="*/ 1 w 34"/>
                      <a:gd name="T21" fmla="*/ 10 h 30"/>
                      <a:gd name="T22" fmla="*/ 1 w 34"/>
                      <a:gd name="T23" fmla="*/ 11 h 30"/>
                      <a:gd name="T24" fmla="*/ 2 w 34"/>
                      <a:gd name="T25" fmla="*/ 12 h 30"/>
                      <a:gd name="T26" fmla="*/ 3 w 34"/>
                      <a:gd name="T27" fmla="*/ 12 h 30"/>
                      <a:gd name="T28" fmla="*/ 4 w 34"/>
                      <a:gd name="T29" fmla="*/ 13 h 30"/>
                      <a:gd name="T30" fmla="*/ 5 w 34"/>
                      <a:gd name="T31" fmla="*/ 14 h 30"/>
                      <a:gd name="T32" fmla="*/ 7 w 34"/>
                      <a:gd name="T33" fmla="*/ 15 h 30"/>
                      <a:gd name="T34" fmla="*/ 9 w 34"/>
                      <a:gd name="T35" fmla="*/ 15 h 30"/>
                      <a:gd name="T36" fmla="*/ 10 w 34"/>
                      <a:gd name="T37" fmla="*/ 15 h 30"/>
                      <a:gd name="T38" fmla="*/ 12 w 34"/>
                      <a:gd name="T39" fmla="*/ 14 h 30"/>
                      <a:gd name="T40" fmla="*/ 13 w 34"/>
                      <a:gd name="T41" fmla="*/ 13 h 30"/>
                      <a:gd name="T42" fmla="*/ 14 w 34"/>
                      <a:gd name="T43" fmla="*/ 12 h 30"/>
                      <a:gd name="T44" fmla="*/ 16 w 34"/>
                      <a:gd name="T45" fmla="*/ 11 h 30"/>
                      <a:gd name="T46" fmla="*/ 16 w 34"/>
                      <a:gd name="T47" fmla="*/ 10 h 30"/>
                      <a:gd name="T48" fmla="*/ 17 w 34"/>
                      <a:gd name="T49" fmla="*/ 9 h 30"/>
                      <a:gd name="T50" fmla="*/ 17 w 34"/>
                      <a:gd name="T51" fmla="*/ 7 h 30"/>
                      <a:gd name="T52" fmla="*/ 17 w 34"/>
                      <a:gd name="T53" fmla="*/ 6 h 30"/>
                      <a:gd name="T54" fmla="*/ 16 w 34"/>
                      <a:gd name="T55" fmla="*/ 5 h 30"/>
                      <a:gd name="T56" fmla="*/ 16 w 34"/>
                      <a:gd name="T57" fmla="*/ 4 h 30"/>
                      <a:gd name="T58" fmla="*/ 16 w 34"/>
                      <a:gd name="T59" fmla="*/ 3 h 30"/>
                      <a:gd name="T60" fmla="*/ 14 w 34"/>
                      <a:gd name="T61" fmla="*/ 2 h 30"/>
                      <a:gd name="T62" fmla="*/ 14 w 34"/>
                      <a:gd name="T63" fmla="*/ 1 h 30"/>
                      <a:gd name="T64" fmla="*/ 13 w 34"/>
                      <a:gd name="T65" fmla="*/ 0 h 30"/>
                      <a:gd name="T66" fmla="*/ 11 w 34"/>
                      <a:gd name="T67" fmla="*/ 0 h 30"/>
                      <a:gd name="T68" fmla="*/ 10 w 34"/>
                      <a:gd name="T69" fmla="*/ 0 h 30"/>
                      <a:gd name="T70" fmla="*/ 9 w 34"/>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
                      <a:gd name="T109" fmla="*/ 0 h 30"/>
                      <a:gd name="T110" fmla="*/ 34 w 34"/>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 h="30">
                        <a:moveTo>
                          <a:pt x="18" y="0"/>
                        </a:moveTo>
                        <a:lnTo>
                          <a:pt x="14" y="0"/>
                        </a:lnTo>
                        <a:lnTo>
                          <a:pt x="10" y="0"/>
                        </a:lnTo>
                        <a:lnTo>
                          <a:pt x="8" y="2"/>
                        </a:lnTo>
                        <a:lnTo>
                          <a:pt x="6" y="2"/>
                        </a:lnTo>
                        <a:lnTo>
                          <a:pt x="4" y="6"/>
                        </a:lnTo>
                        <a:lnTo>
                          <a:pt x="2" y="8"/>
                        </a:lnTo>
                        <a:lnTo>
                          <a:pt x="0" y="12"/>
                        </a:lnTo>
                        <a:lnTo>
                          <a:pt x="0" y="14"/>
                        </a:lnTo>
                        <a:lnTo>
                          <a:pt x="0" y="16"/>
                        </a:lnTo>
                        <a:lnTo>
                          <a:pt x="2" y="20"/>
                        </a:lnTo>
                        <a:lnTo>
                          <a:pt x="2" y="22"/>
                        </a:lnTo>
                        <a:lnTo>
                          <a:pt x="4" y="24"/>
                        </a:lnTo>
                        <a:lnTo>
                          <a:pt x="6" y="24"/>
                        </a:lnTo>
                        <a:lnTo>
                          <a:pt x="8" y="26"/>
                        </a:lnTo>
                        <a:lnTo>
                          <a:pt x="10" y="28"/>
                        </a:lnTo>
                        <a:lnTo>
                          <a:pt x="14" y="30"/>
                        </a:lnTo>
                        <a:lnTo>
                          <a:pt x="18" y="30"/>
                        </a:lnTo>
                        <a:lnTo>
                          <a:pt x="20" y="30"/>
                        </a:lnTo>
                        <a:lnTo>
                          <a:pt x="24" y="28"/>
                        </a:lnTo>
                        <a:lnTo>
                          <a:pt x="26" y="26"/>
                        </a:lnTo>
                        <a:lnTo>
                          <a:pt x="28" y="24"/>
                        </a:lnTo>
                        <a:lnTo>
                          <a:pt x="32" y="22"/>
                        </a:lnTo>
                        <a:lnTo>
                          <a:pt x="32" y="20"/>
                        </a:lnTo>
                        <a:lnTo>
                          <a:pt x="34" y="18"/>
                        </a:lnTo>
                        <a:lnTo>
                          <a:pt x="34" y="14"/>
                        </a:lnTo>
                        <a:lnTo>
                          <a:pt x="34" y="12"/>
                        </a:lnTo>
                        <a:lnTo>
                          <a:pt x="32" y="10"/>
                        </a:lnTo>
                        <a:lnTo>
                          <a:pt x="32" y="8"/>
                        </a:lnTo>
                        <a:lnTo>
                          <a:pt x="32" y="6"/>
                        </a:lnTo>
                        <a:lnTo>
                          <a:pt x="28" y="4"/>
                        </a:lnTo>
                        <a:lnTo>
                          <a:pt x="28" y="2"/>
                        </a:lnTo>
                        <a:lnTo>
                          <a:pt x="26" y="0"/>
                        </a:lnTo>
                        <a:lnTo>
                          <a:pt x="22" y="0"/>
                        </a:lnTo>
                        <a:lnTo>
                          <a:pt x="20"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80" name="Freeform 143"/>
                  <p:cNvSpPr>
                    <a:spLocks/>
                  </p:cNvSpPr>
                  <p:nvPr/>
                </p:nvSpPr>
                <p:spPr bwMode="auto">
                  <a:xfrm>
                    <a:off x="2268" y="2211"/>
                    <a:ext cx="16" cy="15"/>
                  </a:xfrm>
                  <a:custGeom>
                    <a:avLst/>
                    <a:gdLst>
                      <a:gd name="T0" fmla="*/ 8 w 32"/>
                      <a:gd name="T1" fmla="*/ 0 h 30"/>
                      <a:gd name="T2" fmla="*/ 6 w 32"/>
                      <a:gd name="T3" fmla="*/ 0 h 30"/>
                      <a:gd name="T4" fmla="*/ 5 w 32"/>
                      <a:gd name="T5" fmla="*/ 1 h 30"/>
                      <a:gd name="T6" fmla="*/ 3 w 32"/>
                      <a:gd name="T7" fmla="*/ 1 h 30"/>
                      <a:gd name="T8" fmla="*/ 2 w 32"/>
                      <a:gd name="T9" fmla="*/ 2 h 30"/>
                      <a:gd name="T10" fmla="*/ 1 w 32"/>
                      <a:gd name="T11" fmla="*/ 3 h 30"/>
                      <a:gd name="T12" fmla="*/ 0 w 32"/>
                      <a:gd name="T13" fmla="*/ 4 h 30"/>
                      <a:gd name="T14" fmla="*/ 0 w 32"/>
                      <a:gd name="T15" fmla="*/ 6 h 30"/>
                      <a:gd name="T16" fmla="*/ 0 w 32"/>
                      <a:gd name="T17" fmla="*/ 8 h 30"/>
                      <a:gd name="T18" fmla="*/ 0 w 32"/>
                      <a:gd name="T19" fmla="*/ 9 h 30"/>
                      <a:gd name="T20" fmla="*/ 0 w 32"/>
                      <a:gd name="T21" fmla="*/ 10 h 30"/>
                      <a:gd name="T22" fmla="*/ 1 w 32"/>
                      <a:gd name="T23" fmla="*/ 11 h 30"/>
                      <a:gd name="T24" fmla="*/ 1 w 32"/>
                      <a:gd name="T25" fmla="*/ 12 h 30"/>
                      <a:gd name="T26" fmla="*/ 2 w 32"/>
                      <a:gd name="T27" fmla="*/ 13 h 30"/>
                      <a:gd name="T28" fmla="*/ 4 w 32"/>
                      <a:gd name="T29" fmla="*/ 14 h 30"/>
                      <a:gd name="T30" fmla="*/ 5 w 32"/>
                      <a:gd name="T31" fmla="*/ 15 h 30"/>
                      <a:gd name="T32" fmla="*/ 6 w 32"/>
                      <a:gd name="T33" fmla="*/ 15 h 30"/>
                      <a:gd name="T34" fmla="*/ 8 w 32"/>
                      <a:gd name="T35" fmla="*/ 15 h 30"/>
                      <a:gd name="T36" fmla="*/ 10 w 32"/>
                      <a:gd name="T37" fmla="*/ 15 h 30"/>
                      <a:gd name="T38" fmla="*/ 11 w 32"/>
                      <a:gd name="T39" fmla="*/ 15 h 30"/>
                      <a:gd name="T40" fmla="*/ 13 w 32"/>
                      <a:gd name="T41" fmla="*/ 14 h 30"/>
                      <a:gd name="T42" fmla="*/ 14 w 32"/>
                      <a:gd name="T43" fmla="*/ 13 h 30"/>
                      <a:gd name="T44" fmla="*/ 15 w 32"/>
                      <a:gd name="T45" fmla="*/ 12 h 30"/>
                      <a:gd name="T46" fmla="*/ 15 w 32"/>
                      <a:gd name="T47" fmla="*/ 11 h 30"/>
                      <a:gd name="T48" fmla="*/ 16 w 32"/>
                      <a:gd name="T49" fmla="*/ 9 h 30"/>
                      <a:gd name="T50" fmla="*/ 16 w 32"/>
                      <a:gd name="T51" fmla="*/ 8 h 30"/>
                      <a:gd name="T52" fmla="*/ 16 w 32"/>
                      <a:gd name="T53" fmla="*/ 7 h 30"/>
                      <a:gd name="T54" fmla="*/ 16 w 32"/>
                      <a:gd name="T55" fmla="*/ 5 h 30"/>
                      <a:gd name="T56" fmla="*/ 15 w 32"/>
                      <a:gd name="T57" fmla="*/ 4 h 30"/>
                      <a:gd name="T58" fmla="*/ 15 w 32"/>
                      <a:gd name="T59" fmla="*/ 3 h 30"/>
                      <a:gd name="T60" fmla="*/ 14 w 32"/>
                      <a:gd name="T61" fmla="*/ 2 h 30"/>
                      <a:gd name="T62" fmla="*/ 13 w 32"/>
                      <a:gd name="T63" fmla="*/ 1 h 30"/>
                      <a:gd name="T64" fmla="*/ 12 w 32"/>
                      <a:gd name="T65" fmla="*/ 1 h 30"/>
                      <a:gd name="T66" fmla="*/ 10 w 32"/>
                      <a:gd name="T67" fmla="*/ 0 h 30"/>
                      <a:gd name="T68" fmla="*/ 9 w 32"/>
                      <a:gd name="T69" fmla="*/ 0 h 30"/>
                      <a:gd name="T70" fmla="*/ 8 w 32"/>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
                      <a:gd name="T109" fmla="*/ 0 h 30"/>
                      <a:gd name="T110" fmla="*/ 32 w 32"/>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 h="30">
                        <a:moveTo>
                          <a:pt x="16" y="0"/>
                        </a:moveTo>
                        <a:lnTo>
                          <a:pt x="12" y="0"/>
                        </a:lnTo>
                        <a:lnTo>
                          <a:pt x="10" y="2"/>
                        </a:lnTo>
                        <a:lnTo>
                          <a:pt x="6" y="2"/>
                        </a:lnTo>
                        <a:lnTo>
                          <a:pt x="4" y="4"/>
                        </a:lnTo>
                        <a:lnTo>
                          <a:pt x="2" y="6"/>
                        </a:lnTo>
                        <a:lnTo>
                          <a:pt x="0" y="8"/>
                        </a:lnTo>
                        <a:lnTo>
                          <a:pt x="0" y="12"/>
                        </a:lnTo>
                        <a:lnTo>
                          <a:pt x="0" y="16"/>
                        </a:lnTo>
                        <a:lnTo>
                          <a:pt x="0" y="18"/>
                        </a:lnTo>
                        <a:lnTo>
                          <a:pt x="0" y="20"/>
                        </a:lnTo>
                        <a:lnTo>
                          <a:pt x="2" y="22"/>
                        </a:lnTo>
                        <a:lnTo>
                          <a:pt x="2" y="24"/>
                        </a:lnTo>
                        <a:lnTo>
                          <a:pt x="4" y="26"/>
                        </a:lnTo>
                        <a:lnTo>
                          <a:pt x="8" y="28"/>
                        </a:lnTo>
                        <a:lnTo>
                          <a:pt x="10" y="30"/>
                        </a:lnTo>
                        <a:lnTo>
                          <a:pt x="12" y="30"/>
                        </a:lnTo>
                        <a:lnTo>
                          <a:pt x="16" y="30"/>
                        </a:lnTo>
                        <a:lnTo>
                          <a:pt x="20" y="30"/>
                        </a:lnTo>
                        <a:lnTo>
                          <a:pt x="22" y="30"/>
                        </a:lnTo>
                        <a:lnTo>
                          <a:pt x="26" y="28"/>
                        </a:lnTo>
                        <a:lnTo>
                          <a:pt x="28" y="26"/>
                        </a:lnTo>
                        <a:lnTo>
                          <a:pt x="30" y="24"/>
                        </a:lnTo>
                        <a:lnTo>
                          <a:pt x="30" y="22"/>
                        </a:lnTo>
                        <a:lnTo>
                          <a:pt x="32" y="18"/>
                        </a:lnTo>
                        <a:lnTo>
                          <a:pt x="32" y="16"/>
                        </a:lnTo>
                        <a:lnTo>
                          <a:pt x="32" y="14"/>
                        </a:lnTo>
                        <a:lnTo>
                          <a:pt x="32" y="10"/>
                        </a:lnTo>
                        <a:lnTo>
                          <a:pt x="30" y="8"/>
                        </a:lnTo>
                        <a:lnTo>
                          <a:pt x="30" y="6"/>
                        </a:lnTo>
                        <a:lnTo>
                          <a:pt x="28" y="4"/>
                        </a:lnTo>
                        <a:lnTo>
                          <a:pt x="26" y="2"/>
                        </a:lnTo>
                        <a:lnTo>
                          <a:pt x="24" y="2"/>
                        </a:lnTo>
                        <a:lnTo>
                          <a:pt x="20" y="0"/>
                        </a:lnTo>
                        <a:lnTo>
                          <a:pt x="18" y="0"/>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81" name="Freeform 144"/>
                  <p:cNvSpPr>
                    <a:spLocks/>
                  </p:cNvSpPr>
                  <p:nvPr/>
                </p:nvSpPr>
                <p:spPr bwMode="auto">
                  <a:xfrm>
                    <a:off x="2287" y="2279"/>
                    <a:ext cx="16" cy="15"/>
                  </a:xfrm>
                  <a:custGeom>
                    <a:avLst/>
                    <a:gdLst>
                      <a:gd name="T0" fmla="*/ 8 w 32"/>
                      <a:gd name="T1" fmla="*/ 0 h 30"/>
                      <a:gd name="T2" fmla="*/ 6 w 32"/>
                      <a:gd name="T3" fmla="*/ 0 h 30"/>
                      <a:gd name="T4" fmla="*/ 5 w 32"/>
                      <a:gd name="T5" fmla="*/ 0 h 30"/>
                      <a:gd name="T6" fmla="*/ 3 w 32"/>
                      <a:gd name="T7" fmla="*/ 1 h 30"/>
                      <a:gd name="T8" fmla="*/ 2 w 32"/>
                      <a:gd name="T9" fmla="*/ 2 h 30"/>
                      <a:gd name="T10" fmla="*/ 1 w 32"/>
                      <a:gd name="T11" fmla="*/ 3 h 30"/>
                      <a:gd name="T12" fmla="*/ 0 w 32"/>
                      <a:gd name="T13" fmla="*/ 4 h 30"/>
                      <a:gd name="T14" fmla="*/ 0 w 32"/>
                      <a:gd name="T15" fmla="*/ 6 h 30"/>
                      <a:gd name="T16" fmla="*/ 0 w 32"/>
                      <a:gd name="T17" fmla="*/ 7 h 30"/>
                      <a:gd name="T18" fmla="*/ 0 w 32"/>
                      <a:gd name="T19" fmla="*/ 9 h 30"/>
                      <a:gd name="T20" fmla="*/ 0 w 32"/>
                      <a:gd name="T21" fmla="*/ 10 h 30"/>
                      <a:gd name="T22" fmla="*/ 1 w 32"/>
                      <a:gd name="T23" fmla="*/ 11 h 30"/>
                      <a:gd name="T24" fmla="*/ 1 w 32"/>
                      <a:gd name="T25" fmla="*/ 12 h 30"/>
                      <a:gd name="T26" fmla="*/ 2 w 32"/>
                      <a:gd name="T27" fmla="*/ 13 h 30"/>
                      <a:gd name="T28" fmla="*/ 4 w 32"/>
                      <a:gd name="T29" fmla="*/ 14 h 30"/>
                      <a:gd name="T30" fmla="*/ 5 w 32"/>
                      <a:gd name="T31" fmla="*/ 14 h 30"/>
                      <a:gd name="T32" fmla="*/ 6 w 32"/>
                      <a:gd name="T33" fmla="*/ 15 h 30"/>
                      <a:gd name="T34" fmla="*/ 8 w 32"/>
                      <a:gd name="T35" fmla="*/ 15 h 30"/>
                      <a:gd name="T36" fmla="*/ 10 w 32"/>
                      <a:gd name="T37" fmla="*/ 15 h 30"/>
                      <a:gd name="T38" fmla="*/ 11 w 32"/>
                      <a:gd name="T39" fmla="*/ 14 h 30"/>
                      <a:gd name="T40" fmla="*/ 13 w 32"/>
                      <a:gd name="T41" fmla="*/ 14 h 30"/>
                      <a:gd name="T42" fmla="*/ 14 w 32"/>
                      <a:gd name="T43" fmla="*/ 13 h 30"/>
                      <a:gd name="T44" fmla="*/ 15 w 32"/>
                      <a:gd name="T45" fmla="*/ 11 h 30"/>
                      <a:gd name="T46" fmla="*/ 15 w 32"/>
                      <a:gd name="T47" fmla="*/ 10 h 30"/>
                      <a:gd name="T48" fmla="*/ 16 w 32"/>
                      <a:gd name="T49" fmla="*/ 9 h 30"/>
                      <a:gd name="T50" fmla="*/ 16 w 32"/>
                      <a:gd name="T51" fmla="*/ 7 h 30"/>
                      <a:gd name="T52" fmla="*/ 16 w 32"/>
                      <a:gd name="T53" fmla="*/ 6 h 30"/>
                      <a:gd name="T54" fmla="*/ 16 w 32"/>
                      <a:gd name="T55" fmla="*/ 5 h 30"/>
                      <a:gd name="T56" fmla="*/ 15 w 32"/>
                      <a:gd name="T57" fmla="*/ 4 h 30"/>
                      <a:gd name="T58" fmla="*/ 15 w 32"/>
                      <a:gd name="T59" fmla="*/ 3 h 30"/>
                      <a:gd name="T60" fmla="*/ 14 w 32"/>
                      <a:gd name="T61" fmla="*/ 2 h 30"/>
                      <a:gd name="T62" fmla="*/ 13 w 32"/>
                      <a:gd name="T63" fmla="*/ 1 h 30"/>
                      <a:gd name="T64" fmla="*/ 12 w 32"/>
                      <a:gd name="T65" fmla="*/ 0 h 30"/>
                      <a:gd name="T66" fmla="*/ 10 w 32"/>
                      <a:gd name="T67" fmla="*/ 0 h 30"/>
                      <a:gd name="T68" fmla="*/ 9 w 32"/>
                      <a:gd name="T69" fmla="*/ 0 h 30"/>
                      <a:gd name="T70" fmla="*/ 8 w 32"/>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
                      <a:gd name="T109" fmla="*/ 0 h 30"/>
                      <a:gd name="T110" fmla="*/ 32 w 32"/>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 h="30">
                        <a:moveTo>
                          <a:pt x="16" y="0"/>
                        </a:moveTo>
                        <a:lnTo>
                          <a:pt x="12" y="0"/>
                        </a:lnTo>
                        <a:lnTo>
                          <a:pt x="10" y="0"/>
                        </a:lnTo>
                        <a:lnTo>
                          <a:pt x="6" y="2"/>
                        </a:lnTo>
                        <a:lnTo>
                          <a:pt x="4" y="4"/>
                        </a:lnTo>
                        <a:lnTo>
                          <a:pt x="2" y="6"/>
                        </a:lnTo>
                        <a:lnTo>
                          <a:pt x="0" y="8"/>
                        </a:lnTo>
                        <a:lnTo>
                          <a:pt x="0" y="12"/>
                        </a:lnTo>
                        <a:lnTo>
                          <a:pt x="0" y="14"/>
                        </a:lnTo>
                        <a:lnTo>
                          <a:pt x="0" y="18"/>
                        </a:lnTo>
                        <a:lnTo>
                          <a:pt x="0" y="20"/>
                        </a:lnTo>
                        <a:lnTo>
                          <a:pt x="2" y="22"/>
                        </a:lnTo>
                        <a:lnTo>
                          <a:pt x="2" y="24"/>
                        </a:lnTo>
                        <a:lnTo>
                          <a:pt x="4" y="26"/>
                        </a:lnTo>
                        <a:lnTo>
                          <a:pt x="8" y="28"/>
                        </a:lnTo>
                        <a:lnTo>
                          <a:pt x="10" y="28"/>
                        </a:lnTo>
                        <a:lnTo>
                          <a:pt x="12" y="30"/>
                        </a:lnTo>
                        <a:lnTo>
                          <a:pt x="16" y="30"/>
                        </a:lnTo>
                        <a:lnTo>
                          <a:pt x="20" y="30"/>
                        </a:lnTo>
                        <a:lnTo>
                          <a:pt x="22" y="28"/>
                        </a:lnTo>
                        <a:lnTo>
                          <a:pt x="26" y="28"/>
                        </a:lnTo>
                        <a:lnTo>
                          <a:pt x="28" y="26"/>
                        </a:lnTo>
                        <a:lnTo>
                          <a:pt x="30" y="22"/>
                        </a:lnTo>
                        <a:lnTo>
                          <a:pt x="30" y="20"/>
                        </a:lnTo>
                        <a:lnTo>
                          <a:pt x="32" y="18"/>
                        </a:lnTo>
                        <a:lnTo>
                          <a:pt x="32" y="14"/>
                        </a:lnTo>
                        <a:lnTo>
                          <a:pt x="32" y="12"/>
                        </a:lnTo>
                        <a:lnTo>
                          <a:pt x="32" y="10"/>
                        </a:lnTo>
                        <a:lnTo>
                          <a:pt x="30" y="8"/>
                        </a:lnTo>
                        <a:lnTo>
                          <a:pt x="30" y="6"/>
                        </a:lnTo>
                        <a:lnTo>
                          <a:pt x="28" y="4"/>
                        </a:lnTo>
                        <a:lnTo>
                          <a:pt x="26" y="2"/>
                        </a:lnTo>
                        <a:lnTo>
                          <a:pt x="24" y="0"/>
                        </a:lnTo>
                        <a:lnTo>
                          <a:pt x="20" y="0"/>
                        </a:lnTo>
                        <a:lnTo>
                          <a:pt x="18" y="0"/>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82" name="Freeform 145"/>
                  <p:cNvSpPr>
                    <a:spLocks/>
                  </p:cNvSpPr>
                  <p:nvPr/>
                </p:nvSpPr>
                <p:spPr bwMode="auto">
                  <a:xfrm>
                    <a:off x="2304" y="2349"/>
                    <a:ext cx="17" cy="13"/>
                  </a:xfrm>
                  <a:custGeom>
                    <a:avLst/>
                    <a:gdLst>
                      <a:gd name="T0" fmla="*/ 9 w 34"/>
                      <a:gd name="T1" fmla="*/ 0 h 28"/>
                      <a:gd name="T2" fmla="*/ 7 w 34"/>
                      <a:gd name="T3" fmla="*/ 0 h 28"/>
                      <a:gd name="T4" fmla="*/ 5 w 34"/>
                      <a:gd name="T5" fmla="*/ 0 h 28"/>
                      <a:gd name="T6" fmla="*/ 4 w 34"/>
                      <a:gd name="T7" fmla="*/ 1 h 28"/>
                      <a:gd name="T8" fmla="*/ 3 w 34"/>
                      <a:gd name="T9" fmla="*/ 2 h 28"/>
                      <a:gd name="T10" fmla="*/ 2 w 34"/>
                      <a:gd name="T11" fmla="*/ 3 h 28"/>
                      <a:gd name="T12" fmla="*/ 1 w 34"/>
                      <a:gd name="T13" fmla="*/ 4 h 28"/>
                      <a:gd name="T14" fmla="*/ 0 w 34"/>
                      <a:gd name="T15" fmla="*/ 5 h 28"/>
                      <a:gd name="T16" fmla="*/ 0 w 34"/>
                      <a:gd name="T17" fmla="*/ 7 h 28"/>
                      <a:gd name="T18" fmla="*/ 0 w 34"/>
                      <a:gd name="T19" fmla="*/ 7 h 28"/>
                      <a:gd name="T20" fmla="*/ 1 w 34"/>
                      <a:gd name="T21" fmla="*/ 9 h 28"/>
                      <a:gd name="T22" fmla="*/ 2 w 34"/>
                      <a:gd name="T23" fmla="*/ 11 h 28"/>
                      <a:gd name="T24" fmla="*/ 3 w 34"/>
                      <a:gd name="T25" fmla="*/ 12 h 28"/>
                      <a:gd name="T26" fmla="*/ 4 w 34"/>
                      <a:gd name="T27" fmla="*/ 13 h 28"/>
                      <a:gd name="T28" fmla="*/ 6 w 34"/>
                      <a:gd name="T29" fmla="*/ 13 h 28"/>
                      <a:gd name="T30" fmla="*/ 7 w 34"/>
                      <a:gd name="T31" fmla="*/ 13 h 28"/>
                      <a:gd name="T32" fmla="*/ 9 w 34"/>
                      <a:gd name="T33" fmla="*/ 13 h 28"/>
                      <a:gd name="T34" fmla="*/ 11 w 34"/>
                      <a:gd name="T35" fmla="*/ 13 h 28"/>
                      <a:gd name="T36" fmla="*/ 12 w 34"/>
                      <a:gd name="T37" fmla="*/ 13 h 28"/>
                      <a:gd name="T38" fmla="*/ 13 w 34"/>
                      <a:gd name="T39" fmla="*/ 12 h 28"/>
                      <a:gd name="T40" fmla="*/ 14 w 34"/>
                      <a:gd name="T41" fmla="*/ 12 h 28"/>
                      <a:gd name="T42" fmla="*/ 16 w 34"/>
                      <a:gd name="T43" fmla="*/ 11 h 28"/>
                      <a:gd name="T44" fmla="*/ 16 w 34"/>
                      <a:gd name="T45" fmla="*/ 9 h 28"/>
                      <a:gd name="T46" fmla="*/ 17 w 34"/>
                      <a:gd name="T47" fmla="*/ 8 h 28"/>
                      <a:gd name="T48" fmla="*/ 17 w 34"/>
                      <a:gd name="T49" fmla="*/ 7 h 28"/>
                      <a:gd name="T50" fmla="*/ 17 w 34"/>
                      <a:gd name="T51" fmla="*/ 6 h 28"/>
                      <a:gd name="T52" fmla="*/ 16 w 34"/>
                      <a:gd name="T53" fmla="*/ 5 h 28"/>
                      <a:gd name="T54" fmla="*/ 16 w 34"/>
                      <a:gd name="T55" fmla="*/ 4 h 28"/>
                      <a:gd name="T56" fmla="*/ 16 w 34"/>
                      <a:gd name="T57" fmla="*/ 3 h 28"/>
                      <a:gd name="T58" fmla="*/ 14 w 34"/>
                      <a:gd name="T59" fmla="*/ 2 h 28"/>
                      <a:gd name="T60" fmla="*/ 14 w 34"/>
                      <a:gd name="T61" fmla="*/ 1 h 28"/>
                      <a:gd name="T62" fmla="*/ 12 w 34"/>
                      <a:gd name="T63" fmla="*/ 0 h 28"/>
                      <a:gd name="T64" fmla="*/ 11 w 34"/>
                      <a:gd name="T65" fmla="*/ 0 h 28"/>
                      <a:gd name="T66" fmla="*/ 10 w 34"/>
                      <a:gd name="T67" fmla="*/ 0 h 28"/>
                      <a:gd name="T68" fmla="*/ 9 w 34"/>
                      <a:gd name="T69" fmla="*/ 0 h 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
                      <a:gd name="T106" fmla="*/ 0 h 28"/>
                      <a:gd name="T107" fmla="*/ 34 w 34"/>
                      <a:gd name="T108" fmla="*/ 28 h 2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 h="28">
                        <a:moveTo>
                          <a:pt x="18" y="0"/>
                        </a:moveTo>
                        <a:lnTo>
                          <a:pt x="14" y="0"/>
                        </a:lnTo>
                        <a:lnTo>
                          <a:pt x="10" y="0"/>
                        </a:lnTo>
                        <a:lnTo>
                          <a:pt x="8" y="2"/>
                        </a:lnTo>
                        <a:lnTo>
                          <a:pt x="6" y="4"/>
                        </a:lnTo>
                        <a:lnTo>
                          <a:pt x="4" y="6"/>
                        </a:lnTo>
                        <a:lnTo>
                          <a:pt x="2" y="8"/>
                        </a:lnTo>
                        <a:lnTo>
                          <a:pt x="0" y="10"/>
                        </a:lnTo>
                        <a:lnTo>
                          <a:pt x="0" y="14"/>
                        </a:lnTo>
                        <a:lnTo>
                          <a:pt x="0" y="16"/>
                        </a:lnTo>
                        <a:lnTo>
                          <a:pt x="2" y="20"/>
                        </a:lnTo>
                        <a:lnTo>
                          <a:pt x="4" y="24"/>
                        </a:lnTo>
                        <a:lnTo>
                          <a:pt x="6" y="26"/>
                        </a:lnTo>
                        <a:lnTo>
                          <a:pt x="8" y="28"/>
                        </a:lnTo>
                        <a:lnTo>
                          <a:pt x="12" y="28"/>
                        </a:lnTo>
                        <a:lnTo>
                          <a:pt x="14" y="28"/>
                        </a:lnTo>
                        <a:lnTo>
                          <a:pt x="18" y="28"/>
                        </a:lnTo>
                        <a:lnTo>
                          <a:pt x="22" y="28"/>
                        </a:lnTo>
                        <a:lnTo>
                          <a:pt x="24" y="28"/>
                        </a:lnTo>
                        <a:lnTo>
                          <a:pt x="26" y="26"/>
                        </a:lnTo>
                        <a:lnTo>
                          <a:pt x="28" y="26"/>
                        </a:lnTo>
                        <a:lnTo>
                          <a:pt x="32" y="24"/>
                        </a:lnTo>
                        <a:lnTo>
                          <a:pt x="32" y="20"/>
                        </a:lnTo>
                        <a:lnTo>
                          <a:pt x="34" y="18"/>
                        </a:lnTo>
                        <a:lnTo>
                          <a:pt x="34" y="16"/>
                        </a:lnTo>
                        <a:lnTo>
                          <a:pt x="34" y="12"/>
                        </a:lnTo>
                        <a:lnTo>
                          <a:pt x="32" y="10"/>
                        </a:lnTo>
                        <a:lnTo>
                          <a:pt x="32" y="8"/>
                        </a:lnTo>
                        <a:lnTo>
                          <a:pt x="32" y="6"/>
                        </a:lnTo>
                        <a:lnTo>
                          <a:pt x="28" y="4"/>
                        </a:lnTo>
                        <a:lnTo>
                          <a:pt x="28" y="2"/>
                        </a:lnTo>
                        <a:lnTo>
                          <a:pt x="24" y="0"/>
                        </a:lnTo>
                        <a:lnTo>
                          <a:pt x="22" y="0"/>
                        </a:lnTo>
                        <a:lnTo>
                          <a:pt x="20"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grpSp>
            <p:grpSp>
              <p:nvGrpSpPr>
                <p:cNvPr id="7266" name="Group 155"/>
                <p:cNvGrpSpPr>
                  <a:grpSpLocks/>
                </p:cNvGrpSpPr>
                <p:nvPr/>
              </p:nvGrpSpPr>
              <p:grpSpPr bwMode="auto">
                <a:xfrm>
                  <a:off x="2809" y="1872"/>
                  <a:ext cx="188" cy="485"/>
                  <a:chOff x="2809" y="1872"/>
                  <a:chExt cx="188" cy="485"/>
                </a:xfrm>
              </p:grpSpPr>
              <p:sp>
                <p:nvSpPr>
                  <p:cNvPr id="7267" name="Freeform 147"/>
                  <p:cNvSpPr>
                    <a:spLocks/>
                  </p:cNvSpPr>
                  <p:nvPr/>
                </p:nvSpPr>
                <p:spPr bwMode="auto">
                  <a:xfrm>
                    <a:off x="2809" y="1872"/>
                    <a:ext cx="17" cy="15"/>
                  </a:xfrm>
                  <a:custGeom>
                    <a:avLst/>
                    <a:gdLst>
                      <a:gd name="T0" fmla="*/ 9 w 34"/>
                      <a:gd name="T1" fmla="*/ 0 h 30"/>
                      <a:gd name="T2" fmla="*/ 7 w 34"/>
                      <a:gd name="T3" fmla="*/ 0 h 30"/>
                      <a:gd name="T4" fmla="*/ 5 w 34"/>
                      <a:gd name="T5" fmla="*/ 1 h 30"/>
                      <a:gd name="T6" fmla="*/ 4 w 34"/>
                      <a:gd name="T7" fmla="*/ 1 h 30"/>
                      <a:gd name="T8" fmla="*/ 3 w 34"/>
                      <a:gd name="T9" fmla="*/ 2 h 30"/>
                      <a:gd name="T10" fmla="*/ 2 w 34"/>
                      <a:gd name="T11" fmla="*/ 3 h 30"/>
                      <a:gd name="T12" fmla="*/ 1 w 34"/>
                      <a:gd name="T13" fmla="*/ 4 h 30"/>
                      <a:gd name="T14" fmla="*/ 0 w 34"/>
                      <a:gd name="T15" fmla="*/ 6 h 30"/>
                      <a:gd name="T16" fmla="*/ 0 w 34"/>
                      <a:gd name="T17" fmla="*/ 8 h 30"/>
                      <a:gd name="T18" fmla="*/ 0 w 34"/>
                      <a:gd name="T19" fmla="*/ 9 h 30"/>
                      <a:gd name="T20" fmla="*/ 1 w 34"/>
                      <a:gd name="T21" fmla="*/ 10 h 30"/>
                      <a:gd name="T22" fmla="*/ 1 w 34"/>
                      <a:gd name="T23" fmla="*/ 11 h 30"/>
                      <a:gd name="T24" fmla="*/ 2 w 34"/>
                      <a:gd name="T25" fmla="*/ 12 h 30"/>
                      <a:gd name="T26" fmla="*/ 3 w 34"/>
                      <a:gd name="T27" fmla="*/ 13 h 30"/>
                      <a:gd name="T28" fmla="*/ 4 w 34"/>
                      <a:gd name="T29" fmla="*/ 14 h 30"/>
                      <a:gd name="T30" fmla="*/ 6 w 34"/>
                      <a:gd name="T31" fmla="*/ 15 h 30"/>
                      <a:gd name="T32" fmla="*/ 7 w 34"/>
                      <a:gd name="T33" fmla="*/ 15 h 30"/>
                      <a:gd name="T34" fmla="*/ 9 w 34"/>
                      <a:gd name="T35" fmla="*/ 15 h 30"/>
                      <a:gd name="T36" fmla="*/ 10 w 34"/>
                      <a:gd name="T37" fmla="*/ 15 h 30"/>
                      <a:gd name="T38" fmla="*/ 12 w 34"/>
                      <a:gd name="T39" fmla="*/ 15 h 30"/>
                      <a:gd name="T40" fmla="*/ 14 w 34"/>
                      <a:gd name="T41" fmla="*/ 14 h 30"/>
                      <a:gd name="T42" fmla="*/ 15 w 34"/>
                      <a:gd name="T43" fmla="*/ 13 h 30"/>
                      <a:gd name="T44" fmla="*/ 15 w 34"/>
                      <a:gd name="T45" fmla="*/ 12 h 30"/>
                      <a:gd name="T46" fmla="*/ 16 w 34"/>
                      <a:gd name="T47" fmla="*/ 11 h 30"/>
                      <a:gd name="T48" fmla="*/ 17 w 34"/>
                      <a:gd name="T49" fmla="*/ 9 h 30"/>
                      <a:gd name="T50" fmla="*/ 17 w 34"/>
                      <a:gd name="T51" fmla="*/ 8 h 30"/>
                      <a:gd name="T52" fmla="*/ 17 w 34"/>
                      <a:gd name="T53" fmla="*/ 7 h 30"/>
                      <a:gd name="T54" fmla="*/ 16 w 34"/>
                      <a:gd name="T55" fmla="*/ 5 h 30"/>
                      <a:gd name="T56" fmla="*/ 16 w 34"/>
                      <a:gd name="T57" fmla="*/ 4 h 30"/>
                      <a:gd name="T58" fmla="*/ 15 w 34"/>
                      <a:gd name="T59" fmla="*/ 3 h 30"/>
                      <a:gd name="T60" fmla="*/ 14 w 34"/>
                      <a:gd name="T61" fmla="*/ 1 h 30"/>
                      <a:gd name="T62" fmla="*/ 13 w 34"/>
                      <a:gd name="T63" fmla="*/ 1 h 30"/>
                      <a:gd name="T64" fmla="*/ 11 w 34"/>
                      <a:gd name="T65" fmla="*/ 0 h 30"/>
                      <a:gd name="T66" fmla="*/ 10 w 34"/>
                      <a:gd name="T67" fmla="*/ 0 h 30"/>
                      <a:gd name="T68" fmla="*/ 9 w 34"/>
                      <a:gd name="T69" fmla="*/ 0 h 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
                      <a:gd name="T106" fmla="*/ 0 h 30"/>
                      <a:gd name="T107" fmla="*/ 34 w 34"/>
                      <a:gd name="T108" fmla="*/ 30 h 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 h="30">
                        <a:moveTo>
                          <a:pt x="18" y="0"/>
                        </a:moveTo>
                        <a:lnTo>
                          <a:pt x="14" y="0"/>
                        </a:lnTo>
                        <a:lnTo>
                          <a:pt x="10" y="2"/>
                        </a:lnTo>
                        <a:lnTo>
                          <a:pt x="8" y="2"/>
                        </a:lnTo>
                        <a:lnTo>
                          <a:pt x="6" y="4"/>
                        </a:lnTo>
                        <a:lnTo>
                          <a:pt x="4" y="6"/>
                        </a:lnTo>
                        <a:lnTo>
                          <a:pt x="2" y="8"/>
                        </a:lnTo>
                        <a:lnTo>
                          <a:pt x="0" y="12"/>
                        </a:lnTo>
                        <a:lnTo>
                          <a:pt x="0" y="16"/>
                        </a:lnTo>
                        <a:lnTo>
                          <a:pt x="0" y="18"/>
                        </a:lnTo>
                        <a:lnTo>
                          <a:pt x="2" y="20"/>
                        </a:lnTo>
                        <a:lnTo>
                          <a:pt x="2" y="22"/>
                        </a:lnTo>
                        <a:lnTo>
                          <a:pt x="4" y="24"/>
                        </a:lnTo>
                        <a:lnTo>
                          <a:pt x="6" y="26"/>
                        </a:lnTo>
                        <a:lnTo>
                          <a:pt x="8" y="28"/>
                        </a:lnTo>
                        <a:lnTo>
                          <a:pt x="12" y="30"/>
                        </a:lnTo>
                        <a:lnTo>
                          <a:pt x="14" y="30"/>
                        </a:lnTo>
                        <a:lnTo>
                          <a:pt x="18" y="30"/>
                        </a:lnTo>
                        <a:lnTo>
                          <a:pt x="20" y="30"/>
                        </a:lnTo>
                        <a:lnTo>
                          <a:pt x="24" y="30"/>
                        </a:lnTo>
                        <a:lnTo>
                          <a:pt x="28" y="28"/>
                        </a:lnTo>
                        <a:lnTo>
                          <a:pt x="30" y="26"/>
                        </a:lnTo>
                        <a:lnTo>
                          <a:pt x="30" y="24"/>
                        </a:lnTo>
                        <a:lnTo>
                          <a:pt x="32" y="22"/>
                        </a:lnTo>
                        <a:lnTo>
                          <a:pt x="34" y="18"/>
                        </a:lnTo>
                        <a:lnTo>
                          <a:pt x="34" y="16"/>
                        </a:lnTo>
                        <a:lnTo>
                          <a:pt x="34" y="14"/>
                        </a:lnTo>
                        <a:lnTo>
                          <a:pt x="32" y="10"/>
                        </a:lnTo>
                        <a:lnTo>
                          <a:pt x="32" y="8"/>
                        </a:lnTo>
                        <a:lnTo>
                          <a:pt x="30" y="6"/>
                        </a:lnTo>
                        <a:lnTo>
                          <a:pt x="28" y="2"/>
                        </a:lnTo>
                        <a:lnTo>
                          <a:pt x="26" y="2"/>
                        </a:lnTo>
                        <a:lnTo>
                          <a:pt x="22" y="0"/>
                        </a:lnTo>
                        <a:lnTo>
                          <a:pt x="20"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68" name="Freeform 148"/>
                  <p:cNvSpPr>
                    <a:spLocks/>
                  </p:cNvSpPr>
                  <p:nvPr/>
                </p:nvSpPr>
                <p:spPr bwMode="auto">
                  <a:xfrm>
                    <a:off x="2834" y="1940"/>
                    <a:ext cx="17" cy="15"/>
                  </a:xfrm>
                  <a:custGeom>
                    <a:avLst/>
                    <a:gdLst>
                      <a:gd name="T0" fmla="*/ 8 w 34"/>
                      <a:gd name="T1" fmla="*/ 0 h 30"/>
                      <a:gd name="T2" fmla="*/ 6 w 34"/>
                      <a:gd name="T3" fmla="*/ 0 h 30"/>
                      <a:gd name="T4" fmla="*/ 5 w 34"/>
                      <a:gd name="T5" fmla="*/ 0 h 30"/>
                      <a:gd name="T6" fmla="*/ 4 w 34"/>
                      <a:gd name="T7" fmla="*/ 1 h 30"/>
                      <a:gd name="T8" fmla="*/ 3 w 34"/>
                      <a:gd name="T9" fmla="*/ 2 h 30"/>
                      <a:gd name="T10" fmla="*/ 1 w 34"/>
                      <a:gd name="T11" fmla="*/ 3 h 30"/>
                      <a:gd name="T12" fmla="*/ 1 w 34"/>
                      <a:gd name="T13" fmla="*/ 4 h 30"/>
                      <a:gd name="T14" fmla="*/ 0 w 34"/>
                      <a:gd name="T15" fmla="*/ 6 h 30"/>
                      <a:gd name="T16" fmla="*/ 0 w 34"/>
                      <a:gd name="T17" fmla="*/ 8 h 30"/>
                      <a:gd name="T18" fmla="*/ 0 w 34"/>
                      <a:gd name="T19" fmla="*/ 9 h 30"/>
                      <a:gd name="T20" fmla="*/ 1 w 34"/>
                      <a:gd name="T21" fmla="*/ 10 h 30"/>
                      <a:gd name="T22" fmla="*/ 1 w 34"/>
                      <a:gd name="T23" fmla="*/ 11 h 30"/>
                      <a:gd name="T24" fmla="*/ 2 w 34"/>
                      <a:gd name="T25" fmla="*/ 12 h 30"/>
                      <a:gd name="T26" fmla="*/ 3 w 34"/>
                      <a:gd name="T27" fmla="*/ 13 h 30"/>
                      <a:gd name="T28" fmla="*/ 4 w 34"/>
                      <a:gd name="T29" fmla="*/ 14 h 30"/>
                      <a:gd name="T30" fmla="*/ 5 w 34"/>
                      <a:gd name="T31" fmla="*/ 15 h 30"/>
                      <a:gd name="T32" fmla="*/ 6 w 34"/>
                      <a:gd name="T33" fmla="*/ 15 h 30"/>
                      <a:gd name="T34" fmla="*/ 9 w 34"/>
                      <a:gd name="T35" fmla="*/ 15 h 30"/>
                      <a:gd name="T36" fmla="*/ 10 w 34"/>
                      <a:gd name="T37" fmla="*/ 15 h 30"/>
                      <a:gd name="T38" fmla="*/ 12 w 34"/>
                      <a:gd name="T39" fmla="*/ 14 h 30"/>
                      <a:gd name="T40" fmla="*/ 13 w 34"/>
                      <a:gd name="T41" fmla="*/ 14 h 30"/>
                      <a:gd name="T42" fmla="*/ 14 w 34"/>
                      <a:gd name="T43" fmla="*/ 13 h 30"/>
                      <a:gd name="T44" fmla="*/ 15 w 34"/>
                      <a:gd name="T45" fmla="*/ 12 h 30"/>
                      <a:gd name="T46" fmla="*/ 16 w 34"/>
                      <a:gd name="T47" fmla="*/ 10 h 30"/>
                      <a:gd name="T48" fmla="*/ 17 w 34"/>
                      <a:gd name="T49" fmla="*/ 9 h 30"/>
                      <a:gd name="T50" fmla="*/ 17 w 34"/>
                      <a:gd name="T51" fmla="*/ 8 h 30"/>
                      <a:gd name="T52" fmla="*/ 17 w 34"/>
                      <a:gd name="T53" fmla="*/ 6 h 30"/>
                      <a:gd name="T54" fmla="*/ 16 w 34"/>
                      <a:gd name="T55" fmla="*/ 5 h 30"/>
                      <a:gd name="T56" fmla="*/ 16 w 34"/>
                      <a:gd name="T57" fmla="*/ 4 h 30"/>
                      <a:gd name="T58" fmla="*/ 15 w 34"/>
                      <a:gd name="T59" fmla="*/ 3 h 30"/>
                      <a:gd name="T60" fmla="*/ 14 w 34"/>
                      <a:gd name="T61" fmla="*/ 2 h 30"/>
                      <a:gd name="T62" fmla="*/ 14 w 34"/>
                      <a:gd name="T63" fmla="*/ 1 h 30"/>
                      <a:gd name="T64" fmla="*/ 12 w 34"/>
                      <a:gd name="T65" fmla="*/ 0 h 30"/>
                      <a:gd name="T66" fmla="*/ 11 w 34"/>
                      <a:gd name="T67" fmla="*/ 0 h 30"/>
                      <a:gd name="T68" fmla="*/ 10 w 34"/>
                      <a:gd name="T69" fmla="*/ 0 h 30"/>
                      <a:gd name="T70" fmla="*/ 8 w 34"/>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
                      <a:gd name="T109" fmla="*/ 0 h 30"/>
                      <a:gd name="T110" fmla="*/ 34 w 34"/>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 h="30">
                        <a:moveTo>
                          <a:pt x="16" y="0"/>
                        </a:moveTo>
                        <a:lnTo>
                          <a:pt x="12" y="0"/>
                        </a:lnTo>
                        <a:lnTo>
                          <a:pt x="10" y="0"/>
                        </a:lnTo>
                        <a:lnTo>
                          <a:pt x="8" y="2"/>
                        </a:lnTo>
                        <a:lnTo>
                          <a:pt x="6" y="4"/>
                        </a:lnTo>
                        <a:lnTo>
                          <a:pt x="2" y="6"/>
                        </a:lnTo>
                        <a:lnTo>
                          <a:pt x="2" y="8"/>
                        </a:lnTo>
                        <a:lnTo>
                          <a:pt x="0" y="12"/>
                        </a:lnTo>
                        <a:lnTo>
                          <a:pt x="0" y="16"/>
                        </a:lnTo>
                        <a:lnTo>
                          <a:pt x="0" y="18"/>
                        </a:lnTo>
                        <a:lnTo>
                          <a:pt x="2" y="20"/>
                        </a:lnTo>
                        <a:lnTo>
                          <a:pt x="2" y="22"/>
                        </a:lnTo>
                        <a:lnTo>
                          <a:pt x="4" y="24"/>
                        </a:lnTo>
                        <a:lnTo>
                          <a:pt x="6" y="26"/>
                        </a:lnTo>
                        <a:lnTo>
                          <a:pt x="8" y="28"/>
                        </a:lnTo>
                        <a:lnTo>
                          <a:pt x="10" y="30"/>
                        </a:lnTo>
                        <a:lnTo>
                          <a:pt x="12" y="30"/>
                        </a:lnTo>
                        <a:lnTo>
                          <a:pt x="18" y="30"/>
                        </a:lnTo>
                        <a:lnTo>
                          <a:pt x="20" y="30"/>
                        </a:lnTo>
                        <a:lnTo>
                          <a:pt x="24" y="28"/>
                        </a:lnTo>
                        <a:lnTo>
                          <a:pt x="26" y="28"/>
                        </a:lnTo>
                        <a:lnTo>
                          <a:pt x="28" y="26"/>
                        </a:lnTo>
                        <a:lnTo>
                          <a:pt x="30" y="24"/>
                        </a:lnTo>
                        <a:lnTo>
                          <a:pt x="32" y="20"/>
                        </a:lnTo>
                        <a:lnTo>
                          <a:pt x="34" y="18"/>
                        </a:lnTo>
                        <a:lnTo>
                          <a:pt x="34" y="16"/>
                        </a:lnTo>
                        <a:lnTo>
                          <a:pt x="34" y="12"/>
                        </a:lnTo>
                        <a:lnTo>
                          <a:pt x="32" y="10"/>
                        </a:lnTo>
                        <a:lnTo>
                          <a:pt x="32" y="8"/>
                        </a:lnTo>
                        <a:lnTo>
                          <a:pt x="30" y="6"/>
                        </a:lnTo>
                        <a:lnTo>
                          <a:pt x="28" y="4"/>
                        </a:lnTo>
                        <a:lnTo>
                          <a:pt x="28" y="2"/>
                        </a:lnTo>
                        <a:lnTo>
                          <a:pt x="24" y="0"/>
                        </a:lnTo>
                        <a:lnTo>
                          <a:pt x="22" y="0"/>
                        </a:lnTo>
                        <a:lnTo>
                          <a:pt x="20" y="0"/>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69" name="Freeform 149"/>
                  <p:cNvSpPr>
                    <a:spLocks/>
                  </p:cNvSpPr>
                  <p:nvPr/>
                </p:nvSpPr>
                <p:spPr bwMode="auto">
                  <a:xfrm>
                    <a:off x="2859" y="2005"/>
                    <a:ext cx="16" cy="14"/>
                  </a:xfrm>
                  <a:custGeom>
                    <a:avLst/>
                    <a:gdLst>
                      <a:gd name="T0" fmla="*/ 8 w 34"/>
                      <a:gd name="T1" fmla="*/ 0 h 30"/>
                      <a:gd name="T2" fmla="*/ 7 w 34"/>
                      <a:gd name="T3" fmla="*/ 0 h 30"/>
                      <a:gd name="T4" fmla="*/ 5 w 34"/>
                      <a:gd name="T5" fmla="*/ 1 h 30"/>
                      <a:gd name="T6" fmla="*/ 3 w 34"/>
                      <a:gd name="T7" fmla="*/ 2 h 30"/>
                      <a:gd name="T8" fmla="*/ 2 w 34"/>
                      <a:gd name="T9" fmla="*/ 3 h 30"/>
                      <a:gd name="T10" fmla="*/ 1 w 34"/>
                      <a:gd name="T11" fmla="*/ 4 h 30"/>
                      <a:gd name="T12" fmla="*/ 0 w 34"/>
                      <a:gd name="T13" fmla="*/ 6 h 30"/>
                      <a:gd name="T14" fmla="*/ 0 w 34"/>
                      <a:gd name="T15" fmla="*/ 7 h 30"/>
                      <a:gd name="T16" fmla="*/ 0 w 34"/>
                      <a:gd name="T17" fmla="*/ 8 h 30"/>
                      <a:gd name="T18" fmla="*/ 0 w 34"/>
                      <a:gd name="T19" fmla="*/ 10 h 30"/>
                      <a:gd name="T20" fmla="*/ 1 w 34"/>
                      <a:gd name="T21" fmla="*/ 10 h 30"/>
                      <a:gd name="T22" fmla="*/ 2 w 34"/>
                      <a:gd name="T23" fmla="*/ 11 h 30"/>
                      <a:gd name="T24" fmla="*/ 3 w 34"/>
                      <a:gd name="T25" fmla="*/ 12 h 30"/>
                      <a:gd name="T26" fmla="*/ 4 w 34"/>
                      <a:gd name="T27" fmla="*/ 13 h 30"/>
                      <a:gd name="T28" fmla="*/ 5 w 34"/>
                      <a:gd name="T29" fmla="*/ 14 h 30"/>
                      <a:gd name="T30" fmla="*/ 7 w 34"/>
                      <a:gd name="T31" fmla="*/ 14 h 30"/>
                      <a:gd name="T32" fmla="*/ 8 w 34"/>
                      <a:gd name="T33" fmla="*/ 14 h 30"/>
                      <a:gd name="T34" fmla="*/ 9 w 34"/>
                      <a:gd name="T35" fmla="*/ 14 h 30"/>
                      <a:gd name="T36" fmla="*/ 11 w 34"/>
                      <a:gd name="T37" fmla="*/ 14 h 30"/>
                      <a:gd name="T38" fmla="*/ 12 w 34"/>
                      <a:gd name="T39" fmla="*/ 13 h 30"/>
                      <a:gd name="T40" fmla="*/ 13 w 34"/>
                      <a:gd name="T41" fmla="*/ 12 h 30"/>
                      <a:gd name="T42" fmla="*/ 14 w 34"/>
                      <a:gd name="T43" fmla="*/ 11 h 30"/>
                      <a:gd name="T44" fmla="*/ 15 w 34"/>
                      <a:gd name="T45" fmla="*/ 10 h 30"/>
                      <a:gd name="T46" fmla="*/ 16 w 34"/>
                      <a:gd name="T47" fmla="*/ 8 h 30"/>
                      <a:gd name="T48" fmla="*/ 16 w 34"/>
                      <a:gd name="T49" fmla="*/ 7 h 30"/>
                      <a:gd name="T50" fmla="*/ 16 w 34"/>
                      <a:gd name="T51" fmla="*/ 7 h 30"/>
                      <a:gd name="T52" fmla="*/ 15 w 34"/>
                      <a:gd name="T53" fmla="*/ 6 h 30"/>
                      <a:gd name="T54" fmla="*/ 15 w 34"/>
                      <a:gd name="T55" fmla="*/ 4 h 30"/>
                      <a:gd name="T56" fmla="*/ 14 w 34"/>
                      <a:gd name="T57" fmla="*/ 3 h 30"/>
                      <a:gd name="T58" fmla="*/ 13 w 34"/>
                      <a:gd name="T59" fmla="*/ 3 h 30"/>
                      <a:gd name="T60" fmla="*/ 12 w 34"/>
                      <a:gd name="T61" fmla="*/ 2 h 30"/>
                      <a:gd name="T62" fmla="*/ 11 w 34"/>
                      <a:gd name="T63" fmla="*/ 1 h 30"/>
                      <a:gd name="T64" fmla="*/ 10 w 34"/>
                      <a:gd name="T65" fmla="*/ 1 h 30"/>
                      <a:gd name="T66" fmla="*/ 8 w 34"/>
                      <a:gd name="T67" fmla="*/ 0 h 30"/>
                      <a:gd name="T68" fmla="*/ 8 w 34"/>
                      <a:gd name="T69" fmla="*/ 0 h 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
                      <a:gd name="T106" fmla="*/ 0 h 30"/>
                      <a:gd name="T107" fmla="*/ 34 w 34"/>
                      <a:gd name="T108" fmla="*/ 30 h 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 h="30">
                        <a:moveTo>
                          <a:pt x="16" y="0"/>
                        </a:moveTo>
                        <a:lnTo>
                          <a:pt x="14" y="0"/>
                        </a:lnTo>
                        <a:lnTo>
                          <a:pt x="10" y="2"/>
                        </a:lnTo>
                        <a:lnTo>
                          <a:pt x="6" y="4"/>
                        </a:lnTo>
                        <a:lnTo>
                          <a:pt x="4" y="6"/>
                        </a:lnTo>
                        <a:lnTo>
                          <a:pt x="2" y="8"/>
                        </a:lnTo>
                        <a:lnTo>
                          <a:pt x="0" y="12"/>
                        </a:lnTo>
                        <a:lnTo>
                          <a:pt x="0" y="16"/>
                        </a:lnTo>
                        <a:lnTo>
                          <a:pt x="0" y="18"/>
                        </a:lnTo>
                        <a:lnTo>
                          <a:pt x="0" y="22"/>
                        </a:lnTo>
                        <a:lnTo>
                          <a:pt x="2" y="22"/>
                        </a:lnTo>
                        <a:lnTo>
                          <a:pt x="4" y="24"/>
                        </a:lnTo>
                        <a:lnTo>
                          <a:pt x="6" y="26"/>
                        </a:lnTo>
                        <a:lnTo>
                          <a:pt x="8" y="28"/>
                        </a:lnTo>
                        <a:lnTo>
                          <a:pt x="10" y="30"/>
                        </a:lnTo>
                        <a:lnTo>
                          <a:pt x="14" y="30"/>
                        </a:lnTo>
                        <a:lnTo>
                          <a:pt x="18" y="30"/>
                        </a:lnTo>
                        <a:lnTo>
                          <a:pt x="20" y="30"/>
                        </a:lnTo>
                        <a:lnTo>
                          <a:pt x="24" y="30"/>
                        </a:lnTo>
                        <a:lnTo>
                          <a:pt x="26" y="28"/>
                        </a:lnTo>
                        <a:lnTo>
                          <a:pt x="28" y="26"/>
                        </a:lnTo>
                        <a:lnTo>
                          <a:pt x="30" y="24"/>
                        </a:lnTo>
                        <a:lnTo>
                          <a:pt x="32" y="22"/>
                        </a:lnTo>
                        <a:lnTo>
                          <a:pt x="34" y="18"/>
                        </a:lnTo>
                        <a:lnTo>
                          <a:pt x="34" y="16"/>
                        </a:lnTo>
                        <a:lnTo>
                          <a:pt x="34" y="14"/>
                        </a:lnTo>
                        <a:lnTo>
                          <a:pt x="32" y="12"/>
                        </a:lnTo>
                        <a:lnTo>
                          <a:pt x="32" y="8"/>
                        </a:lnTo>
                        <a:lnTo>
                          <a:pt x="30" y="6"/>
                        </a:lnTo>
                        <a:lnTo>
                          <a:pt x="28" y="6"/>
                        </a:lnTo>
                        <a:lnTo>
                          <a:pt x="26" y="4"/>
                        </a:lnTo>
                        <a:lnTo>
                          <a:pt x="24" y="2"/>
                        </a:lnTo>
                        <a:lnTo>
                          <a:pt x="22" y="2"/>
                        </a:lnTo>
                        <a:lnTo>
                          <a:pt x="18" y="0"/>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70" name="Freeform 150"/>
                  <p:cNvSpPr>
                    <a:spLocks/>
                  </p:cNvSpPr>
                  <p:nvPr/>
                </p:nvSpPr>
                <p:spPr bwMode="auto">
                  <a:xfrm>
                    <a:off x="2885" y="2070"/>
                    <a:ext cx="16" cy="15"/>
                  </a:xfrm>
                  <a:custGeom>
                    <a:avLst/>
                    <a:gdLst>
                      <a:gd name="T0" fmla="*/ 8 w 32"/>
                      <a:gd name="T1" fmla="*/ 0 h 30"/>
                      <a:gd name="T2" fmla="*/ 6 w 32"/>
                      <a:gd name="T3" fmla="*/ 0 h 30"/>
                      <a:gd name="T4" fmla="*/ 5 w 32"/>
                      <a:gd name="T5" fmla="*/ 0 h 30"/>
                      <a:gd name="T6" fmla="*/ 4 w 32"/>
                      <a:gd name="T7" fmla="*/ 1 h 30"/>
                      <a:gd name="T8" fmla="*/ 2 w 32"/>
                      <a:gd name="T9" fmla="*/ 2 h 30"/>
                      <a:gd name="T10" fmla="*/ 1 w 32"/>
                      <a:gd name="T11" fmla="*/ 3 h 30"/>
                      <a:gd name="T12" fmla="*/ 1 w 32"/>
                      <a:gd name="T13" fmla="*/ 4 h 30"/>
                      <a:gd name="T14" fmla="*/ 0 w 32"/>
                      <a:gd name="T15" fmla="*/ 6 h 30"/>
                      <a:gd name="T16" fmla="*/ 0 w 32"/>
                      <a:gd name="T17" fmla="*/ 8 h 30"/>
                      <a:gd name="T18" fmla="*/ 0 w 32"/>
                      <a:gd name="T19" fmla="*/ 9 h 30"/>
                      <a:gd name="T20" fmla="*/ 1 w 32"/>
                      <a:gd name="T21" fmla="*/ 10 h 30"/>
                      <a:gd name="T22" fmla="*/ 1 w 32"/>
                      <a:gd name="T23" fmla="*/ 11 h 30"/>
                      <a:gd name="T24" fmla="*/ 2 w 32"/>
                      <a:gd name="T25" fmla="*/ 12 h 30"/>
                      <a:gd name="T26" fmla="*/ 2 w 32"/>
                      <a:gd name="T27" fmla="*/ 13 h 30"/>
                      <a:gd name="T28" fmla="*/ 4 w 32"/>
                      <a:gd name="T29" fmla="*/ 14 h 30"/>
                      <a:gd name="T30" fmla="*/ 5 w 32"/>
                      <a:gd name="T31" fmla="*/ 15 h 30"/>
                      <a:gd name="T32" fmla="*/ 6 w 32"/>
                      <a:gd name="T33" fmla="*/ 15 h 30"/>
                      <a:gd name="T34" fmla="*/ 9 w 32"/>
                      <a:gd name="T35" fmla="*/ 15 h 30"/>
                      <a:gd name="T36" fmla="*/ 10 w 32"/>
                      <a:gd name="T37" fmla="*/ 15 h 30"/>
                      <a:gd name="T38" fmla="*/ 12 w 32"/>
                      <a:gd name="T39" fmla="*/ 14 h 30"/>
                      <a:gd name="T40" fmla="*/ 13 w 32"/>
                      <a:gd name="T41" fmla="*/ 14 h 30"/>
                      <a:gd name="T42" fmla="*/ 14 w 32"/>
                      <a:gd name="T43" fmla="*/ 13 h 30"/>
                      <a:gd name="T44" fmla="*/ 15 w 32"/>
                      <a:gd name="T45" fmla="*/ 12 h 30"/>
                      <a:gd name="T46" fmla="*/ 16 w 32"/>
                      <a:gd name="T47" fmla="*/ 10 h 30"/>
                      <a:gd name="T48" fmla="*/ 16 w 32"/>
                      <a:gd name="T49" fmla="*/ 9 h 30"/>
                      <a:gd name="T50" fmla="*/ 16 w 32"/>
                      <a:gd name="T51" fmla="*/ 8 h 30"/>
                      <a:gd name="T52" fmla="*/ 16 w 32"/>
                      <a:gd name="T53" fmla="*/ 6 h 30"/>
                      <a:gd name="T54" fmla="*/ 16 w 32"/>
                      <a:gd name="T55" fmla="*/ 5 h 30"/>
                      <a:gd name="T56" fmla="*/ 16 w 32"/>
                      <a:gd name="T57" fmla="*/ 4 h 30"/>
                      <a:gd name="T58" fmla="*/ 15 w 32"/>
                      <a:gd name="T59" fmla="*/ 3 h 30"/>
                      <a:gd name="T60" fmla="*/ 14 w 32"/>
                      <a:gd name="T61" fmla="*/ 2 h 30"/>
                      <a:gd name="T62" fmla="*/ 14 w 32"/>
                      <a:gd name="T63" fmla="*/ 1 h 30"/>
                      <a:gd name="T64" fmla="*/ 12 w 32"/>
                      <a:gd name="T65" fmla="*/ 0 h 30"/>
                      <a:gd name="T66" fmla="*/ 11 w 32"/>
                      <a:gd name="T67" fmla="*/ 0 h 30"/>
                      <a:gd name="T68" fmla="*/ 10 w 32"/>
                      <a:gd name="T69" fmla="*/ 0 h 30"/>
                      <a:gd name="T70" fmla="*/ 8 w 32"/>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
                      <a:gd name="T109" fmla="*/ 0 h 30"/>
                      <a:gd name="T110" fmla="*/ 32 w 32"/>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 h="30">
                        <a:moveTo>
                          <a:pt x="16" y="0"/>
                        </a:moveTo>
                        <a:lnTo>
                          <a:pt x="12" y="0"/>
                        </a:lnTo>
                        <a:lnTo>
                          <a:pt x="10" y="0"/>
                        </a:lnTo>
                        <a:lnTo>
                          <a:pt x="8" y="2"/>
                        </a:lnTo>
                        <a:lnTo>
                          <a:pt x="4" y="4"/>
                        </a:lnTo>
                        <a:lnTo>
                          <a:pt x="2" y="6"/>
                        </a:lnTo>
                        <a:lnTo>
                          <a:pt x="2" y="8"/>
                        </a:lnTo>
                        <a:lnTo>
                          <a:pt x="0" y="12"/>
                        </a:lnTo>
                        <a:lnTo>
                          <a:pt x="0" y="16"/>
                        </a:lnTo>
                        <a:lnTo>
                          <a:pt x="0" y="18"/>
                        </a:lnTo>
                        <a:lnTo>
                          <a:pt x="2" y="20"/>
                        </a:lnTo>
                        <a:lnTo>
                          <a:pt x="2" y="22"/>
                        </a:lnTo>
                        <a:lnTo>
                          <a:pt x="4" y="24"/>
                        </a:lnTo>
                        <a:lnTo>
                          <a:pt x="4" y="26"/>
                        </a:lnTo>
                        <a:lnTo>
                          <a:pt x="8" y="28"/>
                        </a:lnTo>
                        <a:lnTo>
                          <a:pt x="10" y="30"/>
                        </a:lnTo>
                        <a:lnTo>
                          <a:pt x="12" y="30"/>
                        </a:lnTo>
                        <a:lnTo>
                          <a:pt x="18" y="30"/>
                        </a:lnTo>
                        <a:lnTo>
                          <a:pt x="20" y="30"/>
                        </a:lnTo>
                        <a:lnTo>
                          <a:pt x="24" y="28"/>
                        </a:lnTo>
                        <a:lnTo>
                          <a:pt x="26" y="28"/>
                        </a:lnTo>
                        <a:lnTo>
                          <a:pt x="28" y="26"/>
                        </a:lnTo>
                        <a:lnTo>
                          <a:pt x="30" y="24"/>
                        </a:lnTo>
                        <a:lnTo>
                          <a:pt x="32" y="20"/>
                        </a:lnTo>
                        <a:lnTo>
                          <a:pt x="32" y="18"/>
                        </a:lnTo>
                        <a:lnTo>
                          <a:pt x="32" y="16"/>
                        </a:lnTo>
                        <a:lnTo>
                          <a:pt x="32" y="12"/>
                        </a:lnTo>
                        <a:lnTo>
                          <a:pt x="32" y="10"/>
                        </a:lnTo>
                        <a:lnTo>
                          <a:pt x="32" y="8"/>
                        </a:lnTo>
                        <a:lnTo>
                          <a:pt x="30" y="6"/>
                        </a:lnTo>
                        <a:lnTo>
                          <a:pt x="28" y="4"/>
                        </a:lnTo>
                        <a:lnTo>
                          <a:pt x="28" y="2"/>
                        </a:lnTo>
                        <a:lnTo>
                          <a:pt x="24" y="0"/>
                        </a:lnTo>
                        <a:lnTo>
                          <a:pt x="22" y="0"/>
                        </a:lnTo>
                        <a:lnTo>
                          <a:pt x="20" y="0"/>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71" name="Freeform 151"/>
                  <p:cNvSpPr>
                    <a:spLocks/>
                  </p:cNvSpPr>
                  <p:nvPr/>
                </p:nvSpPr>
                <p:spPr bwMode="auto">
                  <a:xfrm>
                    <a:off x="2912" y="2146"/>
                    <a:ext cx="17" cy="15"/>
                  </a:xfrm>
                  <a:custGeom>
                    <a:avLst/>
                    <a:gdLst>
                      <a:gd name="T0" fmla="*/ 9 w 34"/>
                      <a:gd name="T1" fmla="*/ 0 h 30"/>
                      <a:gd name="T2" fmla="*/ 7 w 34"/>
                      <a:gd name="T3" fmla="*/ 0 h 30"/>
                      <a:gd name="T4" fmla="*/ 5 w 34"/>
                      <a:gd name="T5" fmla="*/ 1 h 30"/>
                      <a:gd name="T6" fmla="*/ 4 w 34"/>
                      <a:gd name="T7" fmla="*/ 1 h 30"/>
                      <a:gd name="T8" fmla="*/ 3 w 34"/>
                      <a:gd name="T9" fmla="*/ 2 h 30"/>
                      <a:gd name="T10" fmla="*/ 2 w 34"/>
                      <a:gd name="T11" fmla="*/ 3 h 30"/>
                      <a:gd name="T12" fmla="*/ 1 w 34"/>
                      <a:gd name="T13" fmla="*/ 5 h 30"/>
                      <a:gd name="T14" fmla="*/ 0 w 34"/>
                      <a:gd name="T15" fmla="*/ 6 h 30"/>
                      <a:gd name="T16" fmla="*/ 0 w 34"/>
                      <a:gd name="T17" fmla="*/ 8 h 30"/>
                      <a:gd name="T18" fmla="*/ 0 w 34"/>
                      <a:gd name="T19" fmla="*/ 9 h 30"/>
                      <a:gd name="T20" fmla="*/ 1 w 34"/>
                      <a:gd name="T21" fmla="*/ 10 h 30"/>
                      <a:gd name="T22" fmla="*/ 1 w 34"/>
                      <a:gd name="T23" fmla="*/ 11 h 30"/>
                      <a:gd name="T24" fmla="*/ 2 w 34"/>
                      <a:gd name="T25" fmla="*/ 12 h 30"/>
                      <a:gd name="T26" fmla="*/ 3 w 34"/>
                      <a:gd name="T27" fmla="*/ 13 h 30"/>
                      <a:gd name="T28" fmla="*/ 4 w 34"/>
                      <a:gd name="T29" fmla="*/ 14 h 30"/>
                      <a:gd name="T30" fmla="*/ 5 w 34"/>
                      <a:gd name="T31" fmla="*/ 15 h 30"/>
                      <a:gd name="T32" fmla="*/ 7 w 34"/>
                      <a:gd name="T33" fmla="*/ 15 h 30"/>
                      <a:gd name="T34" fmla="*/ 9 w 34"/>
                      <a:gd name="T35" fmla="*/ 15 h 30"/>
                      <a:gd name="T36" fmla="*/ 10 w 34"/>
                      <a:gd name="T37" fmla="*/ 15 h 30"/>
                      <a:gd name="T38" fmla="*/ 12 w 34"/>
                      <a:gd name="T39" fmla="*/ 15 h 30"/>
                      <a:gd name="T40" fmla="*/ 13 w 34"/>
                      <a:gd name="T41" fmla="*/ 14 h 30"/>
                      <a:gd name="T42" fmla="*/ 14 w 34"/>
                      <a:gd name="T43" fmla="*/ 13 h 30"/>
                      <a:gd name="T44" fmla="*/ 16 w 34"/>
                      <a:gd name="T45" fmla="*/ 12 h 30"/>
                      <a:gd name="T46" fmla="*/ 16 w 34"/>
                      <a:gd name="T47" fmla="*/ 11 h 30"/>
                      <a:gd name="T48" fmla="*/ 17 w 34"/>
                      <a:gd name="T49" fmla="*/ 10 h 30"/>
                      <a:gd name="T50" fmla="*/ 17 w 34"/>
                      <a:gd name="T51" fmla="*/ 8 h 30"/>
                      <a:gd name="T52" fmla="*/ 17 w 34"/>
                      <a:gd name="T53" fmla="*/ 7 h 30"/>
                      <a:gd name="T54" fmla="*/ 16 w 34"/>
                      <a:gd name="T55" fmla="*/ 6 h 30"/>
                      <a:gd name="T56" fmla="*/ 16 w 34"/>
                      <a:gd name="T57" fmla="*/ 5 h 30"/>
                      <a:gd name="T58" fmla="*/ 16 w 34"/>
                      <a:gd name="T59" fmla="*/ 3 h 30"/>
                      <a:gd name="T60" fmla="*/ 14 w 34"/>
                      <a:gd name="T61" fmla="*/ 2 h 30"/>
                      <a:gd name="T62" fmla="*/ 12 w 34"/>
                      <a:gd name="T63" fmla="*/ 1 h 30"/>
                      <a:gd name="T64" fmla="*/ 11 w 34"/>
                      <a:gd name="T65" fmla="*/ 1 h 30"/>
                      <a:gd name="T66" fmla="*/ 10 w 34"/>
                      <a:gd name="T67" fmla="*/ 0 h 30"/>
                      <a:gd name="T68" fmla="*/ 9 w 34"/>
                      <a:gd name="T69" fmla="*/ 0 h 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
                      <a:gd name="T106" fmla="*/ 0 h 30"/>
                      <a:gd name="T107" fmla="*/ 34 w 34"/>
                      <a:gd name="T108" fmla="*/ 30 h 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 h="30">
                        <a:moveTo>
                          <a:pt x="18" y="0"/>
                        </a:moveTo>
                        <a:lnTo>
                          <a:pt x="14" y="0"/>
                        </a:lnTo>
                        <a:lnTo>
                          <a:pt x="10" y="2"/>
                        </a:lnTo>
                        <a:lnTo>
                          <a:pt x="8" y="2"/>
                        </a:lnTo>
                        <a:lnTo>
                          <a:pt x="6" y="4"/>
                        </a:lnTo>
                        <a:lnTo>
                          <a:pt x="4" y="6"/>
                        </a:lnTo>
                        <a:lnTo>
                          <a:pt x="2" y="10"/>
                        </a:lnTo>
                        <a:lnTo>
                          <a:pt x="0" y="12"/>
                        </a:lnTo>
                        <a:lnTo>
                          <a:pt x="0" y="16"/>
                        </a:lnTo>
                        <a:lnTo>
                          <a:pt x="0" y="18"/>
                        </a:lnTo>
                        <a:lnTo>
                          <a:pt x="2" y="20"/>
                        </a:lnTo>
                        <a:lnTo>
                          <a:pt x="2" y="22"/>
                        </a:lnTo>
                        <a:lnTo>
                          <a:pt x="4" y="24"/>
                        </a:lnTo>
                        <a:lnTo>
                          <a:pt x="6" y="26"/>
                        </a:lnTo>
                        <a:lnTo>
                          <a:pt x="8" y="28"/>
                        </a:lnTo>
                        <a:lnTo>
                          <a:pt x="10" y="30"/>
                        </a:lnTo>
                        <a:lnTo>
                          <a:pt x="14" y="30"/>
                        </a:lnTo>
                        <a:lnTo>
                          <a:pt x="18" y="30"/>
                        </a:lnTo>
                        <a:lnTo>
                          <a:pt x="20" y="30"/>
                        </a:lnTo>
                        <a:lnTo>
                          <a:pt x="24" y="30"/>
                        </a:lnTo>
                        <a:lnTo>
                          <a:pt x="26" y="28"/>
                        </a:lnTo>
                        <a:lnTo>
                          <a:pt x="28" y="26"/>
                        </a:lnTo>
                        <a:lnTo>
                          <a:pt x="32" y="24"/>
                        </a:lnTo>
                        <a:lnTo>
                          <a:pt x="32" y="22"/>
                        </a:lnTo>
                        <a:lnTo>
                          <a:pt x="34" y="20"/>
                        </a:lnTo>
                        <a:lnTo>
                          <a:pt x="34" y="16"/>
                        </a:lnTo>
                        <a:lnTo>
                          <a:pt x="34" y="14"/>
                        </a:lnTo>
                        <a:lnTo>
                          <a:pt x="32" y="12"/>
                        </a:lnTo>
                        <a:lnTo>
                          <a:pt x="32" y="10"/>
                        </a:lnTo>
                        <a:lnTo>
                          <a:pt x="32" y="6"/>
                        </a:lnTo>
                        <a:lnTo>
                          <a:pt x="28" y="4"/>
                        </a:lnTo>
                        <a:lnTo>
                          <a:pt x="24" y="2"/>
                        </a:lnTo>
                        <a:lnTo>
                          <a:pt x="22" y="2"/>
                        </a:lnTo>
                        <a:lnTo>
                          <a:pt x="20"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72" name="Freeform 152"/>
                  <p:cNvSpPr>
                    <a:spLocks/>
                  </p:cNvSpPr>
                  <p:nvPr/>
                </p:nvSpPr>
                <p:spPr bwMode="auto">
                  <a:xfrm>
                    <a:off x="2954" y="2273"/>
                    <a:ext cx="16" cy="15"/>
                  </a:xfrm>
                  <a:custGeom>
                    <a:avLst/>
                    <a:gdLst>
                      <a:gd name="T0" fmla="*/ 8 w 32"/>
                      <a:gd name="T1" fmla="*/ 0 h 30"/>
                      <a:gd name="T2" fmla="*/ 6 w 32"/>
                      <a:gd name="T3" fmla="*/ 0 h 30"/>
                      <a:gd name="T4" fmla="*/ 5 w 32"/>
                      <a:gd name="T5" fmla="*/ 1 h 30"/>
                      <a:gd name="T6" fmla="*/ 3 w 32"/>
                      <a:gd name="T7" fmla="*/ 1 h 30"/>
                      <a:gd name="T8" fmla="*/ 2 w 32"/>
                      <a:gd name="T9" fmla="*/ 2 h 30"/>
                      <a:gd name="T10" fmla="*/ 1 w 32"/>
                      <a:gd name="T11" fmla="*/ 3 h 30"/>
                      <a:gd name="T12" fmla="*/ 0 w 32"/>
                      <a:gd name="T13" fmla="*/ 4 h 30"/>
                      <a:gd name="T14" fmla="*/ 0 w 32"/>
                      <a:gd name="T15" fmla="*/ 6 h 30"/>
                      <a:gd name="T16" fmla="*/ 0 w 32"/>
                      <a:gd name="T17" fmla="*/ 7 h 30"/>
                      <a:gd name="T18" fmla="*/ 0 w 32"/>
                      <a:gd name="T19" fmla="*/ 9 h 30"/>
                      <a:gd name="T20" fmla="*/ 0 w 32"/>
                      <a:gd name="T21" fmla="*/ 10 h 30"/>
                      <a:gd name="T22" fmla="*/ 1 w 32"/>
                      <a:gd name="T23" fmla="*/ 11 h 30"/>
                      <a:gd name="T24" fmla="*/ 1 w 32"/>
                      <a:gd name="T25" fmla="*/ 12 h 30"/>
                      <a:gd name="T26" fmla="*/ 2 w 32"/>
                      <a:gd name="T27" fmla="*/ 13 h 30"/>
                      <a:gd name="T28" fmla="*/ 4 w 32"/>
                      <a:gd name="T29" fmla="*/ 14 h 30"/>
                      <a:gd name="T30" fmla="*/ 5 w 32"/>
                      <a:gd name="T31" fmla="*/ 15 h 30"/>
                      <a:gd name="T32" fmla="*/ 6 w 32"/>
                      <a:gd name="T33" fmla="*/ 15 h 30"/>
                      <a:gd name="T34" fmla="*/ 8 w 32"/>
                      <a:gd name="T35" fmla="*/ 15 h 30"/>
                      <a:gd name="T36" fmla="*/ 10 w 32"/>
                      <a:gd name="T37" fmla="*/ 15 h 30"/>
                      <a:gd name="T38" fmla="*/ 11 w 32"/>
                      <a:gd name="T39" fmla="*/ 14 h 30"/>
                      <a:gd name="T40" fmla="*/ 13 w 32"/>
                      <a:gd name="T41" fmla="*/ 14 h 30"/>
                      <a:gd name="T42" fmla="*/ 14 w 32"/>
                      <a:gd name="T43" fmla="*/ 13 h 30"/>
                      <a:gd name="T44" fmla="*/ 15 w 32"/>
                      <a:gd name="T45" fmla="*/ 12 h 30"/>
                      <a:gd name="T46" fmla="*/ 15 w 32"/>
                      <a:gd name="T47" fmla="*/ 10 h 30"/>
                      <a:gd name="T48" fmla="*/ 16 w 32"/>
                      <a:gd name="T49" fmla="*/ 9 h 30"/>
                      <a:gd name="T50" fmla="*/ 16 w 32"/>
                      <a:gd name="T51" fmla="*/ 8 h 30"/>
                      <a:gd name="T52" fmla="*/ 16 w 32"/>
                      <a:gd name="T53" fmla="*/ 6 h 30"/>
                      <a:gd name="T54" fmla="*/ 16 w 32"/>
                      <a:gd name="T55" fmla="*/ 5 h 30"/>
                      <a:gd name="T56" fmla="*/ 15 w 32"/>
                      <a:gd name="T57" fmla="*/ 4 h 30"/>
                      <a:gd name="T58" fmla="*/ 15 w 32"/>
                      <a:gd name="T59" fmla="*/ 3 h 30"/>
                      <a:gd name="T60" fmla="*/ 14 w 32"/>
                      <a:gd name="T61" fmla="*/ 2 h 30"/>
                      <a:gd name="T62" fmla="*/ 13 w 32"/>
                      <a:gd name="T63" fmla="*/ 1 h 30"/>
                      <a:gd name="T64" fmla="*/ 12 w 32"/>
                      <a:gd name="T65" fmla="*/ 1 h 30"/>
                      <a:gd name="T66" fmla="*/ 10 w 32"/>
                      <a:gd name="T67" fmla="*/ 0 h 30"/>
                      <a:gd name="T68" fmla="*/ 9 w 32"/>
                      <a:gd name="T69" fmla="*/ 0 h 30"/>
                      <a:gd name="T70" fmla="*/ 8 w 32"/>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
                      <a:gd name="T109" fmla="*/ 0 h 30"/>
                      <a:gd name="T110" fmla="*/ 32 w 32"/>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 h="30">
                        <a:moveTo>
                          <a:pt x="16" y="0"/>
                        </a:moveTo>
                        <a:lnTo>
                          <a:pt x="12" y="0"/>
                        </a:lnTo>
                        <a:lnTo>
                          <a:pt x="10" y="2"/>
                        </a:lnTo>
                        <a:lnTo>
                          <a:pt x="6" y="2"/>
                        </a:lnTo>
                        <a:lnTo>
                          <a:pt x="4" y="4"/>
                        </a:lnTo>
                        <a:lnTo>
                          <a:pt x="2" y="6"/>
                        </a:lnTo>
                        <a:lnTo>
                          <a:pt x="0" y="8"/>
                        </a:lnTo>
                        <a:lnTo>
                          <a:pt x="0" y="12"/>
                        </a:lnTo>
                        <a:lnTo>
                          <a:pt x="0" y="14"/>
                        </a:lnTo>
                        <a:lnTo>
                          <a:pt x="0" y="18"/>
                        </a:lnTo>
                        <a:lnTo>
                          <a:pt x="0" y="20"/>
                        </a:lnTo>
                        <a:lnTo>
                          <a:pt x="2" y="22"/>
                        </a:lnTo>
                        <a:lnTo>
                          <a:pt x="2" y="24"/>
                        </a:lnTo>
                        <a:lnTo>
                          <a:pt x="4" y="26"/>
                        </a:lnTo>
                        <a:lnTo>
                          <a:pt x="8" y="28"/>
                        </a:lnTo>
                        <a:lnTo>
                          <a:pt x="10" y="30"/>
                        </a:lnTo>
                        <a:lnTo>
                          <a:pt x="12" y="30"/>
                        </a:lnTo>
                        <a:lnTo>
                          <a:pt x="16" y="30"/>
                        </a:lnTo>
                        <a:lnTo>
                          <a:pt x="20" y="30"/>
                        </a:lnTo>
                        <a:lnTo>
                          <a:pt x="22" y="28"/>
                        </a:lnTo>
                        <a:lnTo>
                          <a:pt x="26" y="28"/>
                        </a:lnTo>
                        <a:lnTo>
                          <a:pt x="28" y="26"/>
                        </a:lnTo>
                        <a:lnTo>
                          <a:pt x="30" y="24"/>
                        </a:lnTo>
                        <a:lnTo>
                          <a:pt x="30" y="20"/>
                        </a:lnTo>
                        <a:lnTo>
                          <a:pt x="32" y="18"/>
                        </a:lnTo>
                        <a:lnTo>
                          <a:pt x="32" y="16"/>
                        </a:lnTo>
                        <a:lnTo>
                          <a:pt x="32" y="12"/>
                        </a:lnTo>
                        <a:lnTo>
                          <a:pt x="32" y="10"/>
                        </a:lnTo>
                        <a:lnTo>
                          <a:pt x="30" y="8"/>
                        </a:lnTo>
                        <a:lnTo>
                          <a:pt x="30" y="6"/>
                        </a:lnTo>
                        <a:lnTo>
                          <a:pt x="28" y="4"/>
                        </a:lnTo>
                        <a:lnTo>
                          <a:pt x="26" y="2"/>
                        </a:lnTo>
                        <a:lnTo>
                          <a:pt x="24" y="2"/>
                        </a:lnTo>
                        <a:lnTo>
                          <a:pt x="20" y="0"/>
                        </a:lnTo>
                        <a:lnTo>
                          <a:pt x="18" y="0"/>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73" name="Freeform 153"/>
                  <p:cNvSpPr>
                    <a:spLocks/>
                  </p:cNvSpPr>
                  <p:nvPr/>
                </p:nvSpPr>
                <p:spPr bwMode="auto">
                  <a:xfrm>
                    <a:off x="2981" y="2343"/>
                    <a:ext cx="16" cy="14"/>
                  </a:xfrm>
                  <a:custGeom>
                    <a:avLst/>
                    <a:gdLst>
                      <a:gd name="T0" fmla="*/ 8 w 31"/>
                      <a:gd name="T1" fmla="*/ 0 h 30"/>
                      <a:gd name="T2" fmla="*/ 6 w 31"/>
                      <a:gd name="T3" fmla="*/ 0 h 30"/>
                      <a:gd name="T4" fmla="*/ 4 w 31"/>
                      <a:gd name="T5" fmla="*/ 0 h 30"/>
                      <a:gd name="T6" fmla="*/ 3 w 31"/>
                      <a:gd name="T7" fmla="*/ 1 h 30"/>
                      <a:gd name="T8" fmla="*/ 2 w 31"/>
                      <a:gd name="T9" fmla="*/ 2 h 30"/>
                      <a:gd name="T10" fmla="*/ 1 w 31"/>
                      <a:gd name="T11" fmla="*/ 3 h 30"/>
                      <a:gd name="T12" fmla="*/ 1 w 31"/>
                      <a:gd name="T13" fmla="*/ 4 h 30"/>
                      <a:gd name="T14" fmla="*/ 0 w 31"/>
                      <a:gd name="T15" fmla="*/ 6 h 30"/>
                      <a:gd name="T16" fmla="*/ 0 w 31"/>
                      <a:gd name="T17" fmla="*/ 7 h 30"/>
                      <a:gd name="T18" fmla="*/ 0 w 31"/>
                      <a:gd name="T19" fmla="*/ 8 h 30"/>
                      <a:gd name="T20" fmla="*/ 0 w 31"/>
                      <a:gd name="T21" fmla="*/ 9 h 30"/>
                      <a:gd name="T22" fmla="*/ 1 w 31"/>
                      <a:gd name="T23" fmla="*/ 10 h 30"/>
                      <a:gd name="T24" fmla="*/ 1 w 31"/>
                      <a:gd name="T25" fmla="*/ 11 h 30"/>
                      <a:gd name="T26" fmla="*/ 2 w 31"/>
                      <a:gd name="T27" fmla="*/ 12 h 30"/>
                      <a:gd name="T28" fmla="*/ 4 w 31"/>
                      <a:gd name="T29" fmla="*/ 13 h 30"/>
                      <a:gd name="T30" fmla="*/ 5 w 31"/>
                      <a:gd name="T31" fmla="*/ 13 h 30"/>
                      <a:gd name="T32" fmla="*/ 6 w 31"/>
                      <a:gd name="T33" fmla="*/ 14 h 30"/>
                      <a:gd name="T34" fmla="*/ 8 w 31"/>
                      <a:gd name="T35" fmla="*/ 14 h 30"/>
                      <a:gd name="T36" fmla="*/ 10 w 31"/>
                      <a:gd name="T37" fmla="*/ 14 h 30"/>
                      <a:gd name="T38" fmla="*/ 12 w 31"/>
                      <a:gd name="T39" fmla="*/ 13 h 30"/>
                      <a:gd name="T40" fmla="*/ 13 w 31"/>
                      <a:gd name="T41" fmla="*/ 13 h 30"/>
                      <a:gd name="T42" fmla="*/ 14 w 31"/>
                      <a:gd name="T43" fmla="*/ 12 h 30"/>
                      <a:gd name="T44" fmla="*/ 15 w 31"/>
                      <a:gd name="T45" fmla="*/ 10 h 30"/>
                      <a:gd name="T46" fmla="*/ 16 w 31"/>
                      <a:gd name="T47" fmla="*/ 9 h 30"/>
                      <a:gd name="T48" fmla="*/ 16 w 31"/>
                      <a:gd name="T49" fmla="*/ 8 h 30"/>
                      <a:gd name="T50" fmla="*/ 16 w 31"/>
                      <a:gd name="T51" fmla="*/ 7 h 30"/>
                      <a:gd name="T52" fmla="*/ 16 w 31"/>
                      <a:gd name="T53" fmla="*/ 6 h 30"/>
                      <a:gd name="T54" fmla="*/ 16 w 31"/>
                      <a:gd name="T55" fmla="*/ 5 h 30"/>
                      <a:gd name="T56" fmla="*/ 16 w 31"/>
                      <a:gd name="T57" fmla="*/ 4 h 30"/>
                      <a:gd name="T58" fmla="*/ 15 w 31"/>
                      <a:gd name="T59" fmla="*/ 3 h 30"/>
                      <a:gd name="T60" fmla="*/ 14 w 31"/>
                      <a:gd name="T61" fmla="*/ 2 h 30"/>
                      <a:gd name="T62" fmla="*/ 13 w 31"/>
                      <a:gd name="T63" fmla="*/ 1 h 30"/>
                      <a:gd name="T64" fmla="*/ 12 w 31"/>
                      <a:gd name="T65" fmla="*/ 0 h 30"/>
                      <a:gd name="T66" fmla="*/ 10 w 31"/>
                      <a:gd name="T67" fmla="*/ 0 h 30"/>
                      <a:gd name="T68" fmla="*/ 9 w 31"/>
                      <a:gd name="T69" fmla="*/ 0 h 30"/>
                      <a:gd name="T70" fmla="*/ 8 w 31"/>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
                      <a:gd name="T109" fmla="*/ 0 h 30"/>
                      <a:gd name="T110" fmla="*/ 31 w 31"/>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 h="30">
                        <a:moveTo>
                          <a:pt x="16" y="0"/>
                        </a:moveTo>
                        <a:lnTo>
                          <a:pt x="12" y="0"/>
                        </a:lnTo>
                        <a:lnTo>
                          <a:pt x="8" y="0"/>
                        </a:lnTo>
                        <a:lnTo>
                          <a:pt x="6" y="2"/>
                        </a:lnTo>
                        <a:lnTo>
                          <a:pt x="4" y="4"/>
                        </a:lnTo>
                        <a:lnTo>
                          <a:pt x="2" y="6"/>
                        </a:lnTo>
                        <a:lnTo>
                          <a:pt x="2" y="8"/>
                        </a:lnTo>
                        <a:lnTo>
                          <a:pt x="0" y="12"/>
                        </a:lnTo>
                        <a:lnTo>
                          <a:pt x="0" y="16"/>
                        </a:lnTo>
                        <a:lnTo>
                          <a:pt x="0" y="18"/>
                        </a:lnTo>
                        <a:lnTo>
                          <a:pt x="0" y="20"/>
                        </a:lnTo>
                        <a:lnTo>
                          <a:pt x="2" y="22"/>
                        </a:lnTo>
                        <a:lnTo>
                          <a:pt x="2" y="24"/>
                        </a:lnTo>
                        <a:lnTo>
                          <a:pt x="4" y="26"/>
                        </a:lnTo>
                        <a:lnTo>
                          <a:pt x="8" y="28"/>
                        </a:lnTo>
                        <a:lnTo>
                          <a:pt x="10" y="28"/>
                        </a:lnTo>
                        <a:lnTo>
                          <a:pt x="12" y="30"/>
                        </a:lnTo>
                        <a:lnTo>
                          <a:pt x="16" y="30"/>
                        </a:lnTo>
                        <a:lnTo>
                          <a:pt x="20" y="30"/>
                        </a:lnTo>
                        <a:lnTo>
                          <a:pt x="24" y="28"/>
                        </a:lnTo>
                        <a:lnTo>
                          <a:pt x="26" y="28"/>
                        </a:lnTo>
                        <a:lnTo>
                          <a:pt x="27" y="26"/>
                        </a:lnTo>
                        <a:lnTo>
                          <a:pt x="29" y="22"/>
                        </a:lnTo>
                        <a:lnTo>
                          <a:pt x="31" y="20"/>
                        </a:lnTo>
                        <a:lnTo>
                          <a:pt x="31" y="18"/>
                        </a:lnTo>
                        <a:lnTo>
                          <a:pt x="31" y="16"/>
                        </a:lnTo>
                        <a:lnTo>
                          <a:pt x="31" y="12"/>
                        </a:lnTo>
                        <a:lnTo>
                          <a:pt x="31" y="10"/>
                        </a:lnTo>
                        <a:lnTo>
                          <a:pt x="31" y="8"/>
                        </a:lnTo>
                        <a:lnTo>
                          <a:pt x="29" y="6"/>
                        </a:lnTo>
                        <a:lnTo>
                          <a:pt x="27" y="4"/>
                        </a:lnTo>
                        <a:lnTo>
                          <a:pt x="26" y="2"/>
                        </a:lnTo>
                        <a:lnTo>
                          <a:pt x="24" y="0"/>
                        </a:lnTo>
                        <a:lnTo>
                          <a:pt x="20" y="0"/>
                        </a:lnTo>
                        <a:lnTo>
                          <a:pt x="18" y="0"/>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74" name="Freeform 154"/>
                  <p:cNvSpPr>
                    <a:spLocks/>
                  </p:cNvSpPr>
                  <p:nvPr/>
                </p:nvSpPr>
                <p:spPr bwMode="auto">
                  <a:xfrm>
                    <a:off x="2936" y="2208"/>
                    <a:ext cx="16" cy="16"/>
                  </a:xfrm>
                  <a:custGeom>
                    <a:avLst/>
                    <a:gdLst>
                      <a:gd name="T0" fmla="*/ 8 w 32"/>
                      <a:gd name="T1" fmla="*/ 0 h 32"/>
                      <a:gd name="T2" fmla="*/ 7 w 32"/>
                      <a:gd name="T3" fmla="*/ 0 h 32"/>
                      <a:gd name="T4" fmla="*/ 5 w 32"/>
                      <a:gd name="T5" fmla="*/ 1 h 32"/>
                      <a:gd name="T6" fmla="*/ 3 w 32"/>
                      <a:gd name="T7" fmla="*/ 2 h 32"/>
                      <a:gd name="T8" fmla="*/ 1 w 32"/>
                      <a:gd name="T9" fmla="*/ 4 h 32"/>
                      <a:gd name="T10" fmla="*/ 1 w 32"/>
                      <a:gd name="T11" fmla="*/ 5 h 32"/>
                      <a:gd name="T12" fmla="*/ 0 w 32"/>
                      <a:gd name="T13" fmla="*/ 6 h 32"/>
                      <a:gd name="T14" fmla="*/ 0 w 32"/>
                      <a:gd name="T15" fmla="*/ 8 h 32"/>
                      <a:gd name="T16" fmla="*/ 0 w 32"/>
                      <a:gd name="T17" fmla="*/ 9 h 32"/>
                      <a:gd name="T18" fmla="*/ 0 w 32"/>
                      <a:gd name="T19" fmla="*/ 11 h 32"/>
                      <a:gd name="T20" fmla="*/ 1 w 32"/>
                      <a:gd name="T21" fmla="*/ 12 h 32"/>
                      <a:gd name="T22" fmla="*/ 2 w 32"/>
                      <a:gd name="T23" fmla="*/ 13 h 32"/>
                      <a:gd name="T24" fmla="*/ 3 w 32"/>
                      <a:gd name="T25" fmla="*/ 13 h 32"/>
                      <a:gd name="T26" fmla="*/ 4 w 32"/>
                      <a:gd name="T27" fmla="*/ 14 h 32"/>
                      <a:gd name="T28" fmla="*/ 5 w 32"/>
                      <a:gd name="T29" fmla="*/ 15 h 32"/>
                      <a:gd name="T30" fmla="*/ 7 w 32"/>
                      <a:gd name="T31" fmla="*/ 16 h 32"/>
                      <a:gd name="T32" fmla="*/ 8 w 32"/>
                      <a:gd name="T33" fmla="*/ 16 h 32"/>
                      <a:gd name="T34" fmla="*/ 10 w 32"/>
                      <a:gd name="T35" fmla="*/ 16 h 32"/>
                      <a:gd name="T36" fmla="*/ 12 w 32"/>
                      <a:gd name="T37" fmla="*/ 15 h 32"/>
                      <a:gd name="T38" fmla="*/ 13 w 32"/>
                      <a:gd name="T39" fmla="*/ 14 h 32"/>
                      <a:gd name="T40" fmla="*/ 14 w 32"/>
                      <a:gd name="T41" fmla="*/ 13 h 32"/>
                      <a:gd name="T42" fmla="*/ 15 w 32"/>
                      <a:gd name="T43" fmla="*/ 12 h 32"/>
                      <a:gd name="T44" fmla="*/ 16 w 32"/>
                      <a:gd name="T45" fmla="*/ 11 h 32"/>
                      <a:gd name="T46" fmla="*/ 16 w 32"/>
                      <a:gd name="T47" fmla="*/ 10 h 32"/>
                      <a:gd name="T48" fmla="*/ 16 w 32"/>
                      <a:gd name="T49" fmla="*/ 8 h 32"/>
                      <a:gd name="T50" fmla="*/ 16 w 32"/>
                      <a:gd name="T51" fmla="*/ 7 h 32"/>
                      <a:gd name="T52" fmla="*/ 16 w 32"/>
                      <a:gd name="T53" fmla="*/ 6 h 32"/>
                      <a:gd name="T54" fmla="*/ 16 w 32"/>
                      <a:gd name="T55" fmla="*/ 5 h 32"/>
                      <a:gd name="T56" fmla="*/ 15 w 32"/>
                      <a:gd name="T57" fmla="*/ 4 h 32"/>
                      <a:gd name="T58" fmla="*/ 14 w 32"/>
                      <a:gd name="T59" fmla="*/ 3 h 32"/>
                      <a:gd name="T60" fmla="*/ 13 w 32"/>
                      <a:gd name="T61" fmla="*/ 2 h 32"/>
                      <a:gd name="T62" fmla="*/ 12 w 32"/>
                      <a:gd name="T63" fmla="*/ 1 h 32"/>
                      <a:gd name="T64" fmla="*/ 10 w 32"/>
                      <a:gd name="T65" fmla="*/ 1 h 32"/>
                      <a:gd name="T66" fmla="*/ 9 w 32"/>
                      <a:gd name="T67" fmla="*/ 0 h 32"/>
                      <a:gd name="T68" fmla="*/ 8 w 32"/>
                      <a:gd name="T69" fmla="*/ 0 h 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32"/>
                      <a:gd name="T107" fmla="*/ 32 w 32"/>
                      <a:gd name="T108" fmla="*/ 32 h 3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32">
                        <a:moveTo>
                          <a:pt x="16" y="0"/>
                        </a:moveTo>
                        <a:lnTo>
                          <a:pt x="14" y="0"/>
                        </a:lnTo>
                        <a:lnTo>
                          <a:pt x="10" y="2"/>
                        </a:lnTo>
                        <a:lnTo>
                          <a:pt x="6" y="4"/>
                        </a:lnTo>
                        <a:lnTo>
                          <a:pt x="2" y="8"/>
                        </a:lnTo>
                        <a:lnTo>
                          <a:pt x="2" y="10"/>
                        </a:lnTo>
                        <a:lnTo>
                          <a:pt x="0" y="12"/>
                        </a:lnTo>
                        <a:lnTo>
                          <a:pt x="0" y="16"/>
                        </a:lnTo>
                        <a:lnTo>
                          <a:pt x="0" y="18"/>
                        </a:lnTo>
                        <a:lnTo>
                          <a:pt x="0" y="22"/>
                        </a:lnTo>
                        <a:lnTo>
                          <a:pt x="2" y="24"/>
                        </a:lnTo>
                        <a:lnTo>
                          <a:pt x="4" y="26"/>
                        </a:lnTo>
                        <a:lnTo>
                          <a:pt x="6" y="26"/>
                        </a:lnTo>
                        <a:lnTo>
                          <a:pt x="8" y="28"/>
                        </a:lnTo>
                        <a:lnTo>
                          <a:pt x="10" y="30"/>
                        </a:lnTo>
                        <a:lnTo>
                          <a:pt x="14" y="32"/>
                        </a:lnTo>
                        <a:lnTo>
                          <a:pt x="16" y="32"/>
                        </a:lnTo>
                        <a:lnTo>
                          <a:pt x="20" y="32"/>
                        </a:lnTo>
                        <a:lnTo>
                          <a:pt x="24" y="30"/>
                        </a:lnTo>
                        <a:lnTo>
                          <a:pt x="26" y="28"/>
                        </a:lnTo>
                        <a:lnTo>
                          <a:pt x="28" y="26"/>
                        </a:lnTo>
                        <a:lnTo>
                          <a:pt x="30" y="24"/>
                        </a:lnTo>
                        <a:lnTo>
                          <a:pt x="32" y="22"/>
                        </a:lnTo>
                        <a:lnTo>
                          <a:pt x="32" y="20"/>
                        </a:lnTo>
                        <a:lnTo>
                          <a:pt x="32" y="16"/>
                        </a:lnTo>
                        <a:lnTo>
                          <a:pt x="32" y="14"/>
                        </a:lnTo>
                        <a:lnTo>
                          <a:pt x="32" y="12"/>
                        </a:lnTo>
                        <a:lnTo>
                          <a:pt x="32" y="10"/>
                        </a:lnTo>
                        <a:lnTo>
                          <a:pt x="30" y="8"/>
                        </a:lnTo>
                        <a:lnTo>
                          <a:pt x="28" y="6"/>
                        </a:lnTo>
                        <a:lnTo>
                          <a:pt x="26" y="4"/>
                        </a:lnTo>
                        <a:lnTo>
                          <a:pt x="24" y="2"/>
                        </a:lnTo>
                        <a:lnTo>
                          <a:pt x="20" y="2"/>
                        </a:lnTo>
                        <a:lnTo>
                          <a:pt x="18" y="0"/>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grpSp>
          </p:grpSp>
        </p:grpSp>
        <p:grpSp>
          <p:nvGrpSpPr>
            <p:cNvPr id="7180" name="Group 168"/>
            <p:cNvGrpSpPr>
              <a:grpSpLocks/>
            </p:cNvGrpSpPr>
            <p:nvPr/>
          </p:nvGrpSpPr>
          <p:grpSpPr bwMode="auto">
            <a:xfrm>
              <a:off x="2279" y="2195"/>
              <a:ext cx="445" cy="205"/>
              <a:chOff x="2279" y="2195"/>
              <a:chExt cx="445" cy="205"/>
            </a:xfrm>
          </p:grpSpPr>
          <p:sp>
            <p:nvSpPr>
              <p:cNvPr id="7253" name="Freeform 158"/>
              <p:cNvSpPr>
                <a:spLocks/>
              </p:cNvSpPr>
              <p:nvPr/>
            </p:nvSpPr>
            <p:spPr bwMode="auto">
              <a:xfrm>
                <a:off x="2279" y="2195"/>
                <a:ext cx="445" cy="205"/>
              </a:xfrm>
              <a:custGeom>
                <a:avLst/>
                <a:gdLst>
                  <a:gd name="T0" fmla="*/ 394 w 891"/>
                  <a:gd name="T1" fmla="*/ 0 h 411"/>
                  <a:gd name="T2" fmla="*/ 0 w 891"/>
                  <a:gd name="T3" fmla="*/ 205 h 411"/>
                  <a:gd name="T4" fmla="*/ 445 w 891"/>
                  <a:gd name="T5" fmla="*/ 205 h 411"/>
                  <a:gd name="T6" fmla="*/ 394 w 891"/>
                  <a:gd name="T7" fmla="*/ 0 h 411"/>
                  <a:gd name="T8" fmla="*/ 0 60000 65536"/>
                  <a:gd name="T9" fmla="*/ 0 60000 65536"/>
                  <a:gd name="T10" fmla="*/ 0 60000 65536"/>
                  <a:gd name="T11" fmla="*/ 0 60000 65536"/>
                  <a:gd name="T12" fmla="*/ 0 w 891"/>
                  <a:gd name="T13" fmla="*/ 0 h 411"/>
                  <a:gd name="T14" fmla="*/ 891 w 891"/>
                  <a:gd name="T15" fmla="*/ 411 h 411"/>
                </a:gdLst>
                <a:ahLst/>
                <a:cxnLst>
                  <a:cxn ang="T8">
                    <a:pos x="T0" y="T1"/>
                  </a:cxn>
                  <a:cxn ang="T9">
                    <a:pos x="T2" y="T3"/>
                  </a:cxn>
                  <a:cxn ang="T10">
                    <a:pos x="T4" y="T5"/>
                  </a:cxn>
                  <a:cxn ang="T11">
                    <a:pos x="T6" y="T7"/>
                  </a:cxn>
                </a:cxnLst>
                <a:rect l="T12" t="T13" r="T14" b="T15"/>
                <a:pathLst>
                  <a:path w="891" h="411">
                    <a:moveTo>
                      <a:pt x="789" y="0"/>
                    </a:moveTo>
                    <a:lnTo>
                      <a:pt x="0" y="411"/>
                    </a:lnTo>
                    <a:lnTo>
                      <a:pt x="891" y="411"/>
                    </a:lnTo>
                    <a:lnTo>
                      <a:pt x="789" y="0"/>
                    </a:lnTo>
                    <a:close/>
                  </a:path>
                </a:pathLst>
              </a:custGeom>
              <a:solidFill>
                <a:srgbClr val="9F9F9F"/>
              </a:solidFill>
              <a:ln w="12700">
                <a:solidFill>
                  <a:srgbClr val="000000"/>
                </a:solidFill>
                <a:round/>
                <a:headEnd/>
                <a:tailEnd/>
              </a:ln>
            </p:spPr>
            <p:txBody>
              <a:bodyPr/>
              <a:lstStyle/>
              <a:p>
                <a:endParaRPr lang="es-SV"/>
              </a:p>
            </p:txBody>
          </p:sp>
          <p:grpSp>
            <p:nvGrpSpPr>
              <p:cNvPr id="7254" name="Group 167"/>
              <p:cNvGrpSpPr>
                <a:grpSpLocks/>
              </p:cNvGrpSpPr>
              <p:nvPr/>
            </p:nvGrpSpPr>
            <p:grpSpPr bwMode="auto">
              <a:xfrm>
                <a:off x="2354" y="2229"/>
                <a:ext cx="295" cy="155"/>
                <a:chOff x="2354" y="2229"/>
                <a:chExt cx="295" cy="155"/>
              </a:xfrm>
            </p:grpSpPr>
            <p:sp>
              <p:nvSpPr>
                <p:cNvPr id="7255" name="Freeform 159"/>
                <p:cNvSpPr>
                  <a:spLocks/>
                </p:cNvSpPr>
                <p:nvPr/>
              </p:nvSpPr>
              <p:spPr bwMode="auto">
                <a:xfrm>
                  <a:off x="2639" y="2229"/>
                  <a:ext cx="10" cy="11"/>
                </a:xfrm>
                <a:custGeom>
                  <a:avLst/>
                  <a:gdLst>
                    <a:gd name="T0" fmla="*/ 5 w 20"/>
                    <a:gd name="T1" fmla="*/ 0 h 22"/>
                    <a:gd name="T2" fmla="*/ 4 w 20"/>
                    <a:gd name="T3" fmla="*/ 0 h 22"/>
                    <a:gd name="T4" fmla="*/ 3 w 20"/>
                    <a:gd name="T5" fmla="*/ 0 h 22"/>
                    <a:gd name="T6" fmla="*/ 2 w 20"/>
                    <a:gd name="T7" fmla="*/ 1 h 22"/>
                    <a:gd name="T8" fmla="*/ 1 w 20"/>
                    <a:gd name="T9" fmla="*/ 1 h 22"/>
                    <a:gd name="T10" fmla="*/ 0 w 20"/>
                    <a:gd name="T11" fmla="*/ 2 h 22"/>
                    <a:gd name="T12" fmla="*/ 0 w 20"/>
                    <a:gd name="T13" fmla="*/ 3 h 22"/>
                    <a:gd name="T14" fmla="*/ 0 w 20"/>
                    <a:gd name="T15" fmla="*/ 4 h 22"/>
                    <a:gd name="T16" fmla="*/ 0 w 20"/>
                    <a:gd name="T17" fmla="*/ 6 h 22"/>
                    <a:gd name="T18" fmla="*/ 0 w 20"/>
                    <a:gd name="T19" fmla="*/ 7 h 22"/>
                    <a:gd name="T20" fmla="*/ 0 w 20"/>
                    <a:gd name="T21" fmla="*/ 8 h 22"/>
                    <a:gd name="T22" fmla="*/ 0 w 20"/>
                    <a:gd name="T23" fmla="*/ 9 h 22"/>
                    <a:gd name="T24" fmla="*/ 1 w 20"/>
                    <a:gd name="T25" fmla="*/ 10 h 22"/>
                    <a:gd name="T26" fmla="*/ 2 w 20"/>
                    <a:gd name="T27" fmla="*/ 11 h 22"/>
                    <a:gd name="T28" fmla="*/ 3 w 20"/>
                    <a:gd name="T29" fmla="*/ 11 h 22"/>
                    <a:gd name="T30" fmla="*/ 4 w 20"/>
                    <a:gd name="T31" fmla="*/ 11 h 22"/>
                    <a:gd name="T32" fmla="*/ 5 w 20"/>
                    <a:gd name="T33" fmla="*/ 11 h 22"/>
                    <a:gd name="T34" fmla="*/ 6 w 20"/>
                    <a:gd name="T35" fmla="*/ 11 h 22"/>
                    <a:gd name="T36" fmla="*/ 7 w 20"/>
                    <a:gd name="T37" fmla="*/ 11 h 22"/>
                    <a:gd name="T38" fmla="*/ 8 w 20"/>
                    <a:gd name="T39" fmla="*/ 10 h 22"/>
                    <a:gd name="T40" fmla="*/ 9 w 20"/>
                    <a:gd name="T41" fmla="*/ 10 h 22"/>
                    <a:gd name="T42" fmla="*/ 9 w 20"/>
                    <a:gd name="T43" fmla="*/ 9 h 22"/>
                    <a:gd name="T44" fmla="*/ 10 w 20"/>
                    <a:gd name="T45" fmla="*/ 8 h 22"/>
                    <a:gd name="T46" fmla="*/ 10 w 20"/>
                    <a:gd name="T47" fmla="*/ 7 h 22"/>
                    <a:gd name="T48" fmla="*/ 10 w 20"/>
                    <a:gd name="T49" fmla="*/ 6 h 22"/>
                    <a:gd name="T50" fmla="*/ 10 w 20"/>
                    <a:gd name="T51" fmla="*/ 5 h 22"/>
                    <a:gd name="T52" fmla="*/ 10 w 20"/>
                    <a:gd name="T53" fmla="*/ 4 h 22"/>
                    <a:gd name="T54" fmla="*/ 10 w 20"/>
                    <a:gd name="T55" fmla="*/ 3 h 22"/>
                    <a:gd name="T56" fmla="*/ 9 w 20"/>
                    <a:gd name="T57" fmla="*/ 2 h 22"/>
                    <a:gd name="T58" fmla="*/ 9 w 20"/>
                    <a:gd name="T59" fmla="*/ 1 h 22"/>
                    <a:gd name="T60" fmla="*/ 8 w 20"/>
                    <a:gd name="T61" fmla="*/ 1 h 22"/>
                    <a:gd name="T62" fmla="*/ 8 w 20"/>
                    <a:gd name="T63" fmla="*/ 0 h 22"/>
                    <a:gd name="T64" fmla="*/ 7 w 20"/>
                    <a:gd name="T65" fmla="*/ 0 h 22"/>
                    <a:gd name="T66" fmla="*/ 6 w 20"/>
                    <a:gd name="T67" fmla="*/ 0 h 22"/>
                    <a:gd name="T68" fmla="*/ 5 w 20"/>
                    <a:gd name="T69" fmla="*/ 0 h 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
                    <a:gd name="T106" fmla="*/ 0 h 22"/>
                    <a:gd name="T107" fmla="*/ 20 w 20"/>
                    <a:gd name="T108" fmla="*/ 22 h 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 h="22">
                      <a:moveTo>
                        <a:pt x="10" y="0"/>
                      </a:moveTo>
                      <a:lnTo>
                        <a:pt x="8" y="0"/>
                      </a:lnTo>
                      <a:lnTo>
                        <a:pt x="6" y="0"/>
                      </a:lnTo>
                      <a:lnTo>
                        <a:pt x="4" y="2"/>
                      </a:lnTo>
                      <a:lnTo>
                        <a:pt x="2" y="2"/>
                      </a:lnTo>
                      <a:lnTo>
                        <a:pt x="0" y="4"/>
                      </a:lnTo>
                      <a:lnTo>
                        <a:pt x="0" y="6"/>
                      </a:lnTo>
                      <a:lnTo>
                        <a:pt x="0" y="8"/>
                      </a:lnTo>
                      <a:lnTo>
                        <a:pt x="0" y="12"/>
                      </a:lnTo>
                      <a:lnTo>
                        <a:pt x="0" y="14"/>
                      </a:lnTo>
                      <a:lnTo>
                        <a:pt x="0" y="16"/>
                      </a:lnTo>
                      <a:lnTo>
                        <a:pt x="0" y="18"/>
                      </a:lnTo>
                      <a:lnTo>
                        <a:pt x="2" y="20"/>
                      </a:lnTo>
                      <a:lnTo>
                        <a:pt x="4" y="22"/>
                      </a:lnTo>
                      <a:lnTo>
                        <a:pt x="6" y="22"/>
                      </a:lnTo>
                      <a:lnTo>
                        <a:pt x="8" y="22"/>
                      </a:lnTo>
                      <a:lnTo>
                        <a:pt x="10" y="22"/>
                      </a:lnTo>
                      <a:lnTo>
                        <a:pt x="12" y="22"/>
                      </a:lnTo>
                      <a:lnTo>
                        <a:pt x="14" y="22"/>
                      </a:lnTo>
                      <a:lnTo>
                        <a:pt x="16" y="20"/>
                      </a:lnTo>
                      <a:lnTo>
                        <a:pt x="18" y="20"/>
                      </a:lnTo>
                      <a:lnTo>
                        <a:pt x="18" y="18"/>
                      </a:lnTo>
                      <a:lnTo>
                        <a:pt x="20" y="16"/>
                      </a:lnTo>
                      <a:lnTo>
                        <a:pt x="20" y="14"/>
                      </a:lnTo>
                      <a:lnTo>
                        <a:pt x="20" y="12"/>
                      </a:lnTo>
                      <a:lnTo>
                        <a:pt x="20" y="10"/>
                      </a:lnTo>
                      <a:lnTo>
                        <a:pt x="20" y="8"/>
                      </a:lnTo>
                      <a:lnTo>
                        <a:pt x="20" y="6"/>
                      </a:lnTo>
                      <a:lnTo>
                        <a:pt x="18" y="4"/>
                      </a:lnTo>
                      <a:lnTo>
                        <a:pt x="18" y="2"/>
                      </a:lnTo>
                      <a:lnTo>
                        <a:pt x="16" y="2"/>
                      </a:lnTo>
                      <a:lnTo>
                        <a:pt x="16" y="0"/>
                      </a:lnTo>
                      <a:lnTo>
                        <a:pt x="14" y="0"/>
                      </a:lnTo>
                      <a:lnTo>
                        <a:pt x="12"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56" name="Freeform 160"/>
                <p:cNvSpPr>
                  <a:spLocks/>
                </p:cNvSpPr>
                <p:nvPr/>
              </p:nvSpPr>
              <p:spPr bwMode="auto">
                <a:xfrm>
                  <a:off x="2599" y="2250"/>
                  <a:ext cx="9" cy="11"/>
                </a:xfrm>
                <a:custGeom>
                  <a:avLst/>
                  <a:gdLst>
                    <a:gd name="T0" fmla="*/ 4 w 18"/>
                    <a:gd name="T1" fmla="*/ 0 h 22"/>
                    <a:gd name="T2" fmla="*/ 3 w 18"/>
                    <a:gd name="T3" fmla="*/ 0 h 22"/>
                    <a:gd name="T4" fmla="*/ 1 w 18"/>
                    <a:gd name="T5" fmla="*/ 1 h 22"/>
                    <a:gd name="T6" fmla="*/ 0 w 18"/>
                    <a:gd name="T7" fmla="*/ 2 h 22"/>
                    <a:gd name="T8" fmla="*/ 0 w 18"/>
                    <a:gd name="T9" fmla="*/ 3 h 22"/>
                    <a:gd name="T10" fmla="*/ 0 w 18"/>
                    <a:gd name="T11" fmla="*/ 5 h 22"/>
                    <a:gd name="T12" fmla="*/ 0 w 18"/>
                    <a:gd name="T13" fmla="*/ 6 h 22"/>
                    <a:gd name="T14" fmla="*/ 0 w 18"/>
                    <a:gd name="T15" fmla="*/ 8 h 22"/>
                    <a:gd name="T16" fmla="*/ 0 w 18"/>
                    <a:gd name="T17" fmla="*/ 9 h 22"/>
                    <a:gd name="T18" fmla="*/ 1 w 18"/>
                    <a:gd name="T19" fmla="*/ 10 h 22"/>
                    <a:gd name="T20" fmla="*/ 2 w 18"/>
                    <a:gd name="T21" fmla="*/ 11 h 22"/>
                    <a:gd name="T22" fmla="*/ 3 w 18"/>
                    <a:gd name="T23" fmla="*/ 11 h 22"/>
                    <a:gd name="T24" fmla="*/ 5 w 18"/>
                    <a:gd name="T25" fmla="*/ 11 h 22"/>
                    <a:gd name="T26" fmla="*/ 6 w 18"/>
                    <a:gd name="T27" fmla="*/ 11 h 22"/>
                    <a:gd name="T28" fmla="*/ 7 w 18"/>
                    <a:gd name="T29" fmla="*/ 11 h 22"/>
                    <a:gd name="T30" fmla="*/ 8 w 18"/>
                    <a:gd name="T31" fmla="*/ 10 h 22"/>
                    <a:gd name="T32" fmla="*/ 9 w 18"/>
                    <a:gd name="T33" fmla="*/ 9 h 22"/>
                    <a:gd name="T34" fmla="*/ 9 w 18"/>
                    <a:gd name="T35" fmla="*/ 8 h 22"/>
                    <a:gd name="T36" fmla="*/ 9 w 18"/>
                    <a:gd name="T37" fmla="*/ 7 h 22"/>
                    <a:gd name="T38" fmla="*/ 9 w 18"/>
                    <a:gd name="T39" fmla="*/ 6 h 22"/>
                    <a:gd name="T40" fmla="*/ 9 w 18"/>
                    <a:gd name="T41" fmla="*/ 5 h 22"/>
                    <a:gd name="T42" fmla="*/ 9 w 18"/>
                    <a:gd name="T43" fmla="*/ 4 h 22"/>
                    <a:gd name="T44" fmla="*/ 9 w 18"/>
                    <a:gd name="T45" fmla="*/ 3 h 22"/>
                    <a:gd name="T46" fmla="*/ 9 w 18"/>
                    <a:gd name="T47" fmla="*/ 2 h 22"/>
                    <a:gd name="T48" fmla="*/ 8 w 18"/>
                    <a:gd name="T49" fmla="*/ 2 h 22"/>
                    <a:gd name="T50" fmla="*/ 8 w 18"/>
                    <a:gd name="T51" fmla="*/ 1 h 22"/>
                    <a:gd name="T52" fmla="*/ 7 w 18"/>
                    <a:gd name="T53" fmla="*/ 0 h 22"/>
                    <a:gd name="T54" fmla="*/ 6 w 18"/>
                    <a:gd name="T55" fmla="*/ 0 h 22"/>
                    <a:gd name="T56" fmla="*/ 5 w 18"/>
                    <a:gd name="T57" fmla="*/ 0 h 22"/>
                    <a:gd name="T58" fmla="*/ 4 w 18"/>
                    <a:gd name="T59" fmla="*/ 0 h 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
                    <a:gd name="T91" fmla="*/ 0 h 22"/>
                    <a:gd name="T92" fmla="*/ 18 w 18"/>
                    <a:gd name="T93" fmla="*/ 22 h 2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 h="22">
                      <a:moveTo>
                        <a:pt x="8" y="0"/>
                      </a:moveTo>
                      <a:lnTo>
                        <a:pt x="6" y="0"/>
                      </a:lnTo>
                      <a:lnTo>
                        <a:pt x="2" y="2"/>
                      </a:lnTo>
                      <a:lnTo>
                        <a:pt x="0" y="4"/>
                      </a:lnTo>
                      <a:lnTo>
                        <a:pt x="0" y="6"/>
                      </a:lnTo>
                      <a:lnTo>
                        <a:pt x="0" y="10"/>
                      </a:lnTo>
                      <a:lnTo>
                        <a:pt x="0" y="12"/>
                      </a:lnTo>
                      <a:lnTo>
                        <a:pt x="0" y="16"/>
                      </a:lnTo>
                      <a:lnTo>
                        <a:pt x="0" y="18"/>
                      </a:lnTo>
                      <a:lnTo>
                        <a:pt x="2" y="20"/>
                      </a:lnTo>
                      <a:lnTo>
                        <a:pt x="4" y="22"/>
                      </a:lnTo>
                      <a:lnTo>
                        <a:pt x="6" y="22"/>
                      </a:lnTo>
                      <a:lnTo>
                        <a:pt x="10" y="22"/>
                      </a:lnTo>
                      <a:lnTo>
                        <a:pt x="12" y="22"/>
                      </a:lnTo>
                      <a:lnTo>
                        <a:pt x="14" y="22"/>
                      </a:lnTo>
                      <a:lnTo>
                        <a:pt x="16" y="20"/>
                      </a:lnTo>
                      <a:lnTo>
                        <a:pt x="18" y="18"/>
                      </a:lnTo>
                      <a:lnTo>
                        <a:pt x="18" y="16"/>
                      </a:lnTo>
                      <a:lnTo>
                        <a:pt x="18" y="14"/>
                      </a:lnTo>
                      <a:lnTo>
                        <a:pt x="18" y="12"/>
                      </a:lnTo>
                      <a:lnTo>
                        <a:pt x="18" y="10"/>
                      </a:lnTo>
                      <a:lnTo>
                        <a:pt x="18" y="8"/>
                      </a:lnTo>
                      <a:lnTo>
                        <a:pt x="18" y="6"/>
                      </a:lnTo>
                      <a:lnTo>
                        <a:pt x="18" y="4"/>
                      </a:lnTo>
                      <a:lnTo>
                        <a:pt x="16" y="4"/>
                      </a:lnTo>
                      <a:lnTo>
                        <a:pt x="16" y="2"/>
                      </a:lnTo>
                      <a:lnTo>
                        <a:pt x="14" y="0"/>
                      </a:lnTo>
                      <a:lnTo>
                        <a:pt x="12" y="0"/>
                      </a:lnTo>
                      <a:lnTo>
                        <a:pt x="10"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57" name="Freeform 161"/>
                <p:cNvSpPr>
                  <a:spLocks/>
                </p:cNvSpPr>
                <p:nvPr/>
              </p:nvSpPr>
              <p:spPr bwMode="auto">
                <a:xfrm>
                  <a:off x="2556" y="2273"/>
                  <a:ext cx="10" cy="10"/>
                </a:xfrm>
                <a:custGeom>
                  <a:avLst/>
                  <a:gdLst>
                    <a:gd name="T0" fmla="*/ 5 w 20"/>
                    <a:gd name="T1" fmla="*/ 0 h 20"/>
                    <a:gd name="T2" fmla="*/ 4 w 20"/>
                    <a:gd name="T3" fmla="*/ 0 h 20"/>
                    <a:gd name="T4" fmla="*/ 3 w 20"/>
                    <a:gd name="T5" fmla="*/ 0 h 20"/>
                    <a:gd name="T6" fmla="*/ 2 w 20"/>
                    <a:gd name="T7" fmla="*/ 1 h 20"/>
                    <a:gd name="T8" fmla="*/ 1 w 20"/>
                    <a:gd name="T9" fmla="*/ 2 h 20"/>
                    <a:gd name="T10" fmla="*/ 0 w 20"/>
                    <a:gd name="T11" fmla="*/ 2 h 20"/>
                    <a:gd name="T12" fmla="*/ 0 w 20"/>
                    <a:gd name="T13" fmla="*/ 4 h 20"/>
                    <a:gd name="T14" fmla="*/ 0 w 20"/>
                    <a:gd name="T15" fmla="*/ 5 h 20"/>
                    <a:gd name="T16" fmla="*/ 0 w 20"/>
                    <a:gd name="T17" fmla="*/ 6 h 20"/>
                    <a:gd name="T18" fmla="*/ 0 w 20"/>
                    <a:gd name="T19" fmla="*/ 7 h 20"/>
                    <a:gd name="T20" fmla="*/ 1 w 20"/>
                    <a:gd name="T21" fmla="*/ 8 h 20"/>
                    <a:gd name="T22" fmla="*/ 2 w 20"/>
                    <a:gd name="T23" fmla="*/ 8 h 20"/>
                    <a:gd name="T24" fmla="*/ 3 w 20"/>
                    <a:gd name="T25" fmla="*/ 9 h 20"/>
                    <a:gd name="T26" fmla="*/ 3 w 20"/>
                    <a:gd name="T27" fmla="*/ 10 h 20"/>
                    <a:gd name="T28" fmla="*/ 4 w 20"/>
                    <a:gd name="T29" fmla="*/ 10 h 20"/>
                    <a:gd name="T30" fmla="*/ 5 w 20"/>
                    <a:gd name="T31" fmla="*/ 10 h 20"/>
                    <a:gd name="T32" fmla="*/ 6 w 20"/>
                    <a:gd name="T33" fmla="*/ 10 h 20"/>
                    <a:gd name="T34" fmla="*/ 8 w 20"/>
                    <a:gd name="T35" fmla="*/ 10 h 20"/>
                    <a:gd name="T36" fmla="*/ 8 w 20"/>
                    <a:gd name="T37" fmla="*/ 9 h 20"/>
                    <a:gd name="T38" fmla="*/ 9 w 20"/>
                    <a:gd name="T39" fmla="*/ 8 h 20"/>
                    <a:gd name="T40" fmla="*/ 10 w 20"/>
                    <a:gd name="T41" fmla="*/ 7 h 20"/>
                    <a:gd name="T42" fmla="*/ 10 w 20"/>
                    <a:gd name="T43" fmla="*/ 6 h 20"/>
                    <a:gd name="T44" fmla="*/ 10 w 20"/>
                    <a:gd name="T45" fmla="*/ 5 h 20"/>
                    <a:gd name="T46" fmla="*/ 10 w 20"/>
                    <a:gd name="T47" fmla="*/ 4 h 20"/>
                    <a:gd name="T48" fmla="*/ 10 w 20"/>
                    <a:gd name="T49" fmla="*/ 3 h 20"/>
                    <a:gd name="T50" fmla="*/ 10 w 20"/>
                    <a:gd name="T51" fmla="*/ 2 h 20"/>
                    <a:gd name="T52" fmla="*/ 9 w 20"/>
                    <a:gd name="T53" fmla="*/ 2 h 20"/>
                    <a:gd name="T54" fmla="*/ 9 w 20"/>
                    <a:gd name="T55" fmla="*/ 1 h 20"/>
                    <a:gd name="T56" fmla="*/ 8 w 20"/>
                    <a:gd name="T57" fmla="*/ 0 h 20"/>
                    <a:gd name="T58" fmla="*/ 7 w 20"/>
                    <a:gd name="T59" fmla="*/ 0 h 20"/>
                    <a:gd name="T60" fmla="*/ 6 w 20"/>
                    <a:gd name="T61" fmla="*/ 0 h 20"/>
                    <a:gd name="T62" fmla="*/ 5 w 20"/>
                    <a:gd name="T63" fmla="*/ 0 h 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
                    <a:gd name="T97" fmla="*/ 0 h 20"/>
                    <a:gd name="T98" fmla="*/ 20 w 20"/>
                    <a:gd name="T99" fmla="*/ 20 h 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 h="20">
                      <a:moveTo>
                        <a:pt x="10" y="0"/>
                      </a:moveTo>
                      <a:lnTo>
                        <a:pt x="8" y="0"/>
                      </a:lnTo>
                      <a:lnTo>
                        <a:pt x="6" y="0"/>
                      </a:lnTo>
                      <a:lnTo>
                        <a:pt x="4" y="2"/>
                      </a:lnTo>
                      <a:lnTo>
                        <a:pt x="2" y="4"/>
                      </a:lnTo>
                      <a:lnTo>
                        <a:pt x="0" y="4"/>
                      </a:lnTo>
                      <a:lnTo>
                        <a:pt x="0" y="8"/>
                      </a:lnTo>
                      <a:lnTo>
                        <a:pt x="0" y="10"/>
                      </a:lnTo>
                      <a:lnTo>
                        <a:pt x="0" y="12"/>
                      </a:lnTo>
                      <a:lnTo>
                        <a:pt x="0" y="14"/>
                      </a:lnTo>
                      <a:lnTo>
                        <a:pt x="2" y="16"/>
                      </a:lnTo>
                      <a:lnTo>
                        <a:pt x="4" y="16"/>
                      </a:lnTo>
                      <a:lnTo>
                        <a:pt x="6" y="18"/>
                      </a:lnTo>
                      <a:lnTo>
                        <a:pt x="6" y="20"/>
                      </a:lnTo>
                      <a:lnTo>
                        <a:pt x="8" y="20"/>
                      </a:lnTo>
                      <a:lnTo>
                        <a:pt x="10" y="20"/>
                      </a:lnTo>
                      <a:lnTo>
                        <a:pt x="12" y="20"/>
                      </a:lnTo>
                      <a:lnTo>
                        <a:pt x="16" y="20"/>
                      </a:lnTo>
                      <a:lnTo>
                        <a:pt x="16" y="18"/>
                      </a:lnTo>
                      <a:lnTo>
                        <a:pt x="18" y="16"/>
                      </a:lnTo>
                      <a:lnTo>
                        <a:pt x="20" y="14"/>
                      </a:lnTo>
                      <a:lnTo>
                        <a:pt x="20" y="12"/>
                      </a:lnTo>
                      <a:lnTo>
                        <a:pt x="20" y="10"/>
                      </a:lnTo>
                      <a:lnTo>
                        <a:pt x="20" y="8"/>
                      </a:lnTo>
                      <a:lnTo>
                        <a:pt x="20" y="6"/>
                      </a:lnTo>
                      <a:lnTo>
                        <a:pt x="20" y="4"/>
                      </a:lnTo>
                      <a:lnTo>
                        <a:pt x="18" y="4"/>
                      </a:lnTo>
                      <a:lnTo>
                        <a:pt x="18" y="2"/>
                      </a:lnTo>
                      <a:lnTo>
                        <a:pt x="16" y="0"/>
                      </a:lnTo>
                      <a:lnTo>
                        <a:pt x="14" y="0"/>
                      </a:lnTo>
                      <a:lnTo>
                        <a:pt x="12"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58" name="Freeform 162"/>
                <p:cNvSpPr>
                  <a:spLocks/>
                </p:cNvSpPr>
                <p:nvPr/>
              </p:nvSpPr>
              <p:spPr bwMode="auto">
                <a:xfrm>
                  <a:off x="2516" y="2292"/>
                  <a:ext cx="10" cy="10"/>
                </a:xfrm>
                <a:custGeom>
                  <a:avLst/>
                  <a:gdLst>
                    <a:gd name="T0" fmla="*/ 5 w 20"/>
                    <a:gd name="T1" fmla="*/ 0 h 20"/>
                    <a:gd name="T2" fmla="*/ 4 w 20"/>
                    <a:gd name="T3" fmla="*/ 0 h 20"/>
                    <a:gd name="T4" fmla="*/ 3 w 20"/>
                    <a:gd name="T5" fmla="*/ 0 h 20"/>
                    <a:gd name="T6" fmla="*/ 2 w 20"/>
                    <a:gd name="T7" fmla="*/ 1 h 20"/>
                    <a:gd name="T8" fmla="*/ 1 w 20"/>
                    <a:gd name="T9" fmla="*/ 2 h 20"/>
                    <a:gd name="T10" fmla="*/ 0 w 20"/>
                    <a:gd name="T11" fmla="*/ 3 h 20"/>
                    <a:gd name="T12" fmla="*/ 0 w 20"/>
                    <a:gd name="T13" fmla="*/ 4 h 20"/>
                    <a:gd name="T14" fmla="*/ 0 w 20"/>
                    <a:gd name="T15" fmla="*/ 5 h 20"/>
                    <a:gd name="T16" fmla="*/ 0 w 20"/>
                    <a:gd name="T17" fmla="*/ 6 h 20"/>
                    <a:gd name="T18" fmla="*/ 0 w 20"/>
                    <a:gd name="T19" fmla="*/ 7 h 20"/>
                    <a:gd name="T20" fmla="*/ 1 w 20"/>
                    <a:gd name="T21" fmla="*/ 7 h 20"/>
                    <a:gd name="T22" fmla="*/ 1 w 20"/>
                    <a:gd name="T23" fmla="*/ 8 h 20"/>
                    <a:gd name="T24" fmla="*/ 2 w 20"/>
                    <a:gd name="T25" fmla="*/ 9 h 20"/>
                    <a:gd name="T26" fmla="*/ 3 w 20"/>
                    <a:gd name="T27" fmla="*/ 10 h 20"/>
                    <a:gd name="T28" fmla="*/ 4 w 20"/>
                    <a:gd name="T29" fmla="*/ 10 h 20"/>
                    <a:gd name="T30" fmla="*/ 5 w 20"/>
                    <a:gd name="T31" fmla="*/ 10 h 20"/>
                    <a:gd name="T32" fmla="*/ 6 w 20"/>
                    <a:gd name="T33" fmla="*/ 10 h 20"/>
                    <a:gd name="T34" fmla="*/ 8 w 20"/>
                    <a:gd name="T35" fmla="*/ 10 h 20"/>
                    <a:gd name="T36" fmla="*/ 9 w 20"/>
                    <a:gd name="T37" fmla="*/ 9 h 20"/>
                    <a:gd name="T38" fmla="*/ 10 w 20"/>
                    <a:gd name="T39" fmla="*/ 8 h 20"/>
                    <a:gd name="T40" fmla="*/ 10 w 20"/>
                    <a:gd name="T41" fmla="*/ 7 h 20"/>
                    <a:gd name="T42" fmla="*/ 10 w 20"/>
                    <a:gd name="T43" fmla="*/ 6 h 20"/>
                    <a:gd name="T44" fmla="*/ 10 w 20"/>
                    <a:gd name="T45" fmla="*/ 5 h 20"/>
                    <a:gd name="T46" fmla="*/ 10 w 20"/>
                    <a:gd name="T47" fmla="*/ 4 h 20"/>
                    <a:gd name="T48" fmla="*/ 10 w 20"/>
                    <a:gd name="T49" fmla="*/ 3 h 20"/>
                    <a:gd name="T50" fmla="*/ 10 w 20"/>
                    <a:gd name="T51" fmla="*/ 2 h 20"/>
                    <a:gd name="T52" fmla="*/ 9 w 20"/>
                    <a:gd name="T53" fmla="*/ 2 h 20"/>
                    <a:gd name="T54" fmla="*/ 9 w 20"/>
                    <a:gd name="T55" fmla="*/ 1 h 20"/>
                    <a:gd name="T56" fmla="*/ 8 w 20"/>
                    <a:gd name="T57" fmla="*/ 0 h 20"/>
                    <a:gd name="T58" fmla="*/ 7 w 20"/>
                    <a:gd name="T59" fmla="*/ 0 h 20"/>
                    <a:gd name="T60" fmla="*/ 6 w 20"/>
                    <a:gd name="T61" fmla="*/ 0 h 20"/>
                    <a:gd name="T62" fmla="*/ 5 w 20"/>
                    <a:gd name="T63" fmla="*/ 0 h 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
                    <a:gd name="T97" fmla="*/ 0 h 20"/>
                    <a:gd name="T98" fmla="*/ 20 w 20"/>
                    <a:gd name="T99" fmla="*/ 20 h 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 h="20">
                      <a:moveTo>
                        <a:pt x="10" y="0"/>
                      </a:moveTo>
                      <a:lnTo>
                        <a:pt x="8" y="0"/>
                      </a:lnTo>
                      <a:lnTo>
                        <a:pt x="6" y="0"/>
                      </a:lnTo>
                      <a:lnTo>
                        <a:pt x="4" y="2"/>
                      </a:lnTo>
                      <a:lnTo>
                        <a:pt x="2" y="4"/>
                      </a:lnTo>
                      <a:lnTo>
                        <a:pt x="0" y="6"/>
                      </a:lnTo>
                      <a:lnTo>
                        <a:pt x="0" y="8"/>
                      </a:lnTo>
                      <a:lnTo>
                        <a:pt x="0" y="10"/>
                      </a:lnTo>
                      <a:lnTo>
                        <a:pt x="0" y="12"/>
                      </a:lnTo>
                      <a:lnTo>
                        <a:pt x="0" y="14"/>
                      </a:lnTo>
                      <a:lnTo>
                        <a:pt x="2" y="14"/>
                      </a:lnTo>
                      <a:lnTo>
                        <a:pt x="2" y="16"/>
                      </a:lnTo>
                      <a:lnTo>
                        <a:pt x="4" y="18"/>
                      </a:lnTo>
                      <a:lnTo>
                        <a:pt x="6" y="20"/>
                      </a:lnTo>
                      <a:lnTo>
                        <a:pt x="8" y="20"/>
                      </a:lnTo>
                      <a:lnTo>
                        <a:pt x="10" y="20"/>
                      </a:lnTo>
                      <a:lnTo>
                        <a:pt x="12" y="20"/>
                      </a:lnTo>
                      <a:lnTo>
                        <a:pt x="16" y="20"/>
                      </a:lnTo>
                      <a:lnTo>
                        <a:pt x="18" y="18"/>
                      </a:lnTo>
                      <a:lnTo>
                        <a:pt x="20" y="16"/>
                      </a:lnTo>
                      <a:lnTo>
                        <a:pt x="20" y="14"/>
                      </a:lnTo>
                      <a:lnTo>
                        <a:pt x="20" y="12"/>
                      </a:lnTo>
                      <a:lnTo>
                        <a:pt x="20" y="10"/>
                      </a:lnTo>
                      <a:lnTo>
                        <a:pt x="20" y="8"/>
                      </a:lnTo>
                      <a:lnTo>
                        <a:pt x="20" y="6"/>
                      </a:lnTo>
                      <a:lnTo>
                        <a:pt x="20" y="4"/>
                      </a:lnTo>
                      <a:lnTo>
                        <a:pt x="18" y="4"/>
                      </a:lnTo>
                      <a:lnTo>
                        <a:pt x="18" y="2"/>
                      </a:lnTo>
                      <a:lnTo>
                        <a:pt x="16" y="0"/>
                      </a:lnTo>
                      <a:lnTo>
                        <a:pt x="14" y="0"/>
                      </a:lnTo>
                      <a:lnTo>
                        <a:pt x="12"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59" name="Freeform 163"/>
                <p:cNvSpPr>
                  <a:spLocks/>
                </p:cNvSpPr>
                <p:nvPr/>
              </p:nvSpPr>
              <p:spPr bwMode="auto">
                <a:xfrm>
                  <a:off x="2479" y="2312"/>
                  <a:ext cx="10" cy="9"/>
                </a:xfrm>
                <a:custGeom>
                  <a:avLst/>
                  <a:gdLst>
                    <a:gd name="T0" fmla="*/ 5 w 20"/>
                    <a:gd name="T1" fmla="*/ 0 h 18"/>
                    <a:gd name="T2" fmla="*/ 4 w 20"/>
                    <a:gd name="T3" fmla="*/ 0 h 18"/>
                    <a:gd name="T4" fmla="*/ 3 w 20"/>
                    <a:gd name="T5" fmla="*/ 0 h 18"/>
                    <a:gd name="T6" fmla="*/ 2 w 20"/>
                    <a:gd name="T7" fmla="*/ 0 h 18"/>
                    <a:gd name="T8" fmla="*/ 1 w 20"/>
                    <a:gd name="T9" fmla="*/ 1 h 18"/>
                    <a:gd name="T10" fmla="*/ 0 w 20"/>
                    <a:gd name="T11" fmla="*/ 2 h 18"/>
                    <a:gd name="T12" fmla="*/ 0 w 20"/>
                    <a:gd name="T13" fmla="*/ 3 h 18"/>
                    <a:gd name="T14" fmla="*/ 0 w 20"/>
                    <a:gd name="T15" fmla="*/ 4 h 18"/>
                    <a:gd name="T16" fmla="*/ 0 w 20"/>
                    <a:gd name="T17" fmla="*/ 5 h 18"/>
                    <a:gd name="T18" fmla="*/ 0 w 20"/>
                    <a:gd name="T19" fmla="*/ 6 h 18"/>
                    <a:gd name="T20" fmla="*/ 0 w 20"/>
                    <a:gd name="T21" fmla="*/ 7 h 18"/>
                    <a:gd name="T22" fmla="*/ 1 w 20"/>
                    <a:gd name="T23" fmla="*/ 8 h 18"/>
                    <a:gd name="T24" fmla="*/ 2 w 20"/>
                    <a:gd name="T25" fmla="*/ 9 h 18"/>
                    <a:gd name="T26" fmla="*/ 3 w 20"/>
                    <a:gd name="T27" fmla="*/ 9 h 18"/>
                    <a:gd name="T28" fmla="*/ 4 w 20"/>
                    <a:gd name="T29" fmla="*/ 9 h 18"/>
                    <a:gd name="T30" fmla="*/ 5 w 20"/>
                    <a:gd name="T31" fmla="*/ 9 h 18"/>
                    <a:gd name="T32" fmla="*/ 6 w 20"/>
                    <a:gd name="T33" fmla="*/ 9 h 18"/>
                    <a:gd name="T34" fmla="*/ 7 w 20"/>
                    <a:gd name="T35" fmla="*/ 9 h 18"/>
                    <a:gd name="T36" fmla="*/ 8 w 20"/>
                    <a:gd name="T37" fmla="*/ 8 h 18"/>
                    <a:gd name="T38" fmla="*/ 9 w 20"/>
                    <a:gd name="T39" fmla="*/ 8 h 18"/>
                    <a:gd name="T40" fmla="*/ 9 w 20"/>
                    <a:gd name="T41" fmla="*/ 7 h 18"/>
                    <a:gd name="T42" fmla="*/ 10 w 20"/>
                    <a:gd name="T43" fmla="*/ 6 h 18"/>
                    <a:gd name="T44" fmla="*/ 10 w 20"/>
                    <a:gd name="T45" fmla="*/ 5 h 18"/>
                    <a:gd name="T46" fmla="*/ 10 w 20"/>
                    <a:gd name="T47" fmla="*/ 3 h 18"/>
                    <a:gd name="T48" fmla="*/ 10 w 20"/>
                    <a:gd name="T49" fmla="*/ 2 h 18"/>
                    <a:gd name="T50" fmla="*/ 9 w 20"/>
                    <a:gd name="T51" fmla="*/ 1 h 18"/>
                    <a:gd name="T52" fmla="*/ 8 w 20"/>
                    <a:gd name="T53" fmla="*/ 0 h 18"/>
                    <a:gd name="T54" fmla="*/ 7 w 20"/>
                    <a:gd name="T55" fmla="*/ 0 h 18"/>
                    <a:gd name="T56" fmla="*/ 6 w 20"/>
                    <a:gd name="T57" fmla="*/ 0 h 18"/>
                    <a:gd name="T58" fmla="*/ 5 w 20"/>
                    <a:gd name="T59" fmla="*/ 0 h 1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
                    <a:gd name="T91" fmla="*/ 0 h 18"/>
                    <a:gd name="T92" fmla="*/ 20 w 20"/>
                    <a:gd name="T93" fmla="*/ 18 h 1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 h="18">
                      <a:moveTo>
                        <a:pt x="10" y="0"/>
                      </a:moveTo>
                      <a:lnTo>
                        <a:pt x="8" y="0"/>
                      </a:lnTo>
                      <a:lnTo>
                        <a:pt x="6" y="0"/>
                      </a:lnTo>
                      <a:lnTo>
                        <a:pt x="4" y="0"/>
                      </a:lnTo>
                      <a:lnTo>
                        <a:pt x="2" y="2"/>
                      </a:lnTo>
                      <a:lnTo>
                        <a:pt x="0" y="4"/>
                      </a:lnTo>
                      <a:lnTo>
                        <a:pt x="0" y="6"/>
                      </a:lnTo>
                      <a:lnTo>
                        <a:pt x="0" y="8"/>
                      </a:lnTo>
                      <a:lnTo>
                        <a:pt x="0" y="10"/>
                      </a:lnTo>
                      <a:lnTo>
                        <a:pt x="0" y="12"/>
                      </a:lnTo>
                      <a:lnTo>
                        <a:pt x="0" y="14"/>
                      </a:lnTo>
                      <a:lnTo>
                        <a:pt x="2" y="16"/>
                      </a:lnTo>
                      <a:lnTo>
                        <a:pt x="4" y="18"/>
                      </a:lnTo>
                      <a:lnTo>
                        <a:pt x="6" y="18"/>
                      </a:lnTo>
                      <a:lnTo>
                        <a:pt x="8" y="18"/>
                      </a:lnTo>
                      <a:lnTo>
                        <a:pt x="10" y="18"/>
                      </a:lnTo>
                      <a:lnTo>
                        <a:pt x="12" y="18"/>
                      </a:lnTo>
                      <a:lnTo>
                        <a:pt x="14" y="18"/>
                      </a:lnTo>
                      <a:lnTo>
                        <a:pt x="16" y="16"/>
                      </a:lnTo>
                      <a:lnTo>
                        <a:pt x="18" y="16"/>
                      </a:lnTo>
                      <a:lnTo>
                        <a:pt x="18" y="14"/>
                      </a:lnTo>
                      <a:lnTo>
                        <a:pt x="20" y="12"/>
                      </a:lnTo>
                      <a:lnTo>
                        <a:pt x="20" y="10"/>
                      </a:lnTo>
                      <a:lnTo>
                        <a:pt x="20" y="6"/>
                      </a:lnTo>
                      <a:lnTo>
                        <a:pt x="20" y="4"/>
                      </a:lnTo>
                      <a:lnTo>
                        <a:pt x="18" y="2"/>
                      </a:lnTo>
                      <a:lnTo>
                        <a:pt x="16" y="0"/>
                      </a:lnTo>
                      <a:lnTo>
                        <a:pt x="14" y="0"/>
                      </a:lnTo>
                      <a:lnTo>
                        <a:pt x="12"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60" name="Freeform 164"/>
                <p:cNvSpPr>
                  <a:spLocks/>
                </p:cNvSpPr>
                <p:nvPr/>
              </p:nvSpPr>
              <p:spPr bwMode="auto">
                <a:xfrm>
                  <a:off x="2439" y="2332"/>
                  <a:ext cx="10" cy="10"/>
                </a:xfrm>
                <a:custGeom>
                  <a:avLst/>
                  <a:gdLst>
                    <a:gd name="T0" fmla="*/ 5 w 20"/>
                    <a:gd name="T1" fmla="*/ 0 h 20"/>
                    <a:gd name="T2" fmla="*/ 4 w 20"/>
                    <a:gd name="T3" fmla="*/ 0 h 20"/>
                    <a:gd name="T4" fmla="*/ 3 w 20"/>
                    <a:gd name="T5" fmla="*/ 0 h 20"/>
                    <a:gd name="T6" fmla="*/ 2 w 20"/>
                    <a:gd name="T7" fmla="*/ 1 h 20"/>
                    <a:gd name="T8" fmla="*/ 1 w 20"/>
                    <a:gd name="T9" fmla="*/ 2 h 20"/>
                    <a:gd name="T10" fmla="*/ 0 w 20"/>
                    <a:gd name="T11" fmla="*/ 2 h 20"/>
                    <a:gd name="T12" fmla="*/ 0 w 20"/>
                    <a:gd name="T13" fmla="*/ 4 h 20"/>
                    <a:gd name="T14" fmla="*/ 0 w 20"/>
                    <a:gd name="T15" fmla="*/ 5 h 20"/>
                    <a:gd name="T16" fmla="*/ 0 w 20"/>
                    <a:gd name="T17" fmla="*/ 6 h 20"/>
                    <a:gd name="T18" fmla="*/ 0 w 20"/>
                    <a:gd name="T19" fmla="*/ 7 h 20"/>
                    <a:gd name="T20" fmla="*/ 1 w 20"/>
                    <a:gd name="T21" fmla="*/ 8 h 20"/>
                    <a:gd name="T22" fmla="*/ 2 w 20"/>
                    <a:gd name="T23" fmla="*/ 9 h 20"/>
                    <a:gd name="T24" fmla="*/ 3 w 20"/>
                    <a:gd name="T25" fmla="*/ 9 h 20"/>
                    <a:gd name="T26" fmla="*/ 3 w 20"/>
                    <a:gd name="T27" fmla="*/ 10 h 20"/>
                    <a:gd name="T28" fmla="*/ 4 w 20"/>
                    <a:gd name="T29" fmla="*/ 10 h 20"/>
                    <a:gd name="T30" fmla="*/ 5 w 20"/>
                    <a:gd name="T31" fmla="*/ 10 h 20"/>
                    <a:gd name="T32" fmla="*/ 6 w 20"/>
                    <a:gd name="T33" fmla="*/ 10 h 20"/>
                    <a:gd name="T34" fmla="*/ 8 w 20"/>
                    <a:gd name="T35" fmla="*/ 10 h 20"/>
                    <a:gd name="T36" fmla="*/ 8 w 20"/>
                    <a:gd name="T37" fmla="*/ 9 h 20"/>
                    <a:gd name="T38" fmla="*/ 9 w 20"/>
                    <a:gd name="T39" fmla="*/ 9 h 20"/>
                    <a:gd name="T40" fmla="*/ 9 w 20"/>
                    <a:gd name="T41" fmla="*/ 8 h 20"/>
                    <a:gd name="T42" fmla="*/ 10 w 20"/>
                    <a:gd name="T43" fmla="*/ 7 h 20"/>
                    <a:gd name="T44" fmla="*/ 10 w 20"/>
                    <a:gd name="T45" fmla="*/ 6 h 20"/>
                    <a:gd name="T46" fmla="*/ 10 w 20"/>
                    <a:gd name="T47" fmla="*/ 5 h 20"/>
                    <a:gd name="T48" fmla="*/ 10 w 20"/>
                    <a:gd name="T49" fmla="*/ 4 h 20"/>
                    <a:gd name="T50" fmla="*/ 10 w 20"/>
                    <a:gd name="T51" fmla="*/ 3 h 20"/>
                    <a:gd name="T52" fmla="*/ 10 w 20"/>
                    <a:gd name="T53" fmla="*/ 2 h 20"/>
                    <a:gd name="T54" fmla="*/ 9 w 20"/>
                    <a:gd name="T55" fmla="*/ 2 h 20"/>
                    <a:gd name="T56" fmla="*/ 9 w 20"/>
                    <a:gd name="T57" fmla="*/ 1 h 20"/>
                    <a:gd name="T58" fmla="*/ 8 w 20"/>
                    <a:gd name="T59" fmla="*/ 0 h 20"/>
                    <a:gd name="T60" fmla="*/ 7 w 20"/>
                    <a:gd name="T61" fmla="*/ 0 h 20"/>
                    <a:gd name="T62" fmla="*/ 6 w 20"/>
                    <a:gd name="T63" fmla="*/ 0 h 20"/>
                    <a:gd name="T64" fmla="*/ 5 w 20"/>
                    <a:gd name="T65" fmla="*/ 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20"/>
                    <a:gd name="T101" fmla="*/ 20 w 20"/>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20">
                      <a:moveTo>
                        <a:pt x="10" y="0"/>
                      </a:moveTo>
                      <a:lnTo>
                        <a:pt x="8" y="0"/>
                      </a:lnTo>
                      <a:lnTo>
                        <a:pt x="6" y="0"/>
                      </a:lnTo>
                      <a:lnTo>
                        <a:pt x="4" y="2"/>
                      </a:lnTo>
                      <a:lnTo>
                        <a:pt x="2" y="4"/>
                      </a:lnTo>
                      <a:lnTo>
                        <a:pt x="0" y="4"/>
                      </a:lnTo>
                      <a:lnTo>
                        <a:pt x="0" y="8"/>
                      </a:lnTo>
                      <a:lnTo>
                        <a:pt x="0" y="10"/>
                      </a:lnTo>
                      <a:lnTo>
                        <a:pt x="0" y="12"/>
                      </a:lnTo>
                      <a:lnTo>
                        <a:pt x="0" y="14"/>
                      </a:lnTo>
                      <a:lnTo>
                        <a:pt x="2" y="16"/>
                      </a:lnTo>
                      <a:lnTo>
                        <a:pt x="4" y="18"/>
                      </a:lnTo>
                      <a:lnTo>
                        <a:pt x="6" y="18"/>
                      </a:lnTo>
                      <a:lnTo>
                        <a:pt x="6" y="20"/>
                      </a:lnTo>
                      <a:lnTo>
                        <a:pt x="8" y="20"/>
                      </a:lnTo>
                      <a:lnTo>
                        <a:pt x="10" y="20"/>
                      </a:lnTo>
                      <a:lnTo>
                        <a:pt x="12" y="20"/>
                      </a:lnTo>
                      <a:lnTo>
                        <a:pt x="16" y="20"/>
                      </a:lnTo>
                      <a:lnTo>
                        <a:pt x="16" y="18"/>
                      </a:lnTo>
                      <a:lnTo>
                        <a:pt x="18" y="18"/>
                      </a:lnTo>
                      <a:lnTo>
                        <a:pt x="18" y="16"/>
                      </a:lnTo>
                      <a:lnTo>
                        <a:pt x="20" y="14"/>
                      </a:lnTo>
                      <a:lnTo>
                        <a:pt x="20" y="12"/>
                      </a:lnTo>
                      <a:lnTo>
                        <a:pt x="20" y="10"/>
                      </a:lnTo>
                      <a:lnTo>
                        <a:pt x="20" y="8"/>
                      </a:lnTo>
                      <a:lnTo>
                        <a:pt x="20" y="6"/>
                      </a:lnTo>
                      <a:lnTo>
                        <a:pt x="20" y="4"/>
                      </a:lnTo>
                      <a:lnTo>
                        <a:pt x="18" y="4"/>
                      </a:lnTo>
                      <a:lnTo>
                        <a:pt x="18" y="2"/>
                      </a:lnTo>
                      <a:lnTo>
                        <a:pt x="16" y="0"/>
                      </a:lnTo>
                      <a:lnTo>
                        <a:pt x="14" y="0"/>
                      </a:lnTo>
                      <a:lnTo>
                        <a:pt x="12"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61" name="Freeform 165"/>
                <p:cNvSpPr>
                  <a:spLocks/>
                </p:cNvSpPr>
                <p:nvPr/>
              </p:nvSpPr>
              <p:spPr bwMode="auto">
                <a:xfrm>
                  <a:off x="2398" y="2353"/>
                  <a:ext cx="10" cy="9"/>
                </a:xfrm>
                <a:custGeom>
                  <a:avLst/>
                  <a:gdLst>
                    <a:gd name="T0" fmla="*/ 5 w 20"/>
                    <a:gd name="T1" fmla="*/ 0 h 20"/>
                    <a:gd name="T2" fmla="*/ 4 w 20"/>
                    <a:gd name="T3" fmla="*/ 0 h 20"/>
                    <a:gd name="T4" fmla="*/ 3 w 20"/>
                    <a:gd name="T5" fmla="*/ 0 h 20"/>
                    <a:gd name="T6" fmla="*/ 2 w 20"/>
                    <a:gd name="T7" fmla="*/ 1 h 20"/>
                    <a:gd name="T8" fmla="*/ 1 w 20"/>
                    <a:gd name="T9" fmla="*/ 2 h 20"/>
                    <a:gd name="T10" fmla="*/ 0 w 20"/>
                    <a:gd name="T11" fmla="*/ 3 h 20"/>
                    <a:gd name="T12" fmla="*/ 0 w 20"/>
                    <a:gd name="T13" fmla="*/ 4 h 20"/>
                    <a:gd name="T14" fmla="*/ 0 w 20"/>
                    <a:gd name="T15" fmla="*/ 5 h 20"/>
                    <a:gd name="T16" fmla="*/ 0 w 20"/>
                    <a:gd name="T17" fmla="*/ 5 h 20"/>
                    <a:gd name="T18" fmla="*/ 0 w 20"/>
                    <a:gd name="T19" fmla="*/ 6 h 20"/>
                    <a:gd name="T20" fmla="*/ 1 w 20"/>
                    <a:gd name="T21" fmla="*/ 7 h 20"/>
                    <a:gd name="T22" fmla="*/ 1 w 20"/>
                    <a:gd name="T23" fmla="*/ 8 h 20"/>
                    <a:gd name="T24" fmla="*/ 2 w 20"/>
                    <a:gd name="T25" fmla="*/ 8 h 20"/>
                    <a:gd name="T26" fmla="*/ 3 w 20"/>
                    <a:gd name="T27" fmla="*/ 9 h 20"/>
                    <a:gd name="T28" fmla="*/ 4 w 20"/>
                    <a:gd name="T29" fmla="*/ 9 h 20"/>
                    <a:gd name="T30" fmla="*/ 5 w 20"/>
                    <a:gd name="T31" fmla="*/ 9 h 20"/>
                    <a:gd name="T32" fmla="*/ 6 w 20"/>
                    <a:gd name="T33" fmla="*/ 9 h 20"/>
                    <a:gd name="T34" fmla="*/ 8 w 20"/>
                    <a:gd name="T35" fmla="*/ 9 h 20"/>
                    <a:gd name="T36" fmla="*/ 9 w 20"/>
                    <a:gd name="T37" fmla="*/ 8 h 20"/>
                    <a:gd name="T38" fmla="*/ 10 w 20"/>
                    <a:gd name="T39" fmla="*/ 7 h 20"/>
                    <a:gd name="T40" fmla="*/ 10 w 20"/>
                    <a:gd name="T41" fmla="*/ 6 h 20"/>
                    <a:gd name="T42" fmla="*/ 10 w 20"/>
                    <a:gd name="T43" fmla="*/ 5 h 20"/>
                    <a:gd name="T44" fmla="*/ 10 w 20"/>
                    <a:gd name="T45" fmla="*/ 5 h 20"/>
                    <a:gd name="T46" fmla="*/ 10 w 20"/>
                    <a:gd name="T47" fmla="*/ 4 h 20"/>
                    <a:gd name="T48" fmla="*/ 10 w 20"/>
                    <a:gd name="T49" fmla="*/ 3 h 20"/>
                    <a:gd name="T50" fmla="*/ 10 w 20"/>
                    <a:gd name="T51" fmla="*/ 2 h 20"/>
                    <a:gd name="T52" fmla="*/ 9 w 20"/>
                    <a:gd name="T53" fmla="*/ 2 h 20"/>
                    <a:gd name="T54" fmla="*/ 9 w 20"/>
                    <a:gd name="T55" fmla="*/ 1 h 20"/>
                    <a:gd name="T56" fmla="*/ 8 w 20"/>
                    <a:gd name="T57" fmla="*/ 0 h 20"/>
                    <a:gd name="T58" fmla="*/ 7 w 20"/>
                    <a:gd name="T59" fmla="*/ 0 h 20"/>
                    <a:gd name="T60" fmla="*/ 6 w 20"/>
                    <a:gd name="T61" fmla="*/ 0 h 20"/>
                    <a:gd name="T62" fmla="*/ 5 w 20"/>
                    <a:gd name="T63" fmla="*/ 0 h 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
                    <a:gd name="T97" fmla="*/ 0 h 20"/>
                    <a:gd name="T98" fmla="*/ 20 w 20"/>
                    <a:gd name="T99" fmla="*/ 20 h 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 h="20">
                      <a:moveTo>
                        <a:pt x="10" y="0"/>
                      </a:moveTo>
                      <a:lnTo>
                        <a:pt x="8" y="0"/>
                      </a:lnTo>
                      <a:lnTo>
                        <a:pt x="6" y="0"/>
                      </a:lnTo>
                      <a:lnTo>
                        <a:pt x="4" y="2"/>
                      </a:lnTo>
                      <a:lnTo>
                        <a:pt x="2" y="4"/>
                      </a:lnTo>
                      <a:lnTo>
                        <a:pt x="0" y="6"/>
                      </a:lnTo>
                      <a:lnTo>
                        <a:pt x="0" y="8"/>
                      </a:lnTo>
                      <a:lnTo>
                        <a:pt x="0" y="10"/>
                      </a:lnTo>
                      <a:lnTo>
                        <a:pt x="0" y="12"/>
                      </a:lnTo>
                      <a:lnTo>
                        <a:pt x="0" y="14"/>
                      </a:lnTo>
                      <a:lnTo>
                        <a:pt x="2" y="16"/>
                      </a:lnTo>
                      <a:lnTo>
                        <a:pt x="2" y="18"/>
                      </a:lnTo>
                      <a:lnTo>
                        <a:pt x="4" y="18"/>
                      </a:lnTo>
                      <a:lnTo>
                        <a:pt x="6" y="20"/>
                      </a:lnTo>
                      <a:lnTo>
                        <a:pt x="8" y="20"/>
                      </a:lnTo>
                      <a:lnTo>
                        <a:pt x="10" y="20"/>
                      </a:lnTo>
                      <a:lnTo>
                        <a:pt x="12" y="20"/>
                      </a:lnTo>
                      <a:lnTo>
                        <a:pt x="16" y="20"/>
                      </a:lnTo>
                      <a:lnTo>
                        <a:pt x="18" y="18"/>
                      </a:lnTo>
                      <a:lnTo>
                        <a:pt x="20" y="16"/>
                      </a:lnTo>
                      <a:lnTo>
                        <a:pt x="20" y="14"/>
                      </a:lnTo>
                      <a:lnTo>
                        <a:pt x="20" y="12"/>
                      </a:lnTo>
                      <a:lnTo>
                        <a:pt x="20" y="10"/>
                      </a:lnTo>
                      <a:lnTo>
                        <a:pt x="20" y="8"/>
                      </a:lnTo>
                      <a:lnTo>
                        <a:pt x="20" y="6"/>
                      </a:lnTo>
                      <a:lnTo>
                        <a:pt x="20" y="4"/>
                      </a:lnTo>
                      <a:lnTo>
                        <a:pt x="18" y="4"/>
                      </a:lnTo>
                      <a:lnTo>
                        <a:pt x="18" y="2"/>
                      </a:lnTo>
                      <a:lnTo>
                        <a:pt x="16" y="0"/>
                      </a:lnTo>
                      <a:lnTo>
                        <a:pt x="14" y="0"/>
                      </a:lnTo>
                      <a:lnTo>
                        <a:pt x="12"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62" name="Freeform 166"/>
                <p:cNvSpPr>
                  <a:spLocks/>
                </p:cNvSpPr>
                <p:nvPr/>
              </p:nvSpPr>
              <p:spPr bwMode="auto">
                <a:xfrm>
                  <a:off x="2354" y="2374"/>
                  <a:ext cx="10" cy="10"/>
                </a:xfrm>
                <a:custGeom>
                  <a:avLst/>
                  <a:gdLst>
                    <a:gd name="T0" fmla="*/ 5 w 20"/>
                    <a:gd name="T1" fmla="*/ 0 h 20"/>
                    <a:gd name="T2" fmla="*/ 4 w 20"/>
                    <a:gd name="T3" fmla="*/ 0 h 20"/>
                    <a:gd name="T4" fmla="*/ 3 w 20"/>
                    <a:gd name="T5" fmla="*/ 0 h 20"/>
                    <a:gd name="T6" fmla="*/ 2 w 20"/>
                    <a:gd name="T7" fmla="*/ 1 h 20"/>
                    <a:gd name="T8" fmla="*/ 1 w 20"/>
                    <a:gd name="T9" fmla="*/ 2 h 20"/>
                    <a:gd name="T10" fmla="*/ 0 w 20"/>
                    <a:gd name="T11" fmla="*/ 2 h 20"/>
                    <a:gd name="T12" fmla="*/ 0 w 20"/>
                    <a:gd name="T13" fmla="*/ 4 h 20"/>
                    <a:gd name="T14" fmla="*/ 0 w 20"/>
                    <a:gd name="T15" fmla="*/ 5 h 20"/>
                    <a:gd name="T16" fmla="*/ 0 w 20"/>
                    <a:gd name="T17" fmla="*/ 6 h 20"/>
                    <a:gd name="T18" fmla="*/ 1 w 20"/>
                    <a:gd name="T19" fmla="*/ 7 h 20"/>
                    <a:gd name="T20" fmla="*/ 1 w 20"/>
                    <a:gd name="T21" fmla="*/ 8 h 20"/>
                    <a:gd name="T22" fmla="*/ 2 w 20"/>
                    <a:gd name="T23" fmla="*/ 8 h 20"/>
                    <a:gd name="T24" fmla="*/ 3 w 20"/>
                    <a:gd name="T25" fmla="*/ 9 h 20"/>
                    <a:gd name="T26" fmla="*/ 3 w 20"/>
                    <a:gd name="T27" fmla="*/ 10 h 20"/>
                    <a:gd name="T28" fmla="*/ 4 w 20"/>
                    <a:gd name="T29" fmla="*/ 10 h 20"/>
                    <a:gd name="T30" fmla="*/ 5 w 20"/>
                    <a:gd name="T31" fmla="*/ 10 h 20"/>
                    <a:gd name="T32" fmla="*/ 6 w 20"/>
                    <a:gd name="T33" fmla="*/ 10 h 20"/>
                    <a:gd name="T34" fmla="*/ 8 w 20"/>
                    <a:gd name="T35" fmla="*/ 10 h 20"/>
                    <a:gd name="T36" fmla="*/ 8 w 20"/>
                    <a:gd name="T37" fmla="*/ 9 h 20"/>
                    <a:gd name="T38" fmla="*/ 9 w 20"/>
                    <a:gd name="T39" fmla="*/ 8 h 20"/>
                    <a:gd name="T40" fmla="*/ 10 w 20"/>
                    <a:gd name="T41" fmla="*/ 8 h 20"/>
                    <a:gd name="T42" fmla="*/ 10 w 20"/>
                    <a:gd name="T43" fmla="*/ 7 h 20"/>
                    <a:gd name="T44" fmla="*/ 10 w 20"/>
                    <a:gd name="T45" fmla="*/ 6 h 20"/>
                    <a:gd name="T46" fmla="*/ 10 w 20"/>
                    <a:gd name="T47" fmla="*/ 5 h 20"/>
                    <a:gd name="T48" fmla="*/ 10 w 20"/>
                    <a:gd name="T49" fmla="*/ 4 h 20"/>
                    <a:gd name="T50" fmla="*/ 10 w 20"/>
                    <a:gd name="T51" fmla="*/ 3 h 20"/>
                    <a:gd name="T52" fmla="*/ 10 w 20"/>
                    <a:gd name="T53" fmla="*/ 2 h 20"/>
                    <a:gd name="T54" fmla="*/ 9 w 20"/>
                    <a:gd name="T55" fmla="*/ 1 h 20"/>
                    <a:gd name="T56" fmla="*/ 8 w 20"/>
                    <a:gd name="T57" fmla="*/ 0 h 20"/>
                    <a:gd name="T58" fmla="*/ 7 w 20"/>
                    <a:gd name="T59" fmla="*/ 0 h 20"/>
                    <a:gd name="T60" fmla="*/ 6 w 20"/>
                    <a:gd name="T61" fmla="*/ 0 h 20"/>
                    <a:gd name="T62" fmla="*/ 5 w 20"/>
                    <a:gd name="T63" fmla="*/ 0 h 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
                    <a:gd name="T97" fmla="*/ 0 h 20"/>
                    <a:gd name="T98" fmla="*/ 20 w 20"/>
                    <a:gd name="T99" fmla="*/ 20 h 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 h="20">
                      <a:moveTo>
                        <a:pt x="10" y="0"/>
                      </a:moveTo>
                      <a:lnTo>
                        <a:pt x="8" y="0"/>
                      </a:lnTo>
                      <a:lnTo>
                        <a:pt x="6" y="0"/>
                      </a:lnTo>
                      <a:lnTo>
                        <a:pt x="4" y="2"/>
                      </a:lnTo>
                      <a:lnTo>
                        <a:pt x="2" y="4"/>
                      </a:lnTo>
                      <a:lnTo>
                        <a:pt x="0" y="4"/>
                      </a:lnTo>
                      <a:lnTo>
                        <a:pt x="0" y="8"/>
                      </a:lnTo>
                      <a:lnTo>
                        <a:pt x="0" y="10"/>
                      </a:lnTo>
                      <a:lnTo>
                        <a:pt x="0" y="12"/>
                      </a:lnTo>
                      <a:lnTo>
                        <a:pt x="2" y="14"/>
                      </a:lnTo>
                      <a:lnTo>
                        <a:pt x="2" y="16"/>
                      </a:lnTo>
                      <a:lnTo>
                        <a:pt x="4" y="16"/>
                      </a:lnTo>
                      <a:lnTo>
                        <a:pt x="6" y="18"/>
                      </a:lnTo>
                      <a:lnTo>
                        <a:pt x="6" y="20"/>
                      </a:lnTo>
                      <a:lnTo>
                        <a:pt x="8" y="20"/>
                      </a:lnTo>
                      <a:lnTo>
                        <a:pt x="10" y="20"/>
                      </a:lnTo>
                      <a:lnTo>
                        <a:pt x="12" y="20"/>
                      </a:lnTo>
                      <a:lnTo>
                        <a:pt x="16" y="20"/>
                      </a:lnTo>
                      <a:lnTo>
                        <a:pt x="16" y="18"/>
                      </a:lnTo>
                      <a:lnTo>
                        <a:pt x="18" y="16"/>
                      </a:lnTo>
                      <a:lnTo>
                        <a:pt x="20" y="16"/>
                      </a:lnTo>
                      <a:lnTo>
                        <a:pt x="20" y="14"/>
                      </a:lnTo>
                      <a:lnTo>
                        <a:pt x="20" y="12"/>
                      </a:lnTo>
                      <a:lnTo>
                        <a:pt x="20" y="10"/>
                      </a:lnTo>
                      <a:lnTo>
                        <a:pt x="20" y="8"/>
                      </a:lnTo>
                      <a:lnTo>
                        <a:pt x="20" y="6"/>
                      </a:lnTo>
                      <a:lnTo>
                        <a:pt x="20" y="4"/>
                      </a:lnTo>
                      <a:lnTo>
                        <a:pt x="18" y="2"/>
                      </a:lnTo>
                      <a:lnTo>
                        <a:pt x="16" y="0"/>
                      </a:lnTo>
                      <a:lnTo>
                        <a:pt x="14" y="0"/>
                      </a:lnTo>
                      <a:lnTo>
                        <a:pt x="12"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grpSp>
        </p:grpSp>
        <p:grpSp>
          <p:nvGrpSpPr>
            <p:cNvPr id="7181" name="Group 179"/>
            <p:cNvGrpSpPr>
              <a:grpSpLocks/>
            </p:cNvGrpSpPr>
            <p:nvPr/>
          </p:nvGrpSpPr>
          <p:grpSpPr bwMode="auto">
            <a:xfrm>
              <a:off x="1849" y="1835"/>
              <a:ext cx="327" cy="137"/>
              <a:chOff x="1849" y="1835"/>
              <a:chExt cx="327" cy="137"/>
            </a:xfrm>
          </p:grpSpPr>
          <p:sp>
            <p:nvSpPr>
              <p:cNvPr id="7243" name="Freeform 169"/>
              <p:cNvSpPr>
                <a:spLocks/>
              </p:cNvSpPr>
              <p:nvPr/>
            </p:nvSpPr>
            <p:spPr bwMode="auto">
              <a:xfrm>
                <a:off x="1849" y="1835"/>
                <a:ext cx="327" cy="137"/>
              </a:xfrm>
              <a:custGeom>
                <a:avLst/>
                <a:gdLst>
                  <a:gd name="T0" fmla="*/ 292 w 655"/>
                  <a:gd name="T1" fmla="*/ 0 h 273"/>
                  <a:gd name="T2" fmla="*/ 0 w 655"/>
                  <a:gd name="T3" fmla="*/ 137 h 273"/>
                  <a:gd name="T4" fmla="*/ 327 w 655"/>
                  <a:gd name="T5" fmla="*/ 137 h 273"/>
                  <a:gd name="T6" fmla="*/ 292 w 655"/>
                  <a:gd name="T7" fmla="*/ 0 h 273"/>
                  <a:gd name="T8" fmla="*/ 0 60000 65536"/>
                  <a:gd name="T9" fmla="*/ 0 60000 65536"/>
                  <a:gd name="T10" fmla="*/ 0 60000 65536"/>
                  <a:gd name="T11" fmla="*/ 0 60000 65536"/>
                  <a:gd name="T12" fmla="*/ 0 w 655"/>
                  <a:gd name="T13" fmla="*/ 0 h 273"/>
                  <a:gd name="T14" fmla="*/ 655 w 655"/>
                  <a:gd name="T15" fmla="*/ 273 h 273"/>
                </a:gdLst>
                <a:ahLst/>
                <a:cxnLst>
                  <a:cxn ang="T8">
                    <a:pos x="T0" y="T1"/>
                  </a:cxn>
                  <a:cxn ang="T9">
                    <a:pos x="T2" y="T3"/>
                  </a:cxn>
                  <a:cxn ang="T10">
                    <a:pos x="T4" y="T5"/>
                  </a:cxn>
                  <a:cxn ang="T11">
                    <a:pos x="T6" y="T7"/>
                  </a:cxn>
                </a:cxnLst>
                <a:rect l="T12" t="T13" r="T14" b="T15"/>
                <a:pathLst>
                  <a:path w="655" h="273">
                    <a:moveTo>
                      <a:pt x="585" y="0"/>
                    </a:moveTo>
                    <a:lnTo>
                      <a:pt x="0" y="273"/>
                    </a:lnTo>
                    <a:lnTo>
                      <a:pt x="655" y="273"/>
                    </a:lnTo>
                    <a:lnTo>
                      <a:pt x="585" y="0"/>
                    </a:lnTo>
                    <a:close/>
                  </a:path>
                </a:pathLst>
              </a:custGeom>
              <a:solidFill>
                <a:srgbClr val="9F9F9F"/>
              </a:solidFill>
              <a:ln w="12700">
                <a:solidFill>
                  <a:srgbClr val="000000"/>
                </a:solidFill>
                <a:round/>
                <a:headEnd/>
                <a:tailEnd/>
              </a:ln>
            </p:spPr>
            <p:txBody>
              <a:bodyPr/>
              <a:lstStyle/>
              <a:p>
                <a:endParaRPr lang="es-SV"/>
              </a:p>
            </p:txBody>
          </p:sp>
          <p:grpSp>
            <p:nvGrpSpPr>
              <p:cNvPr id="7244" name="Group 178"/>
              <p:cNvGrpSpPr>
                <a:grpSpLocks/>
              </p:cNvGrpSpPr>
              <p:nvPr/>
            </p:nvGrpSpPr>
            <p:grpSpPr bwMode="auto">
              <a:xfrm>
                <a:off x="1892" y="1854"/>
                <a:ext cx="243" cy="113"/>
                <a:chOff x="1892" y="1854"/>
                <a:chExt cx="243" cy="113"/>
              </a:xfrm>
            </p:grpSpPr>
            <p:sp>
              <p:nvSpPr>
                <p:cNvPr id="7245" name="Freeform 170"/>
                <p:cNvSpPr>
                  <a:spLocks/>
                </p:cNvSpPr>
                <p:nvPr/>
              </p:nvSpPr>
              <p:spPr bwMode="auto">
                <a:xfrm>
                  <a:off x="2126" y="1854"/>
                  <a:ext cx="9" cy="8"/>
                </a:xfrm>
                <a:custGeom>
                  <a:avLst/>
                  <a:gdLst>
                    <a:gd name="T0" fmla="*/ 4 w 18"/>
                    <a:gd name="T1" fmla="*/ 0 h 16"/>
                    <a:gd name="T2" fmla="*/ 2 w 18"/>
                    <a:gd name="T3" fmla="*/ 0 h 16"/>
                    <a:gd name="T4" fmla="*/ 2 w 18"/>
                    <a:gd name="T5" fmla="*/ 1 h 16"/>
                    <a:gd name="T6" fmla="*/ 1 w 18"/>
                    <a:gd name="T7" fmla="*/ 1 h 16"/>
                    <a:gd name="T8" fmla="*/ 1 w 18"/>
                    <a:gd name="T9" fmla="*/ 2 h 16"/>
                    <a:gd name="T10" fmla="*/ 0 w 18"/>
                    <a:gd name="T11" fmla="*/ 3 h 16"/>
                    <a:gd name="T12" fmla="*/ 0 w 18"/>
                    <a:gd name="T13" fmla="*/ 4 h 16"/>
                    <a:gd name="T14" fmla="*/ 0 w 18"/>
                    <a:gd name="T15" fmla="*/ 5 h 16"/>
                    <a:gd name="T16" fmla="*/ 0 w 18"/>
                    <a:gd name="T17" fmla="*/ 6 h 16"/>
                    <a:gd name="T18" fmla="*/ 1 w 18"/>
                    <a:gd name="T19" fmla="*/ 6 h 16"/>
                    <a:gd name="T20" fmla="*/ 1 w 18"/>
                    <a:gd name="T21" fmla="*/ 7 h 16"/>
                    <a:gd name="T22" fmla="*/ 2 w 18"/>
                    <a:gd name="T23" fmla="*/ 8 h 16"/>
                    <a:gd name="T24" fmla="*/ 3 w 18"/>
                    <a:gd name="T25" fmla="*/ 8 h 16"/>
                    <a:gd name="T26" fmla="*/ 4 w 18"/>
                    <a:gd name="T27" fmla="*/ 8 h 16"/>
                    <a:gd name="T28" fmla="*/ 5 w 18"/>
                    <a:gd name="T29" fmla="*/ 8 h 16"/>
                    <a:gd name="T30" fmla="*/ 6 w 18"/>
                    <a:gd name="T31" fmla="*/ 8 h 16"/>
                    <a:gd name="T32" fmla="*/ 7 w 18"/>
                    <a:gd name="T33" fmla="*/ 7 h 16"/>
                    <a:gd name="T34" fmla="*/ 8 w 18"/>
                    <a:gd name="T35" fmla="*/ 7 h 16"/>
                    <a:gd name="T36" fmla="*/ 9 w 18"/>
                    <a:gd name="T37" fmla="*/ 6 h 16"/>
                    <a:gd name="T38" fmla="*/ 9 w 18"/>
                    <a:gd name="T39" fmla="*/ 5 h 16"/>
                    <a:gd name="T40" fmla="*/ 9 w 18"/>
                    <a:gd name="T41" fmla="*/ 4 h 16"/>
                    <a:gd name="T42" fmla="*/ 9 w 18"/>
                    <a:gd name="T43" fmla="*/ 3 h 16"/>
                    <a:gd name="T44" fmla="*/ 9 w 18"/>
                    <a:gd name="T45" fmla="*/ 2 h 16"/>
                    <a:gd name="T46" fmla="*/ 8 w 18"/>
                    <a:gd name="T47" fmla="*/ 2 h 16"/>
                    <a:gd name="T48" fmla="*/ 8 w 18"/>
                    <a:gd name="T49" fmla="*/ 1 h 16"/>
                    <a:gd name="T50" fmla="*/ 7 w 18"/>
                    <a:gd name="T51" fmla="*/ 1 h 16"/>
                    <a:gd name="T52" fmla="*/ 7 w 18"/>
                    <a:gd name="T53" fmla="*/ 0 h 16"/>
                    <a:gd name="T54" fmla="*/ 6 w 18"/>
                    <a:gd name="T55" fmla="*/ 0 h 16"/>
                    <a:gd name="T56" fmla="*/ 5 w 18"/>
                    <a:gd name="T57" fmla="*/ 0 h 16"/>
                    <a:gd name="T58" fmla="*/ 4 w 18"/>
                    <a:gd name="T59" fmla="*/ 0 h 1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
                    <a:gd name="T91" fmla="*/ 0 h 16"/>
                    <a:gd name="T92" fmla="*/ 18 w 18"/>
                    <a:gd name="T93" fmla="*/ 16 h 1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 h="16">
                      <a:moveTo>
                        <a:pt x="8" y="0"/>
                      </a:moveTo>
                      <a:lnTo>
                        <a:pt x="4" y="0"/>
                      </a:lnTo>
                      <a:lnTo>
                        <a:pt x="4" y="2"/>
                      </a:lnTo>
                      <a:lnTo>
                        <a:pt x="2" y="2"/>
                      </a:lnTo>
                      <a:lnTo>
                        <a:pt x="2" y="4"/>
                      </a:lnTo>
                      <a:lnTo>
                        <a:pt x="0" y="6"/>
                      </a:lnTo>
                      <a:lnTo>
                        <a:pt x="0" y="8"/>
                      </a:lnTo>
                      <a:lnTo>
                        <a:pt x="0" y="10"/>
                      </a:lnTo>
                      <a:lnTo>
                        <a:pt x="0" y="12"/>
                      </a:lnTo>
                      <a:lnTo>
                        <a:pt x="2" y="12"/>
                      </a:lnTo>
                      <a:lnTo>
                        <a:pt x="2" y="14"/>
                      </a:lnTo>
                      <a:lnTo>
                        <a:pt x="4" y="16"/>
                      </a:lnTo>
                      <a:lnTo>
                        <a:pt x="6" y="16"/>
                      </a:lnTo>
                      <a:lnTo>
                        <a:pt x="8" y="16"/>
                      </a:lnTo>
                      <a:lnTo>
                        <a:pt x="10" y="16"/>
                      </a:lnTo>
                      <a:lnTo>
                        <a:pt x="12" y="16"/>
                      </a:lnTo>
                      <a:lnTo>
                        <a:pt x="14" y="14"/>
                      </a:lnTo>
                      <a:lnTo>
                        <a:pt x="16" y="14"/>
                      </a:lnTo>
                      <a:lnTo>
                        <a:pt x="18" y="12"/>
                      </a:lnTo>
                      <a:lnTo>
                        <a:pt x="18" y="10"/>
                      </a:lnTo>
                      <a:lnTo>
                        <a:pt x="18" y="8"/>
                      </a:lnTo>
                      <a:lnTo>
                        <a:pt x="18" y="6"/>
                      </a:lnTo>
                      <a:lnTo>
                        <a:pt x="18" y="4"/>
                      </a:lnTo>
                      <a:lnTo>
                        <a:pt x="16" y="4"/>
                      </a:lnTo>
                      <a:lnTo>
                        <a:pt x="16" y="2"/>
                      </a:lnTo>
                      <a:lnTo>
                        <a:pt x="14" y="2"/>
                      </a:lnTo>
                      <a:lnTo>
                        <a:pt x="14" y="0"/>
                      </a:lnTo>
                      <a:lnTo>
                        <a:pt x="12" y="0"/>
                      </a:lnTo>
                      <a:lnTo>
                        <a:pt x="10"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46" name="Freeform 171"/>
                <p:cNvSpPr>
                  <a:spLocks/>
                </p:cNvSpPr>
                <p:nvPr/>
              </p:nvSpPr>
              <p:spPr bwMode="auto">
                <a:xfrm>
                  <a:off x="2093" y="1870"/>
                  <a:ext cx="8" cy="7"/>
                </a:xfrm>
                <a:custGeom>
                  <a:avLst/>
                  <a:gdLst>
                    <a:gd name="T0" fmla="*/ 4 w 16"/>
                    <a:gd name="T1" fmla="*/ 0 h 14"/>
                    <a:gd name="T2" fmla="*/ 3 w 16"/>
                    <a:gd name="T3" fmla="*/ 0 h 14"/>
                    <a:gd name="T4" fmla="*/ 2 w 16"/>
                    <a:gd name="T5" fmla="*/ 0 h 14"/>
                    <a:gd name="T6" fmla="*/ 1 w 16"/>
                    <a:gd name="T7" fmla="*/ 0 h 14"/>
                    <a:gd name="T8" fmla="*/ 1 w 16"/>
                    <a:gd name="T9" fmla="*/ 1 h 14"/>
                    <a:gd name="T10" fmla="*/ 0 w 16"/>
                    <a:gd name="T11" fmla="*/ 2 h 14"/>
                    <a:gd name="T12" fmla="*/ 0 w 16"/>
                    <a:gd name="T13" fmla="*/ 3 h 14"/>
                    <a:gd name="T14" fmla="*/ 0 w 16"/>
                    <a:gd name="T15" fmla="*/ 4 h 14"/>
                    <a:gd name="T16" fmla="*/ 0 w 16"/>
                    <a:gd name="T17" fmla="*/ 5 h 14"/>
                    <a:gd name="T18" fmla="*/ 1 w 16"/>
                    <a:gd name="T19" fmla="*/ 6 h 14"/>
                    <a:gd name="T20" fmla="*/ 2 w 16"/>
                    <a:gd name="T21" fmla="*/ 7 h 14"/>
                    <a:gd name="T22" fmla="*/ 3 w 16"/>
                    <a:gd name="T23" fmla="*/ 7 h 14"/>
                    <a:gd name="T24" fmla="*/ 5 w 16"/>
                    <a:gd name="T25" fmla="*/ 7 h 14"/>
                    <a:gd name="T26" fmla="*/ 6 w 16"/>
                    <a:gd name="T27" fmla="*/ 7 h 14"/>
                    <a:gd name="T28" fmla="*/ 7 w 16"/>
                    <a:gd name="T29" fmla="*/ 7 h 14"/>
                    <a:gd name="T30" fmla="*/ 8 w 16"/>
                    <a:gd name="T31" fmla="*/ 6 h 14"/>
                    <a:gd name="T32" fmla="*/ 8 w 16"/>
                    <a:gd name="T33" fmla="*/ 5 h 14"/>
                    <a:gd name="T34" fmla="*/ 8 w 16"/>
                    <a:gd name="T35" fmla="*/ 4 h 14"/>
                    <a:gd name="T36" fmla="*/ 8 w 16"/>
                    <a:gd name="T37" fmla="*/ 3 h 14"/>
                    <a:gd name="T38" fmla="*/ 8 w 16"/>
                    <a:gd name="T39" fmla="*/ 2 h 14"/>
                    <a:gd name="T40" fmla="*/ 8 w 16"/>
                    <a:gd name="T41" fmla="*/ 1 h 14"/>
                    <a:gd name="T42" fmla="*/ 7 w 16"/>
                    <a:gd name="T43" fmla="*/ 0 h 14"/>
                    <a:gd name="T44" fmla="*/ 6 w 16"/>
                    <a:gd name="T45" fmla="*/ 0 h 14"/>
                    <a:gd name="T46" fmla="*/ 5 w 16"/>
                    <a:gd name="T47" fmla="*/ 0 h 14"/>
                    <a:gd name="T48" fmla="*/ 4 w 16"/>
                    <a:gd name="T49" fmla="*/ 0 h 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
                    <a:gd name="T76" fmla="*/ 0 h 14"/>
                    <a:gd name="T77" fmla="*/ 16 w 16"/>
                    <a:gd name="T78" fmla="*/ 14 h 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 h="14">
                      <a:moveTo>
                        <a:pt x="8" y="0"/>
                      </a:moveTo>
                      <a:lnTo>
                        <a:pt x="6" y="0"/>
                      </a:lnTo>
                      <a:lnTo>
                        <a:pt x="4" y="0"/>
                      </a:lnTo>
                      <a:lnTo>
                        <a:pt x="2" y="0"/>
                      </a:lnTo>
                      <a:lnTo>
                        <a:pt x="2" y="2"/>
                      </a:lnTo>
                      <a:lnTo>
                        <a:pt x="0" y="4"/>
                      </a:lnTo>
                      <a:lnTo>
                        <a:pt x="0" y="6"/>
                      </a:lnTo>
                      <a:lnTo>
                        <a:pt x="0" y="8"/>
                      </a:lnTo>
                      <a:lnTo>
                        <a:pt x="0" y="10"/>
                      </a:lnTo>
                      <a:lnTo>
                        <a:pt x="2" y="12"/>
                      </a:lnTo>
                      <a:lnTo>
                        <a:pt x="4" y="14"/>
                      </a:lnTo>
                      <a:lnTo>
                        <a:pt x="6" y="14"/>
                      </a:lnTo>
                      <a:lnTo>
                        <a:pt x="10" y="14"/>
                      </a:lnTo>
                      <a:lnTo>
                        <a:pt x="12" y="14"/>
                      </a:lnTo>
                      <a:lnTo>
                        <a:pt x="14" y="14"/>
                      </a:lnTo>
                      <a:lnTo>
                        <a:pt x="16" y="12"/>
                      </a:lnTo>
                      <a:lnTo>
                        <a:pt x="16" y="10"/>
                      </a:lnTo>
                      <a:lnTo>
                        <a:pt x="16" y="8"/>
                      </a:lnTo>
                      <a:lnTo>
                        <a:pt x="16" y="6"/>
                      </a:lnTo>
                      <a:lnTo>
                        <a:pt x="16" y="4"/>
                      </a:lnTo>
                      <a:lnTo>
                        <a:pt x="16" y="2"/>
                      </a:lnTo>
                      <a:lnTo>
                        <a:pt x="14" y="0"/>
                      </a:lnTo>
                      <a:lnTo>
                        <a:pt x="12" y="0"/>
                      </a:lnTo>
                      <a:lnTo>
                        <a:pt x="10"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47" name="Freeform 172"/>
                <p:cNvSpPr>
                  <a:spLocks/>
                </p:cNvSpPr>
                <p:nvPr/>
              </p:nvSpPr>
              <p:spPr bwMode="auto">
                <a:xfrm>
                  <a:off x="2059" y="1886"/>
                  <a:ext cx="8" cy="7"/>
                </a:xfrm>
                <a:custGeom>
                  <a:avLst/>
                  <a:gdLst>
                    <a:gd name="T0" fmla="*/ 4 w 16"/>
                    <a:gd name="T1" fmla="*/ 0 h 14"/>
                    <a:gd name="T2" fmla="*/ 3 w 16"/>
                    <a:gd name="T3" fmla="*/ 0 h 14"/>
                    <a:gd name="T4" fmla="*/ 2 w 16"/>
                    <a:gd name="T5" fmla="*/ 0 h 14"/>
                    <a:gd name="T6" fmla="*/ 1 w 16"/>
                    <a:gd name="T7" fmla="*/ 0 h 14"/>
                    <a:gd name="T8" fmla="*/ 1 w 16"/>
                    <a:gd name="T9" fmla="*/ 1 h 14"/>
                    <a:gd name="T10" fmla="*/ 0 w 16"/>
                    <a:gd name="T11" fmla="*/ 1 h 14"/>
                    <a:gd name="T12" fmla="*/ 0 w 16"/>
                    <a:gd name="T13" fmla="*/ 2 h 14"/>
                    <a:gd name="T14" fmla="*/ 0 w 16"/>
                    <a:gd name="T15" fmla="*/ 3 h 14"/>
                    <a:gd name="T16" fmla="*/ 0 w 16"/>
                    <a:gd name="T17" fmla="*/ 4 h 14"/>
                    <a:gd name="T18" fmla="*/ 0 w 16"/>
                    <a:gd name="T19" fmla="*/ 5 h 14"/>
                    <a:gd name="T20" fmla="*/ 0 w 16"/>
                    <a:gd name="T21" fmla="*/ 6 h 14"/>
                    <a:gd name="T22" fmla="*/ 1 w 16"/>
                    <a:gd name="T23" fmla="*/ 6 h 14"/>
                    <a:gd name="T24" fmla="*/ 2 w 16"/>
                    <a:gd name="T25" fmla="*/ 6 h 14"/>
                    <a:gd name="T26" fmla="*/ 2 w 16"/>
                    <a:gd name="T27" fmla="*/ 7 h 14"/>
                    <a:gd name="T28" fmla="*/ 3 w 16"/>
                    <a:gd name="T29" fmla="*/ 7 h 14"/>
                    <a:gd name="T30" fmla="*/ 4 w 16"/>
                    <a:gd name="T31" fmla="*/ 7 h 14"/>
                    <a:gd name="T32" fmla="*/ 5 w 16"/>
                    <a:gd name="T33" fmla="*/ 7 h 14"/>
                    <a:gd name="T34" fmla="*/ 6 w 16"/>
                    <a:gd name="T35" fmla="*/ 7 h 14"/>
                    <a:gd name="T36" fmla="*/ 6 w 16"/>
                    <a:gd name="T37" fmla="*/ 6 h 14"/>
                    <a:gd name="T38" fmla="*/ 7 w 16"/>
                    <a:gd name="T39" fmla="*/ 6 h 14"/>
                    <a:gd name="T40" fmla="*/ 7 w 16"/>
                    <a:gd name="T41" fmla="*/ 5 h 14"/>
                    <a:gd name="T42" fmla="*/ 8 w 16"/>
                    <a:gd name="T43" fmla="*/ 5 h 14"/>
                    <a:gd name="T44" fmla="*/ 8 w 16"/>
                    <a:gd name="T45" fmla="*/ 4 h 14"/>
                    <a:gd name="T46" fmla="*/ 8 w 16"/>
                    <a:gd name="T47" fmla="*/ 3 h 14"/>
                    <a:gd name="T48" fmla="*/ 8 w 16"/>
                    <a:gd name="T49" fmla="*/ 2 h 14"/>
                    <a:gd name="T50" fmla="*/ 7 w 16"/>
                    <a:gd name="T51" fmla="*/ 1 h 14"/>
                    <a:gd name="T52" fmla="*/ 7 w 16"/>
                    <a:gd name="T53" fmla="*/ 0 h 14"/>
                    <a:gd name="T54" fmla="*/ 6 w 16"/>
                    <a:gd name="T55" fmla="*/ 0 h 14"/>
                    <a:gd name="T56" fmla="*/ 5 w 16"/>
                    <a:gd name="T57" fmla="*/ 0 h 14"/>
                    <a:gd name="T58" fmla="*/ 4 w 16"/>
                    <a:gd name="T59" fmla="*/ 0 h 1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
                    <a:gd name="T91" fmla="*/ 0 h 14"/>
                    <a:gd name="T92" fmla="*/ 16 w 16"/>
                    <a:gd name="T93" fmla="*/ 14 h 1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 h="14">
                      <a:moveTo>
                        <a:pt x="8" y="0"/>
                      </a:moveTo>
                      <a:lnTo>
                        <a:pt x="6" y="0"/>
                      </a:lnTo>
                      <a:lnTo>
                        <a:pt x="4" y="0"/>
                      </a:lnTo>
                      <a:lnTo>
                        <a:pt x="2" y="0"/>
                      </a:lnTo>
                      <a:lnTo>
                        <a:pt x="2" y="2"/>
                      </a:lnTo>
                      <a:lnTo>
                        <a:pt x="0" y="2"/>
                      </a:lnTo>
                      <a:lnTo>
                        <a:pt x="0" y="4"/>
                      </a:lnTo>
                      <a:lnTo>
                        <a:pt x="0" y="6"/>
                      </a:lnTo>
                      <a:lnTo>
                        <a:pt x="0" y="8"/>
                      </a:lnTo>
                      <a:lnTo>
                        <a:pt x="0" y="10"/>
                      </a:lnTo>
                      <a:lnTo>
                        <a:pt x="0" y="12"/>
                      </a:lnTo>
                      <a:lnTo>
                        <a:pt x="2" y="12"/>
                      </a:lnTo>
                      <a:lnTo>
                        <a:pt x="4" y="12"/>
                      </a:lnTo>
                      <a:lnTo>
                        <a:pt x="4" y="14"/>
                      </a:lnTo>
                      <a:lnTo>
                        <a:pt x="6" y="14"/>
                      </a:lnTo>
                      <a:lnTo>
                        <a:pt x="8" y="14"/>
                      </a:lnTo>
                      <a:lnTo>
                        <a:pt x="10" y="14"/>
                      </a:lnTo>
                      <a:lnTo>
                        <a:pt x="12" y="14"/>
                      </a:lnTo>
                      <a:lnTo>
                        <a:pt x="12" y="12"/>
                      </a:lnTo>
                      <a:lnTo>
                        <a:pt x="14" y="12"/>
                      </a:lnTo>
                      <a:lnTo>
                        <a:pt x="14" y="10"/>
                      </a:lnTo>
                      <a:lnTo>
                        <a:pt x="16" y="10"/>
                      </a:lnTo>
                      <a:lnTo>
                        <a:pt x="16" y="8"/>
                      </a:lnTo>
                      <a:lnTo>
                        <a:pt x="16" y="6"/>
                      </a:lnTo>
                      <a:lnTo>
                        <a:pt x="16" y="4"/>
                      </a:lnTo>
                      <a:lnTo>
                        <a:pt x="14" y="2"/>
                      </a:lnTo>
                      <a:lnTo>
                        <a:pt x="14" y="0"/>
                      </a:lnTo>
                      <a:lnTo>
                        <a:pt x="12" y="0"/>
                      </a:lnTo>
                      <a:lnTo>
                        <a:pt x="10"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48" name="Freeform 173"/>
                <p:cNvSpPr>
                  <a:spLocks/>
                </p:cNvSpPr>
                <p:nvPr/>
              </p:nvSpPr>
              <p:spPr bwMode="auto">
                <a:xfrm>
                  <a:off x="2026" y="1900"/>
                  <a:ext cx="8" cy="7"/>
                </a:xfrm>
                <a:custGeom>
                  <a:avLst/>
                  <a:gdLst>
                    <a:gd name="T0" fmla="*/ 4 w 16"/>
                    <a:gd name="T1" fmla="*/ 0 h 14"/>
                    <a:gd name="T2" fmla="*/ 3 w 16"/>
                    <a:gd name="T3" fmla="*/ 0 h 14"/>
                    <a:gd name="T4" fmla="*/ 2 w 16"/>
                    <a:gd name="T5" fmla="*/ 0 h 14"/>
                    <a:gd name="T6" fmla="*/ 1 w 16"/>
                    <a:gd name="T7" fmla="*/ 1 h 14"/>
                    <a:gd name="T8" fmla="*/ 0 w 16"/>
                    <a:gd name="T9" fmla="*/ 2 h 14"/>
                    <a:gd name="T10" fmla="*/ 0 w 16"/>
                    <a:gd name="T11" fmla="*/ 3 h 14"/>
                    <a:gd name="T12" fmla="*/ 0 w 16"/>
                    <a:gd name="T13" fmla="*/ 4 h 14"/>
                    <a:gd name="T14" fmla="*/ 0 w 16"/>
                    <a:gd name="T15" fmla="*/ 5 h 14"/>
                    <a:gd name="T16" fmla="*/ 1 w 16"/>
                    <a:gd name="T17" fmla="*/ 5 h 14"/>
                    <a:gd name="T18" fmla="*/ 1 w 16"/>
                    <a:gd name="T19" fmla="*/ 6 h 14"/>
                    <a:gd name="T20" fmla="*/ 2 w 16"/>
                    <a:gd name="T21" fmla="*/ 6 h 14"/>
                    <a:gd name="T22" fmla="*/ 3 w 16"/>
                    <a:gd name="T23" fmla="*/ 7 h 14"/>
                    <a:gd name="T24" fmla="*/ 4 w 16"/>
                    <a:gd name="T25" fmla="*/ 7 h 14"/>
                    <a:gd name="T26" fmla="*/ 5 w 16"/>
                    <a:gd name="T27" fmla="*/ 7 h 14"/>
                    <a:gd name="T28" fmla="*/ 6 w 16"/>
                    <a:gd name="T29" fmla="*/ 7 h 14"/>
                    <a:gd name="T30" fmla="*/ 7 w 16"/>
                    <a:gd name="T31" fmla="*/ 6 h 14"/>
                    <a:gd name="T32" fmla="*/ 8 w 16"/>
                    <a:gd name="T33" fmla="*/ 6 h 14"/>
                    <a:gd name="T34" fmla="*/ 8 w 16"/>
                    <a:gd name="T35" fmla="*/ 5 h 14"/>
                    <a:gd name="T36" fmla="*/ 8 w 16"/>
                    <a:gd name="T37" fmla="*/ 4 h 14"/>
                    <a:gd name="T38" fmla="*/ 8 w 16"/>
                    <a:gd name="T39" fmla="*/ 3 h 14"/>
                    <a:gd name="T40" fmla="*/ 8 w 16"/>
                    <a:gd name="T41" fmla="*/ 2 h 14"/>
                    <a:gd name="T42" fmla="*/ 8 w 16"/>
                    <a:gd name="T43" fmla="*/ 1 h 14"/>
                    <a:gd name="T44" fmla="*/ 7 w 16"/>
                    <a:gd name="T45" fmla="*/ 1 h 14"/>
                    <a:gd name="T46" fmla="*/ 7 w 16"/>
                    <a:gd name="T47" fmla="*/ 0 h 14"/>
                    <a:gd name="T48" fmla="*/ 6 w 16"/>
                    <a:gd name="T49" fmla="*/ 0 h 14"/>
                    <a:gd name="T50" fmla="*/ 5 w 16"/>
                    <a:gd name="T51" fmla="*/ 0 h 14"/>
                    <a:gd name="T52" fmla="*/ 4 w 16"/>
                    <a:gd name="T53" fmla="*/ 0 h 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
                    <a:gd name="T82" fmla="*/ 0 h 14"/>
                    <a:gd name="T83" fmla="*/ 16 w 16"/>
                    <a:gd name="T84" fmla="*/ 14 h 1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 h="14">
                      <a:moveTo>
                        <a:pt x="8" y="0"/>
                      </a:moveTo>
                      <a:lnTo>
                        <a:pt x="6" y="0"/>
                      </a:lnTo>
                      <a:lnTo>
                        <a:pt x="4" y="0"/>
                      </a:lnTo>
                      <a:lnTo>
                        <a:pt x="2" y="2"/>
                      </a:lnTo>
                      <a:lnTo>
                        <a:pt x="0" y="4"/>
                      </a:lnTo>
                      <a:lnTo>
                        <a:pt x="0" y="6"/>
                      </a:lnTo>
                      <a:lnTo>
                        <a:pt x="0" y="8"/>
                      </a:lnTo>
                      <a:lnTo>
                        <a:pt x="0" y="10"/>
                      </a:lnTo>
                      <a:lnTo>
                        <a:pt x="2" y="10"/>
                      </a:lnTo>
                      <a:lnTo>
                        <a:pt x="2" y="12"/>
                      </a:lnTo>
                      <a:lnTo>
                        <a:pt x="4" y="12"/>
                      </a:lnTo>
                      <a:lnTo>
                        <a:pt x="6" y="14"/>
                      </a:lnTo>
                      <a:lnTo>
                        <a:pt x="8" y="14"/>
                      </a:lnTo>
                      <a:lnTo>
                        <a:pt x="10" y="14"/>
                      </a:lnTo>
                      <a:lnTo>
                        <a:pt x="12" y="14"/>
                      </a:lnTo>
                      <a:lnTo>
                        <a:pt x="14" y="12"/>
                      </a:lnTo>
                      <a:lnTo>
                        <a:pt x="16" y="12"/>
                      </a:lnTo>
                      <a:lnTo>
                        <a:pt x="16" y="10"/>
                      </a:lnTo>
                      <a:lnTo>
                        <a:pt x="16" y="8"/>
                      </a:lnTo>
                      <a:lnTo>
                        <a:pt x="16" y="6"/>
                      </a:lnTo>
                      <a:lnTo>
                        <a:pt x="16" y="4"/>
                      </a:lnTo>
                      <a:lnTo>
                        <a:pt x="16" y="2"/>
                      </a:lnTo>
                      <a:lnTo>
                        <a:pt x="14" y="2"/>
                      </a:lnTo>
                      <a:lnTo>
                        <a:pt x="14" y="0"/>
                      </a:lnTo>
                      <a:lnTo>
                        <a:pt x="12" y="0"/>
                      </a:lnTo>
                      <a:lnTo>
                        <a:pt x="10"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49" name="Freeform 174"/>
                <p:cNvSpPr>
                  <a:spLocks/>
                </p:cNvSpPr>
                <p:nvPr/>
              </p:nvSpPr>
              <p:spPr bwMode="auto">
                <a:xfrm>
                  <a:off x="1995" y="1914"/>
                  <a:ext cx="9" cy="7"/>
                </a:xfrm>
                <a:custGeom>
                  <a:avLst/>
                  <a:gdLst>
                    <a:gd name="T0" fmla="*/ 4 w 18"/>
                    <a:gd name="T1" fmla="*/ 0 h 14"/>
                    <a:gd name="T2" fmla="*/ 3 w 18"/>
                    <a:gd name="T3" fmla="*/ 0 h 14"/>
                    <a:gd name="T4" fmla="*/ 2 w 18"/>
                    <a:gd name="T5" fmla="*/ 0 h 14"/>
                    <a:gd name="T6" fmla="*/ 1 w 18"/>
                    <a:gd name="T7" fmla="*/ 1 h 14"/>
                    <a:gd name="T8" fmla="*/ 0 w 18"/>
                    <a:gd name="T9" fmla="*/ 2 h 14"/>
                    <a:gd name="T10" fmla="*/ 0 w 18"/>
                    <a:gd name="T11" fmla="*/ 3 h 14"/>
                    <a:gd name="T12" fmla="*/ 0 w 18"/>
                    <a:gd name="T13" fmla="*/ 4 h 14"/>
                    <a:gd name="T14" fmla="*/ 0 w 18"/>
                    <a:gd name="T15" fmla="*/ 5 h 14"/>
                    <a:gd name="T16" fmla="*/ 1 w 18"/>
                    <a:gd name="T17" fmla="*/ 5 h 14"/>
                    <a:gd name="T18" fmla="*/ 1 w 18"/>
                    <a:gd name="T19" fmla="*/ 6 h 14"/>
                    <a:gd name="T20" fmla="*/ 3 w 18"/>
                    <a:gd name="T21" fmla="*/ 7 h 14"/>
                    <a:gd name="T22" fmla="*/ 4 w 18"/>
                    <a:gd name="T23" fmla="*/ 7 h 14"/>
                    <a:gd name="T24" fmla="*/ 5 w 18"/>
                    <a:gd name="T25" fmla="*/ 7 h 14"/>
                    <a:gd name="T26" fmla="*/ 6 w 18"/>
                    <a:gd name="T27" fmla="*/ 7 h 14"/>
                    <a:gd name="T28" fmla="*/ 7 w 18"/>
                    <a:gd name="T29" fmla="*/ 6 h 14"/>
                    <a:gd name="T30" fmla="*/ 8 w 18"/>
                    <a:gd name="T31" fmla="*/ 6 h 14"/>
                    <a:gd name="T32" fmla="*/ 9 w 18"/>
                    <a:gd name="T33" fmla="*/ 5 h 14"/>
                    <a:gd name="T34" fmla="*/ 9 w 18"/>
                    <a:gd name="T35" fmla="*/ 4 h 14"/>
                    <a:gd name="T36" fmla="*/ 9 w 18"/>
                    <a:gd name="T37" fmla="*/ 3 h 14"/>
                    <a:gd name="T38" fmla="*/ 9 w 18"/>
                    <a:gd name="T39" fmla="*/ 2 h 14"/>
                    <a:gd name="T40" fmla="*/ 8 w 18"/>
                    <a:gd name="T41" fmla="*/ 1 h 14"/>
                    <a:gd name="T42" fmla="*/ 7 w 18"/>
                    <a:gd name="T43" fmla="*/ 0 h 14"/>
                    <a:gd name="T44" fmla="*/ 6 w 18"/>
                    <a:gd name="T45" fmla="*/ 0 h 14"/>
                    <a:gd name="T46" fmla="*/ 5 w 18"/>
                    <a:gd name="T47" fmla="*/ 0 h 14"/>
                    <a:gd name="T48" fmla="*/ 4 w 18"/>
                    <a:gd name="T49" fmla="*/ 0 h 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
                    <a:gd name="T76" fmla="*/ 0 h 14"/>
                    <a:gd name="T77" fmla="*/ 18 w 18"/>
                    <a:gd name="T78" fmla="*/ 14 h 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 h="14">
                      <a:moveTo>
                        <a:pt x="8" y="0"/>
                      </a:moveTo>
                      <a:lnTo>
                        <a:pt x="6" y="0"/>
                      </a:lnTo>
                      <a:lnTo>
                        <a:pt x="4" y="0"/>
                      </a:lnTo>
                      <a:lnTo>
                        <a:pt x="2" y="2"/>
                      </a:lnTo>
                      <a:lnTo>
                        <a:pt x="0" y="4"/>
                      </a:lnTo>
                      <a:lnTo>
                        <a:pt x="0" y="6"/>
                      </a:lnTo>
                      <a:lnTo>
                        <a:pt x="0" y="8"/>
                      </a:lnTo>
                      <a:lnTo>
                        <a:pt x="0" y="10"/>
                      </a:lnTo>
                      <a:lnTo>
                        <a:pt x="2" y="10"/>
                      </a:lnTo>
                      <a:lnTo>
                        <a:pt x="2" y="12"/>
                      </a:lnTo>
                      <a:lnTo>
                        <a:pt x="6" y="14"/>
                      </a:lnTo>
                      <a:lnTo>
                        <a:pt x="8" y="14"/>
                      </a:lnTo>
                      <a:lnTo>
                        <a:pt x="10" y="14"/>
                      </a:lnTo>
                      <a:lnTo>
                        <a:pt x="12" y="14"/>
                      </a:lnTo>
                      <a:lnTo>
                        <a:pt x="14" y="12"/>
                      </a:lnTo>
                      <a:lnTo>
                        <a:pt x="16" y="12"/>
                      </a:lnTo>
                      <a:lnTo>
                        <a:pt x="18" y="10"/>
                      </a:lnTo>
                      <a:lnTo>
                        <a:pt x="18" y="8"/>
                      </a:lnTo>
                      <a:lnTo>
                        <a:pt x="18" y="6"/>
                      </a:lnTo>
                      <a:lnTo>
                        <a:pt x="18" y="4"/>
                      </a:lnTo>
                      <a:lnTo>
                        <a:pt x="16" y="2"/>
                      </a:lnTo>
                      <a:lnTo>
                        <a:pt x="14" y="0"/>
                      </a:lnTo>
                      <a:lnTo>
                        <a:pt x="12" y="0"/>
                      </a:lnTo>
                      <a:lnTo>
                        <a:pt x="10"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50" name="Freeform 175"/>
                <p:cNvSpPr>
                  <a:spLocks/>
                </p:cNvSpPr>
                <p:nvPr/>
              </p:nvSpPr>
              <p:spPr bwMode="auto">
                <a:xfrm>
                  <a:off x="1962" y="1929"/>
                  <a:ext cx="8" cy="7"/>
                </a:xfrm>
                <a:custGeom>
                  <a:avLst/>
                  <a:gdLst>
                    <a:gd name="T0" fmla="*/ 4 w 16"/>
                    <a:gd name="T1" fmla="*/ 0 h 14"/>
                    <a:gd name="T2" fmla="*/ 3 w 16"/>
                    <a:gd name="T3" fmla="*/ 0 h 14"/>
                    <a:gd name="T4" fmla="*/ 2 w 16"/>
                    <a:gd name="T5" fmla="*/ 0 h 14"/>
                    <a:gd name="T6" fmla="*/ 1 w 16"/>
                    <a:gd name="T7" fmla="*/ 0 h 14"/>
                    <a:gd name="T8" fmla="*/ 1 w 16"/>
                    <a:gd name="T9" fmla="*/ 1 h 14"/>
                    <a:gd name="T10" fmla="*/ 0 w 16"/>
                    <a:gd name="T11" fmla="*/ 1 h 14"/>
                    <a:gd name="T12" fmla="*/ 0 w 16"/>
                    <a:gd name="T13" fmla="*/ 2 h 14"/>
                    <a:gd name="T14" fmla="*/ 0 w 16"/>
                    <a:gd name="T15" fmla="*/ 3 h 14"/>
                    <a:gd name="T16" fmla="*/ 0 w 16"/>
                    <a:gd name="T17" fmla="*/ 4 h 14"/>
                    <a:gd name="T18" fmla="*/ 0 w 16"/>
                    <a:gd name="T19" fmla="*/ 5 h 14"/>
                    <a:gd name="T20" fmla="*/ 1 w 16"/>
                    <a:gd name="T21" fmla="*/ 6 h 14"/>
                    <a:gd name="T22" fmla="*/ 2 w 16"/>
                    <a:gd name="T23" fmla="*/ 6 h 14"/>
                    <a:gd name="T24" fmla="*/ 2 w 16"/>
                    <a:gd name="T25" fmla="*/ 7 h 14"/>
                    <a:gd name="T26" fmla="*/ 3 w 16"/>
                    <a:gd name="T27" fmla="*/ 7 h 14"/>
                    <a:gd name="T28" fmla="*/ 4 w 16"/>
                    <a:gd name="T29" fmla="*/ 7 h 14"/>
                    <a:gd name="T30" fmla="*/ 5 w 16"/>
                    <a:gd name="T31" fmla="*/ 7 h 14"/>
                    <a:gd name="T32" fmla="*/ 6 w 16"/>
                    <a:gd name="T33" fmla="*/ 7 h 14"/>
                    <a:gd name="T34" fmla="*/ 7 w 16"/>
                    <a:gd name="T35" fmla="*/ 6 h 14"/>
                    <a:gd name="T36" fmla="*/ 7 w 16"/>
                    <a:gd name="T37" fmla="*/ 5 h 14"/>
                    <a:gd name="T38" fmla="*/ 8 w 16"/>
                    <a:gd name="T39" fmla="*/ 5 h 14"/>
                    <a:gd name="T40" fmla="*/ 8 w 16"/>
                    <a:gd name="T41" fmla="*/ 4 h 14"/>
                    <a:gd name="T42" fmla="*/ 8 w 16"/>
                    <a:gd name="T43" fmla="*/ 3 h 14"/>
                    <a:gd name="T44" fmla="*/ 8 w 16"/>
                    <a:gd name="T45" fmla="*/ 2 h 14"/>
                    <a:gd name="T46" fmla="*/ 8 w 16"/>
                    <a:gd name="T47" fmla="*/ 1 h 14"/>
                    <a:gd name="T48" fmla="*/ 7 w 16"/>
                    <a:gd name="T49" fmla="*/ 1 h 14"/>
                    <a:gd name="T50" fmla="*/ 7 w 16"/>
                    <a:gd name="T51" fmla="*/ 0 h 14"/>
                    <a:gd name="T52" fmla="*/ 6 w 16"/>
                    <a:gd name="T53" fmla="*/ 0 h 14"/>
                    <a:gd name="T54" fmla="*/ 4 w 16"/>
                    <a:gd name="T55" fmla="*/ 0 h 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
                    <a:gd name="T85" fmla="*/ 0 h 14"/>
                    <a:gd name="T86" fmla="*/ 16 w 16"/>
                    <a:gd name="T87" fmla="*/ 14 h 1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 h="14">
                      <a:moveTo>
                        <a:pt x="8" y="0"/>
                      </a:moveTo>
                      <a:lnTo>
                        <a:pt x="6" y="0"/>
                      </a:lnTo>
                      <a:lnTo>
                        <a:pt x="4" y="0"/>
                      </a:lnTo>
                      <a:lnTo>
                        <a:pt x="2" y="0"/>
                      </a:lnTo>
                      <a:lnTo>
                        <a:pt x="2" y="2"/>
                      </a:lnTo>
                      <a:lnTo>
                        <a:pt x="0" y="2"/>
                      </a:lnTo>
                      <a:lnTo>
                        <a:pt x="0" y="4"/>
                      </a:lnTo>
                      <a:lnTo>
                        <a:pt x="0" y="6"/>
                      </a:lnTo>
                      <a:lnTo>
                        <a:pt x="0" y="8"/>
                      </a:lnTo>
                      <a:lnTo>
                        <a:pt x="0" y="10"/>
                      </a:lnTo>
                      <a:lnTo>
                        <a:pt x="2" y="12"/>
                      </a:lnTo>
                      <a:lnTo>
                        <a:pt x="4" y="12"/>
                      </a:lnTo>
                      <a:lnTo>
                        <a:pt x="4" y="14"/>
                      </a:lnTo>
                      <a:lnTo>
                        <a:pt x="6" y="14"/>
                      </a:lnTo>
                      <a:lnTo>
                        <a:pt x="8" y="14"/>
                      </a:lnTo>
                      <a:lnTo>
                        <a:pt x="10" y="14"/>
                      </a:lnTo>
                      <a:lnTo>
                        <a:pt x="12" y="14"/>
                      </a:lnTo>
                      <a:lnTo>
                        <a:pt x="14" y="12"/>
                      </a:lnTo>
                      <a:lnTo>
                        <a:pt x="14" y="10"/>
                      </a:lnTo>
                      <a:lnTo>
                        <a:pt x="16" y="10"/>
                      </a:lnTo>
                      <a:lnTo>
                        <a:pt x="16" y="8"/>
                      </a:lnTo>
                      <a:lnTo>
                        <a:pt x="16" y="6"/>
                      </a:lnTo>
                      <a:lnTo>
                        <a:pt x="16" y="4"/>
                      </a:lnTo>
                      <a:lnTo>
                        <a:pt x="16" y="2"/>
                      </a:lnTo>
                      <a:lnTo>
                        <a:pt x="14" y="2"/>
                      </a:lnTo>
                      <a:lnTo>
                        <a:pt x="14" y="0"/>
                      </a:lnTo>
                      <a:lnTo>
                        <a:pt x="12"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51" name="Freeform 176"/>
                <p:cNvSpPr>
                  <a:spLocks/>
                </p:cNvSpPr>
                <p:nvPr/>
              </p:nvSpPr>
              <p:spPr bwMode="auto">
                <a:xfrm>
                  <a:off x="1929" y="1944"/>
                  <a:ext cx="8" cy="7"/>
                </a:xfrm>
                <a:custGeom>
                  <a:avLst/>
                  <a:gdLst>
                    <a:gd name="T0" fmla="*/ 3 w 16"/>
                    <a:gd name="T1" fmla="*/ 0 h 14"/>
                    <a:gd name="T2" fmla="*/ 2 w 16"/>
                    <a:gd name="T3" fmla="*/ 0 h 14"/>
                    <a:gd name="T4" fmla="*/ 1 w 16"/>
                    <a:gd name="T5" fmla="*/ 1 h 14"/>
                    <a:gd name="T6" fmla="*/ 0 w 16"/>
                    <a:gd name="T7" fmla="*/ 1 h 14"/>
                    <a:gd name="T8" fmla="*/ 0 w 16"/>
                    <a:gd name="T9" fmla="*/ 2 h 14"/>
                    <a:gd name="T10" fmla="*/ 0 w 16"/>
                    <a:gd name="T11" fmla="*/ 3 h 14"/>
                    <a:gd name="T12" fmla="*/ 0 w 16"/>
                    <a:gd name="T13" fmla="*/ 4 h 14"/>
                    <a:gd name="T14" fmla="*/ 0 w 16"/>
                    <a:gd name="T15" fmla="*/ 5 h 14"/>
                    <a:gd name="T16" fmla="*/ 0 w 16"/>
                    <a:gd name="T17" fmla="*/ 6 h 14"/>
                    <a:gd name="T18" fmla="*/ 1 w 16"/>
                    <a:gd name="T19" fmla="*/ 6 h 14"/>
                    <a:gd name="T20" fmla="*/ 1 w 16"/>
                    <a:gd name="T21" fmla="*/ 7 h 14"/>
                    <a:gd name="T22" fmla="*/ 2 w 16"/>
                    <a:gd name="T23" fmla="*/ 7 h 14"/>
                    <a:gd name="T24" fmla="*/ 3 w 16"/>
                    <a:gd name="T25" fmla="*/ 7 h 14"/>
                    <a:gd name="T26" fmla="*/ 5 w 16"/>
                    <a:gd name="T27" fmla="*/ 7 h 14"/>
                    <a:gd name="T28" fmla="*/ 6 w 16"/>
                    <a:gd name="T29" fmla="*/ 7 h 14"/>
                    <a:gd name="T30" fmla="*/ 7 w 16"/>
                    <a:gd name="T31" fmla="*/ 6 h 14"/>
                    <a:gd name="T32" fmla="*/ 8 w 16"/>
                    <a:gd name="T33" fmla="*/ 5 h 14"/>
                    <a:gd name="T34" fmla="*/ 8 w 16"/>
                    <a:gd name="T35" fmla="*/ 4 h 14"/>
                    <a:gd name="T36" fmla="*/ 8 w 16"/>
                    <a:gd name="T37" fmla="*/ 3 h 14"/>
                    <a:gd name="T38" fmla="*/ 8 w 16"/>
                    <a:gd name="T39" fmla="*/ 2 h 14"/>
                    <a:gd name="T40" fmla="*/ 7 w 16"/>
                    <a:gd name="T41" fmla="*/ 1 h 14"/>
                    <a:gd name="T42" fmla="*/ 6 w 16"/>
                    <a:gd name="T43" fmla="*/ 1 h 14"/>
                    <a:gd name="T44" fmla="*/ 6 w 16"/>
                    <a:gd name="T45" fmla="*/ 0 h 14"/>
                    <a:gd name="T46" fmla="*/ 5 w 16"/>
                    <a:gd name="T47" fmla="*/ 0 h 14"/>
                    <a:gd name="T48" fmla="*/ 4 w 16"/>
                    <a:gd name="T49" fmla="*/ 0 h 14"/>
                    <a:gd name="T50" fmla="*/ 3 w 16"/>
                    <a:gd name="T51" fmla="*/ 0 h 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
                    <a:gd name="T79" fmla="*/ 0 h 14"/>
                    <a:gd name="T80" fmla="*/ 16 w 16"/>
                    <a:gd name="T81" fmla="*/ 14 h 1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 h="14">
                      <a:moveTo>
                        <a:pt x="6" y="0"/>
                      </a:moveTo>
                      <a:lnTo>
                        <a:pt x="4" y="0"/>
                      </a:lnTo>
                      <a:lnTo>
                        <a:pt x="2" y="2"/>
                      </a:lnTo>
                      <a:lnTo>
                        <a:pt x="0" y="2"/>
                      </a:lnTo>
                      <a:lnTo>
                        <a:pt x="0" y="4"/>
                      </a:lnTo>
                      <a:lnTo>
                        <a:pt x="0" y="6"/>
                      </a:lnTo>
                      <a:lnTo>
                        <a:pt x="0" y="8"/>
                      </a:lnTo>
                      <a:lnTo>
                        <a:pt x="0" y="10"/>
                      </a:lnTo>
                      <a:lnTo>
                        <a:pt x="0" y="12"/>
                      </a:lnTo>
                      <a:lnTo>
                        <a:pt x="2" y="12"/>
                      </a:lnTo>
                      <a:lnTo>
                        <a:pt x="2" y="14"/>
                      </a:lnTo>
                      <a:lnTo>
                        <a:pt x="4" y="14"/>
                      </a:lnTo>
                      <a:lnTo>
                        <a:pt x="6" y="14"/>
                      </a:lnTo>
                      <a:lnTo>
                        <a:pt x="10" y="14"/>
                      </a:lnTo>
                      <a:lnTo>
                        <a:pt x="12" y="14"/>
                      </a:lnTo>
                      <a:lnTo>
                        <a:pt x="14" y="12"/>
                      </a:lnTo>
                      <a:lnTo>
                        <a:pt x="16" y="10"/>
                      </a:lnTo>
                      <a:lnTo>
                        <a:pt x="16" y="8"/>
                      </a:lnTo>
                      <a:lnTo>
                        <a:pt x="16" y="6"/>
                      </a:lnTo>
                      <a:lnTo>
                        <a:pt x="16" y="4"/>
                      </a:lnTo>
                      <a:lnTo>
                        <a:pt x="14" y="2"/>
                      </a:lnTo>
                      <a:lnTo>
                        <a:pt x="12" y="2"/>
                      </a:lnTo>
                      <a:lnTo>
                        <a:pt x="12" y="0"/>
                      </a:lnTo>
                      <a:lnTo>
                        <a:pt x="10" y="0"/>
                      </a:lnTo>
                      <a:lnTo>
                        <a:pt x="8"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52" name="Freeform 177"/>
                <p:cNvSpPr>
                  <a:spLocks/>
                </p:cNvSpPr>
                <p:nvPr/>
              </p:nvSpPr>
              <p:spPr bwMode="auto">
                <a:xfrm>
                  <a:off x="1892" y="1960"/>
                  <a:ext cx="8" cy="7"/>
                </a:xfrm>
                <a:custGeom>
                  <a:avLst/>
                  <a:gdLst>
                    <a:gd name="T0" fmla="*/ 4 w 16"/>
                    <a:gd name="T1" fmla="*/ 0 h 14"/>
                    <a:gd name="T2" fmla="*/ 3 w 16"/>
                    <a:gd name="T3" fmla="*/ 0 h 14"/>
                    <a:gd name="T4" fmla="*/ 2 w 16"/>
                    <a:gd name="T5" fmla="*/ 0 h 14"/>
                    <a:gd name="T6" fmla="*/ 1 w 16"/>
                    <a:gd name="T7" fmla="*/ 0 h 14"/>
                    <a:gd name="T8" fmla="*/ 0 w 16"/>
                    <a:gd name="T9" fmla="*/ 1 h 14"/>
                    <a:gd name="T10" fmla="*/ 0 w 16"/>
                    <a:gd name="T11" fmla="*/ 3 h 14"/>
                    <a:gd name="T12" fmla="*/ 0 w 16"/>
                    <a:gd name="T13" fmla="*/ 4 h 14"/>
                    <a:gd name="T14" fmla="*/ 0 w 16"/>
                    <a:gd name="T15" fmla="*/ 5 h 14"/>
                    <a:gd name="T16" fmla="*/ 0 w 16"/>
                    <a:gd name="T17" fmla="*/ 6 h 14"/>
                    <a:gd name="T18" fmla="*/ 1 w 16"/>
                    <a:gd name="T19" fmla="*/ 6 h 14"/>
                    <a:gd name="T20" fmla="*/ 2 w 16"/>
                    <a:gd name="T21" fmla="*/ 7 h 14"/>
                    <a:gd name="T22" fmla="*/ 3 w 16"/>
                    <a:gd name="T23" fmla="*/ 7 h 14"/>
                    <a:gd name="T24" fmla="*/ 4 w 16"/>
                    <a:gd name="T25" fmla="*/ 7 h 14"/>
                    <a:gd name="T26" fmla="*/ 6 w 16"/>
                    <a:gd name="T27" fmla="*/ 7 h 14"/>
                    <a:gd name="T28" fmla="*/ 6 w 16"/>
                    <a:gd name="T29" fmla="*/ 6 h 14"/>
                    <a:gd name="T30" fmla="*/ 7 w 16"/>
                    <a:gd name="T31" fmla="*/ 6 h 14"/>
                    <a:gd name="T32" fmla="*/ 7 w 16"/>
                    <a:gd name="T33" fmla="*/ 5 h 14"/>
                    <a:gd name="T34" fmla="*/ 8 w 16"/>
                    <a:gd name="T35" fmla="*/ 5 h 14"/>
                    <a:gd name="T36" fmla="*/ 8 w 16"/>
                    <a:gd name="T37" fmla="*/ 4 h 14"/>
                    <a:gd name="T38" fmla="*/ 8 w 16"/>
                    <a:gd name="T39" fmla="*/ 3 h 14"/>
                    <a:gd name="T40" fmla="*/ 8 w 16"/>
                    <a:gd name="T41" fmla="*/ 2 h 14"/>
                    <a:gd name="T42" fmla="*/ 8 w 16"/>
                    <a:gd name="T43" fmla="*/ 1 h 14"/>
                    <a:gd name="T44" fmla="*/ 7 w 16"/>
                    <a:gd name="T45" fmla="*/ 1 h 14"/>
                    <a:gd name="T46" fmla="*/ 7 w 16"/>
                    <a:gd name="T47" fmla="*/ 0 h 14"/>
                    <a:gd name="T48" fmla="*/ 6 w 16"/>
                    <a:gd name="T49" fmla="*/ 0 h 14"/>
                    <a:gd name="T50" fmla="*/ 5 w 16"/>
                    <a:gd name="T51" fmla="*/ 0 h 14"/>
                    <a:gd name="T52" fmla="*/ 4 w 16"/>
                    <a:gd name="T53" fmla="*/ 0 h 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
                    <a:gd name="T82" fmla="*/ 0 h 14"/>
                    <a:gd name="T83" fmla="*/ 16 w 16"/>
                    <a:gd name="T84" fmla="*/ 14 h 1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 h="14">
                      <a:moveTo>
                        <a:pt x="8" y="0"/>
                      </a:moveTo>
                      <a:lnTo>
                        <a:pt x="6" y="0"/>
                      </a:lnTo>
                      <a:lnTo>
                        <a:pt x="4" y="0"/>
                      </a:lnTo>
                      <a:lnTo>
                        <a:pt x="2" y="0"/>
                      </a:lnTo>
                      <a:lnTo>
                        <a:pt x="0" y="2"/>
                      </a:lnTo>
                      <a:lnTo>
                        <a:pt x="0" y="6"/>
                      </a:lnTo>
                      <a:lnTo>
                        <a:pt x="0" y="8"/>
                      </a:lnTo>
                      <a:lnTo>
                        <a:pt x="0" y="10"/>
                      </a:lnTo>
                      <a:lnTo>
                        <a:pt x="0" y="12"/>
                      </a:lnTo>
                      <a:lnTo>
                        <a:pt x="2" y="12"/>
                      </a:lnTo>
                      <a:lnTo>
                        <a:pt x="4" y="14"/>
                      </a:lnTo>
                      <a:lnTo>
                        <a:pt x="6" y="14"/>
                      </a:lnTo>
                      <a:lnTo>
                        <a:pt x="8" y="14"/>
                      </a:lnTo>
                      <a:lnTo>
                        <a:pt x="12" y="14"/>
                      </a:lnTo>
                      <a:lnTo>
                        <a:pt x="12" y="12"/>
                      </a:lnTo>
                      <a:lnTo>
                        <a:pt x="14" y="12"/>
                      </a:lnTo>
                      <a:lnTo>
                        <a:pt x="14" y="10"/>
                      </a:lnTo>
                      <a:lnTo>
                        <a:pt x="16" y="10"/>
                      </a:lnTo>
                      <a:lnTo>
                        <a:pt x="16" y="8"/>
                      </a:lnTo>
                      <a:lnTo>
                        <a:pt x="16" y="6"/>
                      </a:lnTo>
                      <a:lnTo>
                        <a:pt x="16" y="4"/>
                      </a:lnTo>
                      <a:lnTo>
                        <a:pt x="16" y="2"/>
                      </a:lnTo>
                      <a:lnTo>
                        <a:pt x="14" y="2"/>
                      </a:lnTo>
                      <a:lnTo>
                        <a:pt x="14" y="0"/>
                      </a:lnTo>
                      <a:lnTo>
                        <a:pt x="12" y="0"/>
                      </a:lnTo>
                      <a:lnTo>
                        <a:pt x="10"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grpSp>
        </p:grpSp>
        <p:grpSp>
          <p:nvGrpSpPr>
            <p:cNvPr id="7182" name="Group 205"/>
            <p:cNvGrpSpPr>
              <a:grpSpLocks/>
            </p:cNvGrpSpPr>
            <p:nvPr/>
          </p:nvGrpSpPr>
          <p:grpSpPr bwMode="auto">
            <a:xfrm>
              <a:off x="2673" y="2195"/>
              <a:ext cx="1303" cy="789"/>
              <a:chOff x="2673" y="2195"/>
              <a:chExt cx="1303" cy="789"/>
            </a:xfrm>
          </p:grpSpPr>
          <p:grpSp>
            <p:nvGrpSpPr>
              <p:cNvPr id="7218" name="Group 185"/>
              <p:cNvGrpSpPr>
                <a:grpSpLocks/>
              </p:cNvGrpSpPr>
              <p:nvPr/>
            </p:nvGrpSpPr>
            <p:grpSpPr bwMode="auto">
              <a:xfrm>
                <a:off x="2673" y="2195"/>
                <a:ext cx="1303" cy="789"/>
                <a:chOff x="2673" y="2195"/>
                <a:chExt cx="1303" cy="789"/>
              </a:xfrm>
            </p:grpSpPr>
            <p:sp>
              <p:nvSpPr>
                <p:cNvPr id="7238" name="Freeform 180"/>
                <p:cNvSpPr>
                  <a:spLocks/>
                </p:cNvSpPr>
                <p:nvPr/>
              </p:nvSpPr>
              <p:spPr bwMode="auto">
                <a:xfrm>
                  <a:off x="2673" y="2195"/>
                  <a:ext cx="1303" cy="789"/>
                </a:xfrm>
                <a:custGeom>
                  <a:avLst/>
                  <a:gdLst>
                    <a:gd name="T0" fmla="*/ 205 w 2607"/>
                    <a:gd name="T1" fmla="*/ 789 h 1577"/>
                    <a:gd name="T2" fmla="*/ 1303 w 2607"/>
                    <a:gd name="T3" fmla="*/ 789 h 1577"/>
                    <a:gd name="T4" fmla="*/ 977 w 2607"/>
                    <a:gd name="T5" fmla="*/ 0 h 1577"/>
                    <a:gd name="T6" fmla="*/ 0 w 2607"/>
                    <a:gd name="T7" fmla="*/ 0 h 1577"/>
                    <a:gd name="T8" fmla="*/ 205 w 2607"/>
                    <a:gd name="T9" fmla="*/ 789 h 1577"/>
                    <a:gd name="T10" fmla="*/ 0 60000 65536"/>
                    <a:gd name="T11" fmla="*/ 0 60000 65536"/>
                    <a:gd name="T12" fmla="*/ 0 60000 65536"/>
                    <a:gd name="T13" fmla="*/ 0 60000 65536"/>
                    <a:gd name="T14" fmla="*/ 0 60000 65536"/>
                    <a:gd name="T15" fmla="*/ 0 w 2607"/>
                    <a:gd name="T16" fmla="*/ 0 h 1577"/>
                    <a:gd name="T17" fmla="*/ 2607 w 2607"/>
                    <a:gd name="T18" fmla="*/ 1577 h 1577"/>
                  </a:gdLst>
                  <a:ahLst/>
                  <a:cxnLst>
                    <a:cxn ang="T10">
                      <a:pos x="T0" y="T1"/>
                    </a:cxn>
                    <a:cxn ang="T11">
                      <a:pos x="T2" y="T3"/>
                    </a:cxn>
                    <a:cxn ang="T12">
                      <a:pos x="T4" y="T5"/>
                    </a:cxn>
                    <a:cxn ang="T13">
                      <a:pos x="T6" y="T7"/>
                    </a:cxn>
                    <a:cxn ang="T14">
                      <a:pos x="T8" y="T9"/>
                    </a:cxn>
                  </a:cxnLst>
                  <a:rect l="T15" t="T16" r="T17" b="T18"/>
                  <a:pathLst>
                    <a:path w="2607" h="1577">
                      <a:moveTo>
                        <a:pt x="411" y="1577"/>
                      </a:moveTo>
                      <a:lnTo>
                        <a:pt x="2607" y="1577"/>
                      </a:lnTo>
                      <a:lnTo>
                        <a:pt x="1954" y="0"/>
                      </a:lnTo>
                      <a:lnTo>
                        <a:pt x="0" y="0"/>
                      </a:lnTo>
                      <a:lnTo>
                        <a:pt x="411" y="1577"/>
                      </a:lnTo>
                      <a:close/>
                    </a:path>
                  </a:pathLst>
                </a:custGeom>
                <a:solidFill>
                  <a:srgbClr val="DFDFFF"/>
                </a:solidFill>
                <a:ln w="12700">
                  <a:solidFill>
                    <a:srgbClr val="000000"/>
                  </a:solidFill>
                  <a:round/>
                  <a:headEnd/>
                  <a:tailEnd/>
                </a:ln>
              </p:spPr>
              <p:txBody>
                <a:bodyPr/>
                <a:lstStyle/>
                <a:p>
                  <a:endParaRPr lang="es-SV"/>
                </a:p>
              </p:txBody>
            </p:sp>
            <p:grpSp>
              <p:nvGrpSpPr>
                <p:cNvPr id="7239" name="Group 184"/>
                <p:cNvGrpSpPr>
                  <a:grpSpLocks/>
                </p:cNvGrpSpPr>
                <p:nvPr/>
              </p:nvGrpSpPr>
              <p:grpSpPr bwMode="auto">
                <a:xfrm>
                  <a:off x="2701" y="2298"/>
                  <a:ext cx="1225" cy="564"/>
                  <a:chOff x="2701" y="2298"/>
                  <a:chExt cx="1225" cy="564"/>
                </a:xfrm>
              </p:grpSpPr>
              <p:sp>
                <p:nvSpPr>
                  <p:cNvPr id="7240" name="Freeform 181"/>
                  <p:cNvSpPr>
                    <a:spLocks/>
                  </p:cNvSpPr>
                  <p:nvPr/>
                </p:nvSpPr>
                <p:spPr bwMode="auto">
                  <a:xfrm>
                    <a:off x="2701" y="2298"/>
                    <a:ext cx="1041" cy="119"/>
                  </a:xfrm>
                  <a:custGeom>
                    <a:avLst/>
                    <a:gdLst>
                      <a:gd name="T0" fmla="*/ 0 w 2082"/>
                      <a:gd name="T1" fmla="*/ 0 h 240"/>
                      <a:gd name="T2" fmla="*/ 991 w 2082"/>
                      <a:gd name="T3" fmla="*/ 0 h 240"/>
                      <a:gd name="T4" fmla="*/ 1041 w 2082"/>
                      <a:gd name="T5" fmla="*/ 119 h 240"/>
                      <a:gd name="T6" fmla="*/ 30 w 2082"/>
                      <a:gd name="T7" fmla="*/ 119 h 240"/>
                      <a:gd name="T8" fmla="*/ 0 w 2082"/>
                      <a:gd name="T9" fmla="*/ 0 h 240"/>
                      <a:gd name="T10" fmla="*/ 0 60000 65536"/>
                      <a:gd name="T11" fmla="*/ 0 60000 65536"/>
                      <a:gd name="T12" fmla="*/ 0 60000 65536"/>
                      <a:gd name="T13" fmla="*/ 0 60000 65536"/>
                      <a:gd name="T14" fmla="*/ 0 60000 65536"/>
                      <a:gd name="T15" fmla="*/ 0 w 2082"/>
                      <a:gd name="T16" fmla="*/ 0 h 240"/>
                      <a:gd name="T17" fmla="*/ 2082 w 2082"/>
                      <a:gd name="T18" fmla="*/ 240 h 240"/>
                    </a:gdLst>
                    <a:ahLst/>
                    <a:cxnLst>
                      <a:cxn ang="T10">
                        <a:pos x="T0" y="T1"/>
                      </a:cxn>
                      <a:cxn ang="T11">
                        <a:pos x="T2" y="T3"/>
                      </a:cxn>
                      <a:cxn ang="T12">
                        <a:pos x="T4" y="T5"/>
                      </a:cxn>
                      <a:cxn ang="T13">
                        <a:pos x="T6" y="T7"/>
                      </a:cxn>
                      <a:cxn ang="T14">
                        <a:pos x="T8" y="T9"/>
                      </a:cxn>
                    </a:cxnLst>
                    <a:rect l="T15" t="T16" r="T17" b="T18"/>
                    <a:pathLst>
                      <a:path w="2082" h="240">
                        <a:moveTo>
                          <a:pt x="0" y="0"/>
                        </a:moveTo>
                        <a:lnTo>
                          <a:pt x="1982" y="0"/>
                        </a:lnTo>
                        <a:lnTo>
                          <a:pt x="2082" y="240"/>
                        </a:lnTo>
                        <a:lnTo>
                          <a:pt x="60" y="240"/>
                        </a:lnTo>
                        <a:lnTo>
                          <a:pt x="0" y="0"/>
                        </a:lnTo>
                        <a:close/>
                      </a:path>
                    </a:pathLst>
                  </a:custGeom>
                  <a:solidFill>
                    <a:srgbClr val="BFFFBF"/>
                  </a:solidFill>
                  <a:ln w="12700">
                    <a:solidFill>
                      <a:srgbClr val="000000"/>
                    </a:solidFill>
                    <a:round/>
                    <a:headEnd/>
                    <a:tailEnd/>
                  </a:ln>
                </p:spPr>
                <p:txBody>
                  <a:bodyPr/>
                  <a:lstStyle/>
                  <a:p>
                    <a:endParaRPr lang="es-SV"/>
                  </a:p>
                </p:txBody>
              </p:sp>
              <p:sp>
                <p:nvSpPr>
                  <p:cNvPr id="7241" name="Freeform 182"/>
                  <p:cNvSpPr>
                    <a:spLocks/>
                  </p:cNvSpPr>
                  <p:nvPr/>
                </p:nvSpPr>
                <p:spPr bwMode="auto">
                  <a:xfrm>
                    <a:off x="2759" y="2522"/>
                    <a:ext cx="1076" cy="118"/>
                  </a:xfrm>
                  <a:custGeom>
                    <a:avLst/>
                    <a:gdLst>
                      <a:gd name="T0" fmla="*/ 0 w 2152"/>
                      <a:gd name="T1" fmla="*/ 0 h 235"/>
                      <a:gd name="T2" fmla="*/ 1027 w 2152"/>
                      <a:gd name="T3" fmla="*/ 0 h 235"/>
                      <a:gd name="T4" fmla="*/ 1076 w 2152"/>
                      <a:gd name="T5" fmla="*/ 118 h 235"/>
                      <a:gd name="T6" fmla="*/ 30 w 2152"/>
                      <a:gd name="T7" fmla="*/ 118 h 235"/>
                      <a:gd name="T8" fmla="*/ 0 w 2152"/>
                      <a:gd name="T9" fmla="*/ 0 h 235"/>
                      <a:gd name="T10" fmla="*/ 0 60000 65536"/>
                      <a:gd name="T11" fmla="*/ 0 60000 65536"/>
                      <a:gd name="T12" fmla="*/ 0 60000 65536"/>
                      <a:gd name="T13" fmla="*/ 0 60000 65536"/>
                      <a:gd name="T14" fmla="*/ 0 60000 65536"/>
                      <a:gd name="T15" fmla="*/ 0 w 2152"/>
                      <a:gd name="T16" fmla="*/ 0 h 235"/>
                      <a:gd name="T17" fmla="*/ 2152 w 2152"/>
                      <a:gd name="T18" fmla="*/ 235 h 235"/>
                    </a:gdLst>
                    <a:ahLst/>
                    <a:cxnLst>
                      <a:cxn ang="T10">
                        <a:pos x="T0" y="T1"/>
                      </a:cxn>
                      <a:cxn ang="T11">
                        <a:pos x="T2" y="T3"/>
                      </a:cxn>
                      <a:cxn ang="T12">
                        <a:pos x="T4" y="T5"/>
                      </a:cxn>
                      <a:cxn ang="T13">
                        <a:pos x="T6" y="T7"/>
                      </a:cxn>
                      <a:cxn ang="T14">
                        <a:pos x="T8" y="T9"/>
                      </a:cxn>
                    </a:cxnLst>
                    <a:rect l="T15" t="T16" r="T17" b="T18"/>
                    <a:pathLst>
                      <a:path w="2152" h="235">
                        <a:moveTo>
                          <a:pt x="0" y="0"/>
                        </a:moveTo>
                        <a:lnTo>
                          <a:pt x="2054" y="0"/>
                        </a:lnTo>
                        <a:lnTo>
                          <a:pt x="2152" y="235"/>
                        </a:lnTo>
                        <a:lnTo>
                          <a:pt x="60" y="235"/>
                        </a:lnTo>
                        <a:lnTo>
                          <a:pt x="0" y="0"/>
                        </a:lnTo>
                        <a:close/>
                      </a:path>
                    </a:pathLst>
                  </a:custGeom>
                  <a:solidFill>
                    <a:srgbClr val="BFFFBF"/>
                  </a:solidFill>
                  <a:ln w="12700">
                    <a:solidFill>
                      <a:srgbClr val="000000"/>
                    </a:solidFill>
                    <a:round/>
                    <a:headEnd/>
                    <a:tailEnd/>
                  </a:ln>
                </p:spPr>
                <p:txBody>
                  <a:bodyPr/>
                  <a:lstStyle/>
                  <a:p>
                    <a:endParaRPr lang="es-SV"/>
                  </a:p>
                </p:txBody>
              </p:sp>
              <p:sp>
                <p:nvSpPr>
                  <p:cNvPr id="7242" name="Freeform 183"/>
                  <p:cNvSpPr>
                    <a:spLocks/>
                  </p:cNvSpPr>
                  <p:nvPr/>
                </p:nvSpPr>
                <p:spPr bwMode="auto">
                  <a:xfrm>
                    <a:off x="2817" y="2742"/>
                    <a:ext cx="1109" cy="120"/>
                  </a:xfrm>
                  <a:custGeom>
                    <a:avLst/>
                    <a:gdLst>
                      <a:gd name="T0" fmla="*/ 0 w 2220"/>
                      <a:gd name="T1" fmla="*/ 0 h 239"/>
                      <a:gd name="T2" fmla="*/ 1060 w 2220"/>
                      <a:gd name="T3" fmla="*/ 0 h 239"/>
                      <a:gd name="T4" fmla="*/ 1109 w 2220"/>
                      <a:gd name="T5" fmla="*/ 120 h 239"/>
                      <a:gd name="T6" fmla="*/ 30 w 2220"/>
                      <a:gd name="T7" fmla="*/ 120 h 239"/>
                      <a:gd name="T8" fmla="*/ 0 w 2220"/>
                      <a:gd name="T9" fmla="*/ 0 h 239"/>
                      <a:gd name="T10" fmla="*/ 0 60000 65536"/>
                      <a:gd name="T11" fmla="*/ 0 60000 65536"/>
                      <a:gd name="T12" fmla="*/ 0 60000 65536"/>
                      <a:gd name="T13" fmla="*/ 0 60000 65536"/>
                      <a:gd name="T14" fmla="*/ 0 60000 65536"/>
                      <a:gd name="T15" fmla="*/ 0 w 2220"/>
                      <a:gd name="T16" fmla="*/ 0 h 239"/>
                      <a:gd name="T17" fmla="*/ 2220 w 2220"/>
                      <a:gd name="T18" fmla="*/ 239 h 239"/>
                    </a:gdLst>
                    <a:ahLst/>
                    <a:cxnLst>
                      <a:cxn ang="T10">
                        <a:pos x="T0" y="T1"/>
                      </a:cxn>
                      <a:cxn ang="T11">
                        <a:pos x="T2" y="T3"/>
                      </a:cxn>
                      <a:cxn ang="T12">
                        <a:pos x="T4" y="T5"/>
                      </a:cxn>
                      <a:cxn ang="T13">
                        <a:pos x="T6" y="T7"/>
                      </a:cxn>
                      <a:cxn ang="T14">
                        <a:pos x="T8" y="T9"/>
                      </a:cxn>
                    </a:cxnLst>
                    <a:rect l="T15" t="T16" r="T17" b="T18"/>
                    <a:pathLst>
                      <a:path w="2220" h="239">
                        <a:moveTo>
                          <a:pt x="0" y="0"/>
                        </a:moveTo>
                        <a:lnTo>
                          <a:pt x="2122" y="0"/>
                        </a:lnTo>
                        <a:lnTo>
                          <a:pt x="2220" y="239"/>
                        </a:lnTo>
                        <a:lnTo>
                          <a:pt x="60" y="239"/>
                        </a:lnTo>
                        <a:lnTo>
                          <a:pt x="0" y="0"/>
                        </a:lnTo>
                        <a:close/>
                      </a:path>
                    </a:pathLst>
                  </a:custGeom>
                  <a:solidFill>
                    <a:srgbClr val="BFFFBF"/>
                  </a:solidFill>
                  <a:ln w="12700">
                    <a:solidFill>
                      <a:srgbClr val="000000"/>
                    </a:solidFill>
                    <a:round/>
                    <a:headEnd/>
                    <a:tailEnd/>
                  </a:ln>
                </p:spPr>
                <p:txBody>
                  <a:bodyPr/>
                  <a:lstStyle/>
                  <a:p>
                    <a:endParaRPr lang="es-SV"/>
                  </a:p>
                </p:txBody>
              </p:sp>
            </p:grpSp>
          </p:grpSp>
          <p:grpSp>
            <p:nvGrpSpPr>
              <p:cNvPr id="7219" name="Group 204"/>
              <p:cNvGrpSpPr>
                <a:grpSpLocks/>
              </p:cNvGrpSpPr>
              <p:nvPr/>
            </p:nvGrpSpPr>
            <p:grpSpPr bwMode="auto">
              <a:xfrm>
                <a:off x="2730" y="2259"/>
                <a:ext cx="1185" cy="656"/>
                <a:chOff x="2730" y="2259"/>
                <a:chExt cx="1185" cy="656"/>
              </a:xfrm>
            </p:grpSpPr>
            <p:grpSp>
              <p:nvGrpSpPr>
                <p:cNvPr id="7220" name="Group 194"/>
                <p:cNvGrpSpPr>
                  <a:grpSpLocks/>
                </p:cNvGrpSpPr>
                <p:nvPr/>
              </p:nvGrpSpPr>
              <p:grpSpPr bwMode="auto">
                <a:xfrm>
                  <a:off x="3630" y="2259"/>
                  <a:ext cx="285" cy="650"/>
                  <a:chOff x="3630" y="2259"/>
                  <a:chExt cx="285" cy="650"/>
                </a:xfrm>
              </p:grpSpPr>
              <p:sp>
                <p:nvSpPr>
                  <p:cNvPr id="7230" name="Freeform 186"/>
                  <p:cNvSpPr>
                    <a:spLocks/>
                  </p:cNvSpPr>
                  <p:nvPr/>
                </p:nvSpPr>
                <p:spPr bwMode="auto">
                  <a:xfrm>
                    <a:off x="3630" y="2259"/>
                    <a:ext cx="19" cy="19"/>
                  </a:xfrm>
                  <a:custGeom>
                    <a:avLst/>
                    <a:gdLst>
                      <a:gd name="T0" fmla="*/ 9 w 38"/>
                      <a:gd name="T1" fmla="*/ 0 h 37"/>
                      <a:gd name="T2" fmla="*/ 7 w 38"/>
                      <a:gd name="T3" fmla="*/ 0 h 37"/>
                      <a:gd name="T4" fmla="*/ 5 w 38"/>
                      <a:gd name="T5" fmla="*/ 1 h 37"/>
                      <a:gd name="T6" fmla="*/ 3 w 38"/>
                      <a:gd name="T7" fmla="*/ 2 h 37"/>
                      <a:gd name="T8" fmla="*/ 2 w 38"/>
                      <a:gd name="T9" fmla="*/ 3 h 37"/>
                      <a:gd name="T10" fmla="*/ 1 w 38"/>
                      <a:gd name="T11" fmla="*/ 4 h 37"/>
                      <a:gd name="T12" fmla="*/ 0 w 38"/>
                      <a:gd name="T13" fmla="*/ 6 h 37"/>
                      <a:gd name="T14" fmla="*/ 0 w 38"/>
                      <a:gd name="T15" fmla="*/ 8 h 37"/>
                      <a:gd name="T16" fmla="*/ 0 w 38"/>
                      <a:gd name="T17" fmla="*/ 10 h 37"/>
                      <a:gd name="T18" fmla="*/ 0 w 38"/>
                      <a:gd name="T19" fmla="*/ 11 h 37"/>
                      <a:gd name="T20" fmla="*/ 0 w 38"/>
                      <a:gd name="T21" fmla="*/ 13 h 37"/>
                      <a:gd name="T22" fmla="*/ 1 w 38"/>
                      <a:gd name="T23" fmla="*/ 14 h 37"/>
                      <a:gd name="T24" fmla="*/ 1 w 38"/>
                      <a:gd name="T25" fmla="*/ 16 h 37"/>
                      <a:gd name="T26" fmla="*/ 2 w 38"/>
                      <a:gd name="T27" fmla="*/ 17 h 37"/>
                      <a:gd name="T28" fmla="*/ 4 w 38"/>
                      <a:gd name="T29" fmla="*/ 18 h 37"/>
                      <a:gd name="T30" fmla="*/ 6 w 38"/>
                      <a:gd name="T31" fmla="*/ 19 h 37"/>
                      <a:gd name="T32" fmla="*/ 7 w 38"/>
                      <a:gd name="T33" fmla="*/ 19 h 37"/>
                      <a:gd name="T34" fmla="*/ 10 w 38"/>
                      <a:gd name="T35" fmla="*/ 19 h 37"/>
                      <a:gd name="T36" fmla="*/ 11 w 38"/>
                      <a:gd name="T37" fmla="*/ 19 h 37"/>
                      <a:gd name="T38" fmla="*/ 13 w 38"/>
                      <a:gd name="T39" fmla="*/ 19 h 37"/>
                      <a:gd name="T40" fmla="*/ 15 w 38"/>
                      <a:gd name="T41" fmla="*/ 18 h 37"/>
                      <a:gd name="T42" fmla="*/ 16 w 38"/>
                      <a:gd name="T43" fmla="*/ 17 h 37"/>
                      <a:gd name="T44" fmla="*/ 17 w 38"/>
                      <a:gd name="T45" fmla="*/ 15 h 37"/>
                      <a:gd name="T46" fmla="*/ 18 w 38"/>
                      <a:gd name="T47" fmla="*/ 14 h 37"/>
                      <a:gd name="T48" fmla="*/ 19 w 38"/>
                      <a:gd name="T49" fmla="*/ 12 h 37"/>
                      <a:gd name="T50" fmla="*/ 19 w 38"/>
                      <a:gd name="T51" fmla="*/ 10 h 37"/>
                      <a:gd name="T52" fmla="*/ 19 w 38"/>
                      <a:gd name="T53" fmla="*/ 9 h 37"/>
                      <a:gd name="T54" fmla="*/ 18 w 38"/>
                      <a:gd name="T55" fmla="*/ 7 h 37"/>
                      <a:gd name="T56" fmla="*/ 18 w 38"/>
                      <a:gd name="T57" fmla="*/ 6 h 37"/>
                      <a:gd name="T58" fmla="*/ 17 w 38"/>
                      <a:gd name="T59" fmla="*/ 4 h 37"/>
                      <a:gd name="T60" fmla="*/ 16 w 38"/>
                      <a:gd name="T61" fmla="*/ 3 h 37"/>
                      <a:gd name="T62" fmla="*/ 15 w 38"/>
                      <a:gd name="T63" fmla="*/ 2 h 37"/>
                      <a:gd name="T64" fmla="*/ 14 w 38"/>
                      <a:gd name="T65" fmla="*/ 1 h 37"/>
                      <a:gd name="T66" fmla="*/ 12 w 38"/>
                      <a:gd name="T67" fmla="*/ 1 h 37"/>
                      <a:gd name="T68" fmla="*/ 11 w 38"/>
                      <a:gd name="T69" fmla="*/ 0 h 37"/>
                      <a:gd name="T70" fmla="*/ 9 w 38"/>
                      <a:gd name="T71" fmla="*/ 0 h 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
                      <a:gd name="T109" fmla="*/ 0 h 37"/>
                      <a:gd name="T110" fmla="*/ 38 w 38"/>
                      <a:gd name="T111" fmla="*/ 37 h 3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 h="37">
                        <a:moveTo>
                          <a:pt x="18" y="0"/>
                        </a:moveTo>
                        <a:lnTo>
                          <a:pt x="14" y="0"/>
                        </a:lnTo>
                        <a:lnTo>
                          <a:pt x="10" y="2"/>
                        </a:lnTo>
                        <a:lnTo>
                          <a:pt x="6" y="4"/>
                        </a:lnTo>
                        <a:lnTo>
                          <a:pt x="4" y="6"/>
                        </a:lnTo>
                        <a:lnTo>
                          <a:pt x="2" y="8"/>
                        </a:lnTo>
                        <a:lnTo>
                          <a:pt x="0" y="12"/>
                        </a:lnTo>
                        <a:lnTo>
                          <a:pt x="0" y="16"/>
                        </a:lnTo>
                        <a:lnTo>
                          <a:pt x="0" y="20"/>
                        </a:lnTo>
                        <a:lnTo>
                          <a:pt x="0" y="22"/>
                        </a:lnTo>
                        <a:lnTo>
                          <a:pt x="0" y="25"/>
                        </a:lnTo>
                        <a:lnTo>
                          <a:pt x="2" y="27"/>
                        </a:lnTo>
                        <a:lnTo>
                          <a:pt x="2" y="31"/>
                        </a:lnTo>
                        <a:lnTo>
                          <a:pt x="4" y="33"/>
                        </a:lnTo>
                        <a:lnTo>
                          <a:pt x="8" y="35"/>
                        </a:lnTo>
                        <a:lnTo>
                          <a:pt x="12" y="37"/>
                        </a:lnTo>
                        <a:lnTo>
                          <a:pt x="14" y="37"/>
                        </a:lnTo>
                        <a:lnTo>
                          <a:pt x="20" y="37"/>
                        </a:lnTo>
                        <a:lnTo>
                          <a:pt x="22" y="37"/>
                        </a:lnTo>
                        <a:lnTo>
                          <a:pt x="26" y="37"/>
                        </a:lnTo>
                        <a:lnTo>
                          <a:pt x="30" y="35"/>
                        </a:lnTo>
                        <a:lnTo>
                          <a:pt x="32" y="33"/>
                        </a:lnTo>
                        <a:lnTo>
                          <a:pt x="34" y="29"/>
                        </a:lnTo>
                        <a:lnTo>
                          <a:pt x="36" y="27"/>
                        </a:lnTo>
                        <a:lnTo>
                          <a:pt x="38" y="23"/>
                        </a:lnTo>
                        <a:lnTo>
                          <a:pt x="38" y="20"/>
                        </a:lnTo>
                        <a:lnTo>
                          <a:pt x="38" y="18"/>
                        </a:lnTo>
                        <a:lnTo>
                          <a:pt x="36" y="14"/>
                        </a:lnTo>
                        <a:lnTo>
                          <a:pt x="36" y="12"/>
                        </a:lnTo>
                        <a:lnTo>
                          <a:pt x="34" y="8"/>
                        </a:lnTo>
                        <a:lnTo>
                          <a:pt x="32" y="6"/>
                        </a:lnTo>
                        <a:lnTo>
                          <a:pt x="30" y="4"/>
                        </a:lnTo>
                        <a:lnTo>
                          <a:pt x="28" y="2"/>
                        </a:lnTo>
                        <a:lnTo>
                          <a:pt x="24" y="2"/>
                        </a:lnTo>
                        <a:lnTo>
                          <a:pt x="22"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31" name="Freeform 187"/>
                  <p:cNvSpPr>
                    <a:spLocks/>
                  </p:cNvSpPr>
                  <p:nvPr/>
                </p:nvSpPr>
                <p:spPr bwMode="auto">
                  <a:xfrm>
                    <a:off x="3667" y="2351"/>
                    <a:ext cx="19" cy="18"/>
                  </a:xfrm>
                  <a:custGeom>
                    <a:avLst/>
                    <a:gdLst>
                      <a:gd name="T0" fmla="*/ 9 w 38"/>
                      <a:gd name="T1" fmla="*/ 0 h 38"/>
                      <a:gd name="T2" fmla="*/ 7 w 38"/>
                      <a:gd name="T3" fmla="*/ 0 h 38"/>
                      <a:gd name="T4" fmla="*/ 5 w 38"/>
                      <a:gd name="T5" fmla="*/ 1 h 38"/>
                      <a:gd name="T6" fmla="*/ 4 w 38"/>
                      <a:gd name="T7" fmla="*/ 1 h 38"/>
                      <a:gd name="T8" fmla="*/ 3 w 38"/>
                      <a:gd name="T9" fmla="*/ 2 h 38"/>
                      <a:gd name="T10" fmla="*/ 1 w 38"/>
                      <a:gd name="T11" fmla="*/ 4 h 38"/>
                      <a:gd name="T12" fmla="*/ 0 w 38"/>
                      <a:gd name="T13" fmla="*/ 5 h 38"/>
                      <a:gd name="T14" fmla="*/ 0 w 38"/>
                      <a:gd name="T15" fmla="*/ 7 h 38"/>
                      <a:gd name="T16" fmla="*/ 0 w 38"/>
                      <a:gd name="T17" fmla="*/ 9 h 38"/>
                      <a:gd name="T18" fmla="*/ 0 w 38"/>
                      <a:gd name="T19" fmla="*/ 10 h 38"/>
                      <a:gd name="T20" fmla="*/ 0 w 38"/>
                      <a:gd name="T21" fmla="*/ 12 h 38"/>
                      <a:gd name="T22" fmla="*/ 1 w 38"/>
                      <a:gd name="T23" fmla="*/ 13 h 38"/>
                      <a:gd name="T24" fmla="*/ 2 w 38"/>
                      <a:gd name="T25" fmla="*/ 14 h 38"/>
                      <a:gd name="T26" fmla="*/ 3 w 38"/>
                      <a:gd name="T27" fmla="*/ 15 h 38"/>
                      <a:gd name="T28" fmla="*/ 4 w 38"/>
                      <a:gd name="T29" fmla="*/ 17 h 38"/>
                      <a:gd name="T30" fmla="*/ 6 w 38"/>
                      <a:gd name="T31" fmla="*/ 18 h 38"/>
                      <a:gd name="T32" fmla="*/ 7 w 38"/>
                      <a:gd name="T33" fmla="*/ 18 h 38"/>
                      <a:gd name="T34" fmla="*/ 10 w 38"/>
                      <a:gd name="T35" fmla="*/ 18 h 38"/>
                      <a:gd name="T36" fmla="*/ 12 w 38"/>
                      <a:gd name="T37" fmla="*/ 18 h 38"/>
                      <a:gd name="T38" fmla="*/ 14 w 38"/>
                      <a:gd name="T39" fmla="*/ 17 h 38"/>
                      <a:gd name="T40" fmla="*/ 15 w 38"/>
                      <a:gd name="T41" fmla="*/ 16 h 38"/>
                      <a:gd name="T42" fmla="*/ 17 w 38"/>
                      <a:gd name="T43" fmla="*/ 15 h 38"/>
                      <a:gd name="T44" fmla="*/ 18 w 38"/>
                      <a:gd name="T45" fmla="*/ 14 h 38"/>
                      <a:gd name="T46" fmla="*/ 18 w 38"/>
                      <a:gd name="T47" fmla="*/ 12 h 38"/>
                      <a:gd name="T48" fmla="*/ 19 w 38"/>
                      <a:gd name="T49" fmla="*/ 11 h 38"/>
                      <a:gd name="T50" fmla="*/ 19 w 38"/>
                      <a:gd name="T51" fmla="*/ 9 h 38"/>
                      <a:gd name="T52" fmla="*/ 19 w 38"/>
                      <a:gd name="T53" fmla="*/ 8 h 38"/>
                      <a:gd name="T54" fmla="*/ 19 w 38"/>
                      <a:gd name="T55" fmla="*/ 7 h 38"/>
                      <a:gd name="T56" fmla="*/ 18 w 38"/>
                      <a:gd name="T57" fmla="*/ 5 h 38"/>
                      <a:gd name="T58" fmla="*/ 18 w 38"/>
                      <a:gd name="T59" fmla="*/ 4 h 38"/>
                      <a:gd name="T60" fmla="*/ 17 w 38"/>
                      <a:gd name="T61" fmla="*/ 3 h 38"/>
                      <a:gd name="T62" fmla="*/ 15 w 38"/>
                      <a:gd name="T63" fmla="*/ 2 h 38"/>
                      <a:gd name="T64" fmla="*/ 14 w 38"/>
                      <a:gd name="T65" fmla="*/ 1 h 38"/>
                      <a:gd name="T66" fmla="*/ 12 w 38"/>
                      <a:gd name="T67" fmla="*/ 0 h 38"/>
                      <a:gd name="T68" fmla="*/ 11 w 38"/>
                      <a:gd name="T69" fmla="*/ 0 h 38"/>
                      <a:gd name="T70" fmla="*/ 9 w 38"/>
                      <a:gd name="T71" fmla="*/ 0 h 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
                      <a:gd name="T109" fmla="*/ 0 h 38"/>
                      <a:gd name="T110" fmla="*/ 38 w 38"/>
                      <a:gd name="T111" fmla="*/ 38 h 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 h="38">
                        <a:moveTo>
                          <a:pt x="18" y="0"/>
                        </a:moveTo>
                        <a:lnTo>
                          <a:pt x="14" y="0"/>
                        </a:lnTo>
                        <a:lnTo>
                          <a:pt x="10" y="2"/>
                        </a:lnTo>
                        <a:lnTo>
                          <a:pt x="8" y="2"/>
                        </a:lnTo>
                        <a:lnTo>
                          <a:pt x="6" y="4"/>
                        </a:lnTo>
                        <a:lnTo>
                          <a:pt x="2" y="8"/>
                        </a:lnTo>
                        <a:lnTo>
                          <a:pt x="0" y="10"/>
                        </a:lnTo>
                        <a:lnTo>
                          <a:pt x="0" y="14"/>
                        </a:lnTo>
                        <a:lnTo>
                          <a:pt x="0" y="20"/>
                        </a:lnTo>
                        <a:lnTo>
                          <a:pt x="0" y="22"/>
                        </a:lnTo>
                        <a:lnTo>
                          <a:pt x="0" y="26"/>
                        </a:lnTo>
                        <a:lnTo>
                          <a:pt x="2" y="28"/>
                        </a:lnTo>
                        <a:lnTo>
                          <a:pt x="4" y="30"/>
                        </a:lnTo>
                        <a:lnTo>
                          <a:pt x="6" y="32"/>
                        </a:lnTo>
                        <a:lnTo>
                          <a:pt x="8" y="36"/>
                        </a:lnTo>
                        <a:lnTo>
                          <a:pt x="12" y="38"/>
                        </a:lnTo>
                        <a:lnTo>
                          <a:pt x="14" y="38"/>
                        </a:lnTo>
                        <a:lnTo>
                          <a:pt x="20" y="38"/>
                        </a:lnTo>
                        <a:lnTo>
                          <a:pt x="24" y="38"/>
                        </a:lnTo>
                        <a:lnTo>
                          <a:pt x="28" y="36"/>
                        </a:lnTo>
                        <a:lnTo>
                          <a:pt x="30" y="34"/>
                        </a:lnTo>
                        <a:lnTo>
                          <a:pt x="34" y="32"/>
                        </a:lnTo>
                        <a:lnTo>
                          <a:pt x="36" y="30"/>
                        </a:lnTo>
                        <a:lnTo>
                          <a:pt x="36" y="26"/>
                        </a:lnTo>
                        <a:lnTo>
                          <a:pt x="38" y="24"/>
                        </a:lnTo>
                        <a:lnTo>
                          <a:pt x="38" y="20"/>
                        </a:lnTo>
                        <a:lnTo>
                          <a:pt x="38" y="16"/>
                        </a:lnTo>
                        <a:lnTo>
                          <a:pt x="38" y="14"/>
                        </a:lnTo>
                        <a:lnTo>
                          <a:pt x="36" y="10"/>
                        </a:lnTo>
                        <a:lnTo>
                          <a:pt x="36" y="8"/>
                        </a:lnTo>
                        <a:lnTo>
                          <a:pt x="34" y="6"/>
                        </a:lnTo>
                        <a:lnTo>
                          <a:pt x="30" y="4"/>
                        </a:lnTo>
                        <a:lnTo>
                          <a:pt x="28" y="2"/>
                        </a:lnTo>
                        <a:lnTo>
                          <a:pt x="24" y="0"/>
                        </a:lnTo>
                        <a:lnTo>
                          <a:pt x="22"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32" name="Freeform 188"/>
                  <p:cNvSpPr>
                    <a:spLocks/>
                  </p:cNvSpPr>
                  <p:nvPr/>
                </p:nvSpPr>
                <p:spPr bwMode="auto">
                  <a:xfrm>
                    <a:off x="3704" y="2436"/>
                    <a:ext cx="19" cy="19"/>
                  </a:xfrm>
                  <a:custGeom>
                    <a:avLst/>
                    <a:gdLst>
                      <a:gd name="T0" fmla="*/ 10 w 38"/>
                      <a:gd name="T1" fmla="*/ 0 h 37"/>
                      <a:gd name="T2" fmla="*/ 7 w 38"/>
                      <a:gd name="T3" fmla="*/ 0 h 37"/>
                      <a:gd name="T4" fmla="*/ 6 w 38"/>
                      <a:gd name="T5" fmla="*/ 0 h 37"/>
                      <a:gd name="T6" fmla="*/ 4 w 38"/>
                      <a:gd name="T7" fmla="*/ 1 h 37"/>
                      <a:gd name="T8" fmla="*/ 3 w 38"/>
                      <a:gd name="T9" fmla="*/ 2 h 37"/>
                      <a:gd name="T10" fmla="*/ 1 w 38"/>
                      <a:gd name="T11" fmla="*/ 4 h 37"/>
                      <a:gd name="T12" fmla="*/ 1 w 38"/>
                      <a:gd name="T13" fmla="*/ 5 h 37"/>
                      <a:gd name="T14" fmla="*/ 0 w 38"/>
                      <a:gd name="T15" fmla="*/ 7 h 37"/>
                      <a:gd name="T16" fmla="*/ 0 w 38"/>
                      <a:gd name="T17" fmla="*/ 9 h 37"/>
                      <a:gd name="T18" fmla="*/ 0 w 38"/>
                      <a:gd name="T19" fmla="*/ 11 h 37"/>
                      <a:gd name="T20" fmla="*/ 0 w 38"/>
                      <a:gd name="T21" fmla="*/ 13 h 37"/>
                      <a:gd name="T22" fmla="*/ 1 w 38"/>
                      <a:gd name="T23" fmla="*/ 14 h 37"/>
                      <a:gd name="T24" fmla="*/ 2 w 38"/>
                      <a:gd name="T25" fmla="*/ 15 h 37"/>
                      <a:gd name="T26" fmla="*/ 3 w 38"/>
                      <a:gd name="T27" fmla="*/ 16 h 37"/>
                      <a:gd name="T28" fmla="*/ 5 w 38"/>
                      <a:gd name="T29" fmla="*/ 18 h 37"/>
                      <a:gd name="T30" fmla="*/ 6 w 38"/>
                      <a:gd name="T31" fmla="*/ 18 h 37"/>
                      <a:gd name="T32" fmla="*/ 7 w 38"/>
                      <a:gd name="T33" fmla="*/ 19 h 37"/>
                      <a:gd name="T34" fmla="*/ 10 w 38"/>
                      <a:gd name="T35" fmla="*/ 19 h 37"/>
                      <a:gd name="T36" fmla="*/ 12 w 38"/>
                      <a:gd name="T37" fmla="*/ 19 h 37"/>
                      <a:gd name="T38" fmla="*/ 14 w 38"/>
                      <a:gd name="T39" fmla="*/ 18 h 37"/>
                      <a:gd name="T40" fmla="*/ 15 w 38"/>
                      <a:gd name="T41" fmla="*/ 17 h 37"/>
                      <a:gd name="T42" fmla="*/ 17 w 38"/>
                      <a:gd name="T43" fmla="*/ 16 h 37"/>
                      <a:gd name="T44" fmla="*/ 18 w 38"/>
                      <a:gd name="T45" fmla="*/ 15 h 37"/>
                      <a:gd name="T46" fmla="*/ 19 w 38"/>
                      <a:gd name="T47" fmla="*/ 13 h 37"/>
                      <a:gd name="T48" fmla="*/ 19 w 38"/>
                      <a:gd name="T49" fmla="*/ 12 h 37"/>
                      <a:gd name="T50" fmla="*/ 19 w 38"/>
                      <a:gd name="T51" fmla="*/ 10 h 37"/>
                      <a:gd name="T52" fmla="*/ 19 w 38"/>
                      <a:gd name="T53" fmla="*/ 8 h 37"/>
                      <a:gd name="T54" fmla="*/ 19 w 38"/>
                      <a:gd name="T55" fmla="*/ 7 h 37"/>
                      <a:gd name="T56" fmla="*/ 19 w 38"/>
                      <a:gd name="T57" fmla="*/ 5 h 37"/>
                      <a:gd name="T58" fmla="*/ 18 w 38"/>
                      <a:gd name="T59" fmla="*/ 4 h 37"/>
                      <a:gd name="T60" fmla="*/ 17 w 38"/>
                      <a:gd name="T61" fmla="*/ 3 h 37"/>
                      <a:gd name="T62" fmla="*/ 16 w 38"/>
                      <a:gd name="T63" fmla="*/ 2 h 37"/>
                      <a:gd name="T64" fmla="*/ 14 w 38"/>
                      <a:gd name="T65" fmla="*/ 0 h 37"/>
                      <a:gd name="T66" fmla="*/ 12 w 38"/>
                      <a:gd name="T67" fmla="*/ 0 h 37"/>
                      <a:gd name="T68" fmla="*/ 11 w 38"/>
                      <a:gd name="T69" fmla="*/ 0 h 37"/>
                      <a:gd name="T70" fmla="*/ 10 w 38"/>
                      <a:gd name="T71" fmla="*/ 0 h 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
                      <a:gd name="T109" fmla="*/ 0 h 37"/>
                      <a:gd name="T110" fmla="*/ 38 w 38"/>
                      <a:gd name="T111" fmla="*/ 37 h 3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 h="37">
                        <a:moveTo>
                          <a:pt x="20" y="0"/>
                        </a:moveTo>
                        <a:lnTo>
                          <a:pt x="14" y="0"/>
                        </a:lnTo>
                        <a:lnTo>
                          <a:pt x="12" y="0"/>
                        </a:lnTo>
                        <a:lnTo>
                          <a:pt x="8" y="2"/>
                        </a:lnTo>
                        <a:lnTo>
                          <a:pt x="6" y="4"/>
                        </a:lnTo>
                        <a:lnTo>
                          <a:pt x="2" y="8"/>
                        </a:lnTo>
                        <a:lnTo>
                          <a:pt x="2" y="10"/>
                        </a:lnTo>
                        <a:lnTo>
                          <a:pt x="0" y="13"/>
                        </a:lnTo>
                        <a:lnTo>
                          <a:pt x="0" y="17"/>
                        </a:lnTo>
                        <a:lnTo>
                          <a:pt x="0" y="21"/>
                        </a:lnTo>
                        <a:lnTo>
                          <a:pt x="0" y="25"/>
                        </a:lnTo>
                        <a:lnTo>
                          <a:pt x="2" y="27"/>
                        </a:lnTo>
                        <a:lnTo>
                          <a:pt x="4" y="29"/>
                        </a:lnTo>
                        <a:lnTo>
                          <a:pt x="6" y="31"/>
                        </a:lnTo>
                        <a:lnTo>
                          <a:pt x="10" y="35"/>
                        </a:lnTo>
                        <a:lnTo>
                          <a:pt x="12" y="35"/>
                        </a:lnTo>
                        <a:lnTo>
                          <a:pt x="14" y="37"/>
                        </a:lnTo>
                        <a:lnTo>
                          <a:pt x="20" y="37"/>
                        </a:lnTo>
                        <a:lnTo>
                          <a:pt x="24" y="37"/>
                        </a:lnTo>
                        <a:lnTo>
                          <a:pt x="28" y="35"/>
                        </a:lnTo>
                        <a:lnTo>
                          <a:pt x="30" y="33"/>
                        </a:lnTo>
                        <a:lnTo>
                          <a:pt x="34" y="31"/>
                        </a:lnTo>
                        <a:lnTo>
                          <a:pt x="36" y="29"/>
                        </a:lnTo>
                        <a:lnTo>
                          <a:pt x="38" y="25"/>
                        </a:lnTo>
                        <a:lnTo>
                          <a:pt x="38" y="23"/>
                        </a:lnTo>
                        <a:lnTo>
                          <a:pt x="38" y="19"/>
                        </a:lnTo>
                        <a:lnTo>
                          <a:pt x="38" y="15"/>
                        </a:lnTo>
                        <a:lnTo>
                          <a:pt x="38" y="13"/>
                        </a:lnTo>
                        <a:lnTo>
                          <a:pt x="38" y="10"/>
                        </a:lnTo>
                        <a:lnTo>
                          <a:pt x="36" y="8"/>
                        </a:lnTo>
                        <a:lnTo>
                          <a:pt x="34" y="6"/>
                        </a:lnTo>
                        <a:lnTo>
                          <a:pt x="32" y="4"/>
                        </a:lnTo>
                        <a:lnTo>
                          <a:pt x="28" y="0"/>
                        </a:lnTo>
                        <a:lnTo>
                          <a:pt x="24" y="0"/>
                        </a:lnTo>
                        <a:lnTo>
                          <a:pt x="22" y="0"/>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33" name="Freeform 189"/>
                  <p:cNvSpPr>
                    <a:spLocks/>
                  </p:cNvSpPr>
                  <p:nvPr/>
                </p:nvSpPr>
                <p:spPr bwMode="auto">
                  <a:xfrm>
                    <a:off x="3741" y="2527"/>
                    <a:ext cx="20" cy="19"/>
                  </a:xfrm>
                  <a:custGeom>
                    <a:avLst/>
                    <a:gdLst>
                      <a:gd name="T0" fmla="*/ 11 w 39"/>
                      <a:gd name="T1" fmla="*/ 0 h 38"/>
                      <a:gd name="T2" fmla="*/ 8 w 39"/>
                      <a:gd name="T3" fmla="*/ 0 h 38"/>
                      <a:gd name="T4" fmla="*/ 6 w 39"/>
                      <a:gd name="T5" fmla="*/ 1 h 38"/>
                      <a:gd name="T6" fmla="*/ 4 w 39"/>
                      <a:gd name="T7" fmla="*/ 2 h 38"/>
                      <a:gd name="T8" fmla="*/ 3 w 39"/>
                      <a:gd name="T9" fmla="*/ 3 h 38"/>
                      <a:gd name="T10" fmla="*/ 2 w 39"/>
                      <a:gd name="T11" fmla="*/ 4 h 38"/>
                      <a:gd name="T12" fmla="*/ 1 w 39"/>
                      <a:gd name="T13" fmla="*/ 6 h 38"/>
                      <a:gd name="T14" fmla="*/ 0 w 39"/>
                      <a:gd name="T15" fmla="*/ 8 h 38"/>
                      <a:gd name="T16" fmla="*/ 0 w 39"/>
                      <a:gd name="T17" fmla="*/ 10 h 38"/>
                      <a:gd name="T18" fmla="*/ 0 w 39"/>
                      <a:gd name="T19" fmla="*/ 11 h 38"/>
                      <a:gd name="T20" fmla="*/ 0 w 39"/>
                      <a:gd name="T21" fmla="*/ 13 h 38"/>
                      <a:gd name="T22" fmla="*/ 1 w 39"/>
                      <a:gd name="T23" fmla="*/ 14 h 38"/>
                      <a:gd name="T24" fmla="*/ 2 w 39"/>
                      <a:gd name="T25" fmla="*/ 16 h 38"/>
                      <a:gd name="T26" fmla="*/ 3 w 39"/>
                      <a:gd name="T27" fmla="*/ 17 h 38"/>
                      <a:gd name="T28" fmla="*/ 5 w 39"/>
                      <a:gd name="T29" fmla="*/ 18 h 38"/>
                      <a:gd name="T30" fmla="*/ 6 w 39"/>
                      <a:gd name="T31" fmla="*/ 19 h 38"/>
                      <a:gd name="T32" fmla="*/ 8 w 39"/>
                      <a:gd name="T33" fmla="*/ 19 h 38"/>
                      <a:gd name="T34" fmla="*/ 11 w 39"/>
                      <a:gd name="T35" fmla="*/ 19 h 38"/>
                      <a:gd name="T36" fmla="*/ 13 w 39"/>
                      <a:gd name="T37" fmla="*/ 19 h 38"/>
                      <a:gd name="T38" fmla="*/ 15 w 39"/>
                      <a:gd name="T39" fmla="*/ 19 h 38"/>
                      <a:gd name="T40" fmla="*/ 17 w 39"/>
                      <a:gd name="T41" fmla="*/ 18 h 38"/>
                      <a:gd name="T42" fmla="*/ 18 w 39"/>
                      <a:gd name="T43" fmla="*/ 17 h 38"/>
                      <a:gd name="T44" fmla="*/ 19 w 39"/>
                      <a:gd name="T45" fmla="*/ 15 h 38"/>
                      <a:gd name="T46" fmla="*/ 20 w 39"/>
                      <a:gd name="T47" fmla="*/ 14 h 38"/>
                      <a:gd name="T48" fmla="*/ 20 w 39"/>
                      <a:gd name="T49" fmla="*/ 12 h 38"/>
                      <a:gd name="T50" fmla="*/ 20 w 39"/>
                      <a:gd name="T51" fmla="*/ 10 h 38"/>
                      <a:gd name="T52" fmla="*/ 20 w 39"/>
                      <a:gd name="T53" fmla="*/ 9 h 38"/>
                      <a:gd name="T54" fmla="*/ 20 w 39"/>
                      <a:gd name="T55" fmla="*/ 7 h 38"/>
                      <a:gd name="T56" fmla="*/ 20 w 39"/>
                      <a:gd name="T57" fmla="*/ 6 h 38"/>
                      <a:gd name="T58" fmla="*/ 19 w 39"/>
                      <a:gd name="T59" fmla="*/ 4 h 38"/>
                      <a:gd name="T60" fmla="*/ 18 w 39"/>
                      <a:gd name="T61" fmla="*/ 3 h 38"/>
                      <a:gd name="T62" fmla="*/ 17 w 39"/>
                      <a:gd name="T63" fmla="*/ 2 h 38"/>
                      <a:gd name="T64" fmla="*/ 15 w 39"/>
                      <a:gd name="T65" fmla="*/ 1 h 38"/>
                      <a:gd name="T66" fmla="*/ 14 w 39"/>
                      <a:gd name="T67" fmla="*/ 1 h 38"/>
                      <a:gd name="T68" fmla="*/ 12 w 39"/>
                      <a:gd name="T69" fmla="*/ 0 h 38"/>
                      <a:gd name="T70" fmla="*/ 11 w 39"/>
                      <a:gd name="T71" fmla="*/ 0 h 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9"/>
                      <a:gd name="T109" fmla="*/ 0 h 38"/>
                      <a:gd name="T110" fmla="*/ 39 w 39"/>
                      <a:gd name="T111" fmla="*/ 38 h 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9" h="38">
                        <a:moveTo>
                          <a:pt x="21" y="0"/>
                        </a:moveTo>
                        <a:lnTo>
                          <a:pt x="16" y="0"/>
                        </a:lnTo>
                        <a:lnTo>
                          <a:pt x="12" y="2"/>
                        </a:lnTo>
                        <a:lnTo>
                          <a:pt x="8" y="4"/>
                        </a:lnTo>
                        <a:lnTo>
                          <a:pt x="6" y="6"/>
                        </a:lnTo>
                        <a:lnTo>
                          <a:pt x="4" y="8"/>
                        </a:lnTo>
                        <a:lnTo>
                          <a:pt x="2" y="12"/>
                        </a:lnTo>
                        <a:lnTo>
                          <a:pt x="0" y="16"/>
                        </a:lnTo>
                        <a:lnTo>
                          <a:pt x="0" y="20"/>
                        </a:lnTo>
                        <a:lnTo>
                          <a:pt x="0" y="22"/>
                        </a:lnTo>
                        <a:lnTo>
                          <a:pt x="0" y="26"/>
                        </a:lnTo>
                        <a:lnTo>
                          <a:pt x="2" y="28"/>
                        </a:lnTo>
                        <a:lnTo>
                          <a:pt x="4" y="32"/>
                        </a:lnTo>
                        <a:lnTo>
                          <a:pt x="6" y="34"/>
                        </a:lnTo>
                        <a:lnTo>
                          <a:pt x="10" y="36"/>
                        </a:lnTo>
                        <a:lnTo>
                          <a:pt x="12" y="38"/>
                        </a:lnTo>
                        <a:lnTo>
                          <a:pt x="16" y="38"/>
                        </a:lnTo>
                        <a:lnTo>
                          <a:pt x="21" y="38"/>
                        </a:lnTo>
                        <a:lnTo>
                          <a:pt x="25" y="38"/>
                        </a:lnTo>
                        <a:lnTo>
                          <a:pt x="29" y="38"/>
                        </a:lnTo>
                        <a:lnTo>
                          <a:pt x="33" y="36"/>
                        </a:lnTo>
                        <a:lnTo>
                          <a:pt x="35" y="34"/>
                        </a:lnTo>
                        <a:lnTo>
                          <a:pt x="37" y="30"/>
                        </a:lnTo>
                        <a:lnTo>
                          <a:pt x="39" y="28"/>
                        </a:lnTo>
                        <a:lnTo>
                          <a:pt x="39" y="24"/>
                        </a:lnTo>
                        <a:lnTo>
                          <a:pt x="39" y="20"/>
                        </a:lnTo>
                        <a:lnTo>
                          <a:pt x="39" y="18"/>
                        </a:lnTo>
                        <a:lnTo>
                          <a:pt x="39" y="14"/>
                        </a:lnTo>
                        <a:lnTo>
                          <a:pt x="39" y="12"/>
                        </a:lnTo>
                        <a:lnTo>
                          <a:pt x="37" y="8"/>
                        </a:lnTo>
                        <a:lnTo>
                          <a:pt x="35" y="6"/>
                        </a:lnTo>
                        <a:lnTo>
                          <a:pt x="33" y="4"/>
                        </a:lnTo>
                        <a:lnTo>
                          <a:pt x="29" y="2"/>
                        </a:lnTo>
                        <a:lnTo>
                          <a:pt x="27" y="2"/>
                        </a:lnTo>
                        <a:lnTo>
                          <a:pt x="23" y="0"/>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34" name="Freeform 190"/>
                  <p:cNvSpPr>
                    <a:spLocks/>
                  </p:cNvSpPr>
                  <p:nvPr/>
                </p:nvSpPr>
                <p:spPr bwMode="auto">
                  <a:xfrm>
                    <a:off x="3782" y="2619"/>
                    <a:ext cx="20" cy="19"/>
                  </a:xfrm>
                  <a:custGeom>
                    <a:avLst/>
                    <a:gdLst>
                      <a:gd name="T0" fmla="*/ 10 w 40"/>
                      <a:gd name="T1" fmla="*/ 0 h 38"/>
                      <a:gd name="T2" fmla="*/ 8 w 40"/>
                      <a:gd name="T3" fmla="*/ 0 h 38"/>
                      <a:gd name="T4" fmla="*/ 6 w 40"/>
                      <a:gd name="T5" fmla="*/ 1 h 38"/>
                      <a:gd name="T6" fmla="*/ 4 w 40"/>
                      <a:gd name="T7" fmla="*/ 1 h 38"/>
                      <a:gd name="T8" fmla="*/ 3 w 40"/>
                      <a:gd name="T9" fmla="*/ 3 h 38"/>
                      <a:gd name="T10" fmla="*/ 2 w 40"/>
                      <a:gd name="T11" fmla="*/ 4 h 38"/>
                      <a:gd name="T12" fmla="*/ 1 w 40"/>
                      <a:gd name="T13" fmla="*/ 5 h 38"/>
                      <a:gd name="T14" fmla="*/ 0 w 40"/>
                      <a:gd name="T15" fmla="*/ 8 h 38"/>
                      <a:gd name="T16" fmla="*/ 0 w 40"/>
                      <a:gd name="T17" fmla="*/ 10 h 38"/>
                      <a:gd name="T18" fmla="*/ 0 w 40"/>
                      <a:gd name="T19" fmla="*/ 11 h 38"/>
                      <a:gd name="T20" fmla="*/ 1 w 40"/>
                      <a:gd name="T21" fmla="*/ 13 h 38"/>
                      <a:gd name="T22" fmla="*/ 1 w 40"/>
                      <a:gd name="T23" fmla="*/ 14 h 38"/>
                      <a:gd name="T24" fmla="*/ 2 w 40"/>
                      <a:gd name="T25" fmla="*/ 15 h 38"/>
                      <a:gd name="T26" fmla="*/ 3 w 40"/>
                      <a:gd name="T27" fmla="*/ 16 h 38"/>
                      <a:gd name="T28" fmla="*/ 5 w 40"/>
                      <a:gd name="T29" fmla="*/ 18 h 38"/>
                      <a:gd name="T30" fmla="*/ 6 w 40"/>
                      <a:gd name="T31" fmla="*/ 19 h 38"/>
                      <a:gd name="T32" fmla="*/ 8 w 40"/>
                      <a:gd name="T33" fmla="*/ 19 h 38"/>
                      <a:gd name="T34" fmla="*/ 10 w 40"/>
                      <a:gd name="T35" fmla="*/ 19 h 38"/>
                      <a:gd name="T36" fmla="*/ 12 w 40"/>
                      <a:gd name="T37" fmla="*/ 19 h 38"/>
                      <a:gd name="T38" fmla="*/ 14 w 40"/>
                      <a:gd name="T39" fmla="*/ 18 h 38"/>
                      <a:gd name="T40" fmla="*/ 16 w 40"/>
                      <a:gd name="T41" fmla="*/ 18 h 38"/>
                      <a:gd name="T42" fmla="*/ 17 w 40"/>
                      <a:gd name="T43" fmla="*/ 16 h 38"/>
                      <a:gd name="T44" fmla="*/ 18 w 40"/>
                      <a:gd name="T45" fmla="*/ 15 h 38"/>
                      <a:gd name="T46" fmla="*/ 19 w 40"/>
                      <a:gd name="T47" fmla="*/ 13 h 38"/>
                      <a:gd name="T48" fmla="*/ 20 w 40"/>
                      <a:gd name="T49" fmla="*/ 12 h 38"/>
                      <a:gd name="T50" fmla="*/ 20 w 40"/>
                      <a:gd name="T51" fmla="*/ 10 h 38"/>
                      <a:gd name="T52" fmla="*/ 20 w 40"/>
                      <a:gd name="T53" fmla="*/ 8 h 38"/>
                      <a:gd name="T54" fmla="*/ 19 w 40"/>
                      <a:gd name="T55" fmla="*/ 7 h 38"/>
                      <a:gd name="T56" fmla="*/ 19 w 40"/>
                      <a:gd name="T57" fmla="*/ 5 h 38"/>
                      <a:gd name="T58" fmla="*/ 18 w 40"/>
                      <a:gd name="T59" fmla="*/ 4 h 38"/>
                      <a:gd name="T60" fmla="*/ 17 w 40"/>
                      <a:gd name="T61" fmla="*/ 3 h 38"/>
                      <a:gd name="T62" fmla="*/ 16 w 40"/>
                      <a:gd name="T63" fmla="*/ 2 h 38"/>
                      <a:gd name="T64" fmla="*/ 15 w 40"/>
                      <a:gd name="T65" fmla="*/ 1 h 38"/>
                      <a:gd name="T66" fmla="*/ 13 w 40"/>
                      <a:gd name="T67" fmla="*/ 0 h 38"/>
                      <a:gd name="T68" fmla="*/ 11 w 40"/>
                      <a:gd name="T69" fmla="*/ 0 h 38"/>
                      <a:gd name="T70" fmla="*/ 10 w 40"/>
                      <a:gd name="T71" fmla="*/ 0 h 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
                      <a:gd name="T109" fmla="*/ 0 h 38"/>
                      <a:gd name="T110" fmla="*/ 40 w 40"/>
                      <a:gd name="T111" fmla="*/ 38 h 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 h="38">
                        <a:moveTo>
                          <a:pt x="20" y="0"/>
                        </a:moveTo>
                        <a:lnTo>
                          <a:pt x="16" y="0"/>
                        </a:lnTo>
                        <a:lnTo>
                          <a:pt x="12" y="2"/>
                        </a:lnTo>
                        <a:lnTo>
                          <a:pt x="8" y="2"/>
                        </a:lnTo>
                        <a:lnTo>
                          <a:pt x="6" y="6"/>
                        </a:lnTo>
                        <a:lnTo>
                          <a:pt x="4" y="8"/>
                        </a:lnTo>
                        <a:lnTo>
                          <a:pt x="2" y="10"/>
                        </a:lnTo>
                        <a:lnTo>
                          <a:pt x="0" y="16"/>
                        </a:lnTo>
                        <a:lnTo>
                          <a:pt x="0" y="20"/>
                        </a:lnTo>
                        <a:lnTo>
                          <a:pt x="0" y="22"/>
                        </a:lnTo>
                        <a:lnTo>
                          <a:pt x="2" y="26"/>
                        </a:lnTo>
                        <a:lnTo>
                          <a:pt x="2" y="28"/>
                        </a:lnTo>
                        <a:lnTo>
                          <a:pt x="4" y="30"/>
                        </a:lnTo>
                        <a:lnTo>
                          <a:pt x="6" y="32"/>
                        </a:lnTo>
                        <a:lnTo>
                          <a:pt x="10" y="36"/>
                        </a:lnTo>
                        <a:lnTo>
                          <a:pt x="12" y="38"/>
                        </a:lnTo>
                        <a:lnTo>
                          <a:pt x="16" y="38"/>
                        </a:lnTo>
                        <a:lnTo>
                          <a:pt x="20" y="38"/>
                        </a:lnTo>
                        <a:lnTo>
                          <a:pt x="24" y="38"/>
                        </a:lnTo>
                        <a:lnTo>
                          <a:pt x="28" y="36"/>
                        </a:lnTo>
                        <a:lnTo>
                          <a:pt x="32" y="36"/>
                        </a:lnTo>
                        <a:lnTo>
                          <a:pt x="34" y="32"/>
                        </a:lnTo>
                        <a:lnTo>
                          <a:pt x="36" y="30"/>
                        </a:lnTo>
                        <a:lnTo>
                          <a:pt x="38" y="26"/>
                        </a:lnTo>
                        <a:lnTo>
                          <a:pt x="40" y="24"/>
                        </a:lnTo>
                        <a:lnTo>
                          <a:pt x="40" y="20"/>
                        </a:lnTo>
                        <a:lnTo>
                          <a:pt x="40" y="16"/>
                        </a:lnTo>
                        <a:lnTo>
                          <a:pt x="38" y="14"/>
                        </a:lnTo>
                        <a:lnTo>
                          <a:pt x="38" y="10"/>
                        </a:lnTo>
                        <a:lnTo>
                          <a:pt x="36" y="8"/>
                        </a:lnTo>
                        <a:lnTo>
                          <a:pt x="34" y="6"/>
                        </a:lnTo>
                        <a:lnTo>
                          <a:pt x="32" y="4"/>
                        </a:lnTo>
                        <a:lnTo>
                          <a:pt x="30" y="2"/>
                        </a:lnTo>
                        <a:lnTo>
                          <a:pt x="26" y="0"/>
                        </a:lnTo>
                        <a:lnTo>
                          <a:pt x="22" y="0"/>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35" name="Freeform 191"/>
                  <p:cNvSpPr>
                    <a:spLocks/>
                  </p:cNvSpPr>
                  <p:nvPr/>
                </p:nvSpPr>
                <p:spPr bwMode="auto">
                  <a:xfrm>
                    <a:off x="3819" y="2707"/>
                    <a:ext cx="20" cy="19"/>
                  </a:xfrm>
                  <a:custGeom>
                    <a:avLst/>
                    <a:gdLst>
                      <a:gd name="T0" fmla="*/ 10 w 40"/>
                      <a:gd name="T1" fmla="*/ 0 h 38"/>
                      <a:gd name="T2" fmla="*/ 8 w 40"/>
                      <a:gd name="T3" fmla="*/ 0 h 38"/>
                      <a:gd name="T4" fmla="*/ 6 w 40"/>
                      <a:gd name="T5" fmla="*/ 0 h 38"/>
                      <a:gd name="T6" fmla="*/ 4 w 40"/>
                      <a:gd name="T7" fmla="*/ 1 h 38"/>
                      <a:gd name="T8" fmla="*/ 3 w 40"/>
                      <a:gd name="T9" fmla="*/ 2 h 38"/>
                      <a:gd name="T10" fmla="*/ 2 w 40"/>
                      <a:gd name="T11" fmla="*/ 4 h 38"/>
                      <a:gd name="T12" fmla="*/ 1 w 40"/>
                      <a:gd name="T13" fmla="*/ 5 h 38"/>
                      <a:gd name="T14" fmla="*/ 0 w 40"/>
                      <a:gd name="T15" fmla="*/ 7 h 38"/>
                      <a:gd name="T16" fmla="*/ 0 w 40"/>
                      <a:gd name="T17" fmla="*/ 9 h 38"/>
                      <a:gd name="T18" fmla="*/ 0 w 40"/>
                      <a:gd name="T19" fmla="*/ 11 h 38"/>
                      <a:gd name="T20" fmla="*/ 1 w 40"/>
                      <a:gd name="T21" fmla="*/ 13 h 38"/>
                      <a:gd name="T22" fmla="*/ 1 w 40"/>
                      <a:gd name="T23" fmla="*/ 14 h 38"/>
                      <a:gd name="T24" fmla="*/ 2 w 40"/>
                      <a:gd name="T25" fmla="*/ 15 h 38"/>
                      <a:gd name="T26" fmla="*/ 3 w 40"/>
                      <a:gd name="T27" fmla="*/ 16 h 38"/>
                      <a:gd name="T28" fmla="*/ 5 w 40"/>
                      <a:gd name="T29" fmla="*/ 18 h 38"/>
                      <a:gd name="T30" fmla="*/ 6 w 40"/>
                      <a:gd name="T31" fmla="*/ 18 h 38"/>
                      <a:gd name="T32" fmla="*/ 8 w 40"/>
                      <a:gd name="T33" fmla="*/ 19 h 38"/>
                      <a:gd name="T34" fmla="*/ 10 w 40"/>
                      <a:gd name="T35" fmla="*/ 19 h 38"/>
                      <a:gd name="T36" fmla="*/ 12 w 40"/>
                      <a:gd name="T37" fmla="*/ 19 h 38"/>
                      <a:gd name="T38" fmla="*/ 14 w 40"/>
                      <a:gd name="T39" fmla="*/ 18 h 38"/>
                      <a:gd name="T40" fmla="*/ 16 w 40"/>
                      <a:gd name="T41" fmla="*/ 17 h 38"/>
                      <a:gd name="T42" fmla="*/ 17 w 40"/>
                      <a:gd name="T43" fmla="*/ 16 h 38"/>
                      <a:gd name="T44" fmla="*/ 18 w 40"/>
                      <a:gd name="T45" fmla="*/ 15 h 38"/>
                      <a:gd name="T46" fmla="*/ 19 w 40"/>
                      <a:gd name="T47" fmla="*/ 13 h 38"/>
                      <a:gd name="T48" fmla="*/ 20 w 40"/>
                      <a:gd name="T49" fmla="*/ 12 h 38"/>
                      <a:gd name="T50" fmla="*/ 20 w 40"/>
                      <a:gd name="T51" fmla="*/ 10 h 38"/>
                      <a:gd name="T52" fmla="*/ 20 w 40"/>
                      <a:gd name="T53" fmla="*/ 8 h 38"/>
                      <a:gd name="T54" fmla="*/ 19 w 40"/>
                      <a:gd name="T55" fmla="*/ 7 h 38"/>
                      <a:gd name="T56" fmla="*/ 19 w 40"/>
                      <a:gd name="T57" fmla="*/ 5 h 38"/>
                      <a:gd name="T58" fmla="*/ 18 w 40"/>
                      <a:gd name="T59" fmla="*/ 4 h 38"/>
                      <a:gd name="T60" fmla="*/ 17 w 40"/>
                      <a:gd name="T61" fmla="*/ 3 h 38"/>
                      <a:gd name="T62" fmla="*/ 16 w 40"/>
                      <a:gd name="T63" fmla="*/ 2 h 38"/>
                      <a:gd name="T64" fmla="*/ 15 w 40"/>
                      <a:gd name="T65" fmla="*/ 0 h 38"/>
                      <a:gd name="T66" fmla="*/ 13 w 40"/>
                      <a:gd name="T67" fmla="*/ 0 h 38"/>
                      <a:gd name="T68" fmla="*/ 11 w 40"/>
                      <a:gd name="T69" fmla="*/ 0 h 38"/>
                      <a:gd name="T70" fmla="*/ 10 w 40"/>
                      <a:gd name="T71" fmla="*/ 0 h 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
                      <a:gd name="T109" fmla="*/ 0 h 38"/>
                      <a:gd name="T110" fmla="*/ 40 w 40"/>
                      <a:gd name="T111" fmla="*/ 38 h 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 h="38">
                        <a:moveTo>
                          <a:pt x="20" y="0"/>
                        </a:moveTo>
                        <a:lnTo>
                          <a:pt x="16" y="0"/>
                        </a:lnTo>
                        <a:lnTo>
                          <a:pt x="12" y="0"/>
                        </a:lnTo>
                        <a:lnTo>
                          <a:pt x="8" y="2"/>
                        </a:lnTo>
                        <a:lnTo>
                          <a:pt x="6" y="4"/>
                        </a:lnTo>
                        <a:lnTo>
                          <a:pt x="4" y="8"/>
                        </a:lnTo>
                        <a:lnTo>
                          <a:pt x="2" y="10"/>
                        </a:lnTo>
                        <a:lnTo>
                          <a:pt x="0" y="14"/>
                        </a:lnTo>
                        <a:lnTo>
                          <a:pt x="0" y="18"/>
                        </a:lnTo>
                        <a:lnTo>
                          <a:pt x="0" y="22"/>
                        </a:lnTo>
                        <a:lnTo>
                          <a:pt x="2" y="26"/>
                        </a:lnTo>
                        <a:lnTo>
                          <a:pt x="2" y="28"/>
                        </a:lnTo>
                        <a:lnTo>
                          <a:pt x="4" y="30"/>
                        </a:lnTo>
                        <a:lnTo>
                          <a:pt x="6" y="32"/>
                        </a:lnTo>
                        <a:lnTo>
                          <a:pt x="10" y="36"/>
                        </a:lnTo>
                        <a:lnTo>
                          <a:pt x="12" y="36"/>
                        </a:lnTo>
                        <a:lnTo>
                          <a:pt x="16" y="38"/>
                        </a:lnTo>
                        <a:lnTo>
                          <a:pt x="20" y="38"/>
                        </a:lnTo>
                        <a:lnTo>
                          <a:pt x="24" y="38"/>
                        </a:lnTo>
                        <a:lnTo>
                          <a:pt x="28" y="36"/>
                        </a:lnTo>
                        <a:lnTo>
                          <a:pt x="32" y="34"/>
                        </a:lnTo>
                        <a:lnTo>
                          <a:pt x="34" y="32"/>
                        </a:lnTo>
                        <a:lnTo>
                          <a:pt x="36" y="30"/>
                        </a:lnTo>
                        <a:lnTo>
                          <a:pt x="38" y="26"/>
                        </a:lnTo>
                        <a:lnTo>
                          <a:pt x="40" y="24"/>
                        </a:lnTo>
                        <a:lnTo>
                          <a:pt x="40" y="20"/>
                        </a:lnTo>
                        <a:lnTo>
                          <a:pt x="40" y="16"/>
                        </a:lnTo>
                        <a:lnTo>
                          <a:pt x="38" y="14"/>
                        </a:lnTo>
                        <a:lnTo>
                          <a:pt x="38" y="10"/>
                        </a:lnTo>
                        <a:lnTo>
                          <a:pt x="36" y="8"/>
                        </a:lnTo>
                        <a:lnTo>
                          <a:pt x="34" y="6"/>
                        </a:lnTo>
                        <a:lnTo>
                          <a:pt x="32" y="4"/>
                        </a:lnTo>
                        <a:lnTo>
                          <a:pt x="30" y="0"/>
                        </a:lnTo>
                        <a:lnTo>
                          <a:pt x="26" y="0"/>
                        </a:lnTo>
                        <a:lnTo>
                          <a:pt x="22" y="0"/>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36" name="Freeform 192"/>
                  <p:cNvSpPr>
                    <a:spLocks/>
                  </p:cNvSpPr>
                  <p:nvPr/>
                </p:nvSpPr>
                <p:spPr bwMode="auto">
                  <a:xfrm>
                    <a:off x="3859" y="2798"/>
                    <a:ext cx="19" cy="19"/>
                  </a:xfrm>
                  <a:custGeom>
                    <a:avLst/>
                    <a:gdLst>
                      <a:gd name="T0" fmla="*/ 10 w 40"/>
                      <a:gd name="T1" fmla="*/ 0 h 38"/>
                      <a:gd name="T2" fmla="*/ 8 w 40"/>
                      <a:gd name="T3" fmla="*/ 0 h 38"/>
                      <a:gd name="T4" fmla="*/ 6 w 40"/>
                      <a:gd name="T5" fmla="*/ 1 h 38"/>
                      <a:gd name="T6" fmla="*/ 4 w 40"/>
                      <a:gd name="T7" fmla="*/ 2 h 38"/>
                      <a:gd name="T8" fmla="*/ 3 w 40"/>
                      <a:gd name="T9" fmla="*/ 3 h 38"/>
                      <a:gd name="T10" fmla="*/ 2 w 40"/>
                      <a:gd name="T11" fmla="*/ 4 h 38"/>
                      <a:gd name="T12" fmla="*/ 1 w 40"/>
                      <a:gd name="T13" fmla="*/ 6 h 38"/>
                      <a:gd name="T14" fmla="*/ 0 w 40"/>
                      <a:gd name="T15" fmla="*/ 8 h 38"/>
                      <a:gd name="T16" fmla="*/ 0 w 40"/>
                      <a:gd name="T17" fmla="*/ 10 h 38"/>
                      <a:gd name="T18" fmla="*/ 0 w 40"/>
                      <a:gd name="T19" fmla="*/ 11 h 38"/>
                      <a:gd name="T20" fmla="*/ 1 w 40"/>
                      <a:gd name="T21" fmla="*/ 13 h 38"/>
                      <a:gd name="T22" fmla="*/ 2 w 40"/>
                      <a:gd name="T23" fmla="*/ 14 h 38"/>
                      <a:gd name="T24" fmla="*/ 2 w 40"/>
                      <a:gd name="T25" fmla="*/ 16 h 38"/>
                      <a:gd name="T26" fmla="*/ 3 w 40"/>
                      <a:gd name="T27" fmla="*/ 17 h 38"/>
                      <a:gd name="T28" fmla="*/ 5 w 40"/>
                      <a:gd name="T29" fmla="*/ 18 h 38"/>
                      <a:gd name="T30" fmla="*/ 7 w 40"/>
                      <a:gd name="T31" fmla="*/ 19 h 38"/>
                      <a:gd name="T32" fmla="*/ 8 w 40"/>
                      <a:gd name="T33" fmla="*/ 19 h 38"/>
                      <a:gd name="T34" fmla="*/ 10 w 40"/>
                      <a:gd name="T35" fmla="*/ 19 h 38"/>
                      <a:gd name="T36" fmla="*/ 11 w 40"/>
                      <a:gd name="T37" fmla="*/ 19 h 38"/>
                      <a:gd name="T38" fmla="*/ 13 w 40"/>
                      <a:gd name="T39" fmla="*/ 19 h 38"/>
                      <a:gd name="T40" fmla="*/ 15 w 40"/>
                      <a:gd name="T41" fmla="*/ 18 h 38"/>
                      <a:gd name="T42" fmla="*/ 16 w 40"/>
                      <a:gd name="T43" fmla="*/ 17 h 38"/>
                      <a:gd name="T44" fmla="*/ 17 w 40"/>
                      <a:gd name="T45" fmla="*/ 15 h 38"/>
                      <a:gd name="T46" fmla="*/ 18 w 40"/>
                      <a:gd name="T47" fmla="*/ 14 h 38"/>
                      <a:gd name="T48" fmla="*/ 19 w 40"/>
                      <a:gd name="T49" fmla="*/ 12 h 38"/>
                      <a:gd name="T50" fmla="*/ 19 w 40"/>
                      <a:gd name="T51" fmla="*/ 10 h 38"/>
                      <a:gd name="T52" fmla="*/ 19 w 40"/>
                      <a:gd name="T53" fmla="*/ 9 h 38"/>
                      <a:gd name="T54" fmla="*/ 18 w 40"/>
                      <a:gd name="T55" fmla="*/ 7 h 38"/>
                      <a:gd name="T56" fmla="*/ 18 w 40"/>
                      <a:gd name="T57" fmla="*/ 6 h 38"/>
                      <a:gd name="T58" fmla="*/ 17 w 40"/>
                      <a:gd name="T59" fmla="*/ 4 h 38"/>
                      <a:gd name="T60" fmla="*/ 16 w 40"/>
                      <a:gd name="T61" fmla="*/ 3 h 38"/>
                      <a:gd name="T62" fmla="*/ 15 w 40"/>
                      <a:gd name="T63" fmla="*/ 2 h 38"/>
                      <a:gd name="T64" fmla="*/ 14 w 40"/>
                      <a:gd name="T65" fmla="*/ 1 h 38"/>
                      <a:gd name="T66" fmla="*/ 12 w 40"/>
                      <a:gd name="T67" fmla="*/ 1 h 38"/>
                      <a:gd name="T68" fmla="*/ 11 w 40"/>
                      <a:gd name="T69" fmla="*/ 0 h 38"/>
                      <a:gd name="T70" fmla="*/ 10 w 40"/>
                      <a:gd name="T71" fmla="*/ 0 h 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
                      <a:gd name="T109" fmla="*/ 0 h 38"/>
                      <a:gd name="T110" fmla="*/ 40 w 40"/>
                      <a:gd name="T111" fmla="*/ 38 h 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 h="38">
                        <a:moveTo>
                          <a:pt x="20" y="0"/>
                        </a:moveTo>
                        <a:lnTo>
                          <a:pt x="16" y="0"/>
                        </a:lnTo>
                        <a:lnTo>
                          <a:pt x="12" y="2"/>
                        </a:lnTo>
                        <a:lnTo>
                          <a:pt x="8" y="4"/>
                        </a:lnTo>
                        <a:lnTo>
                          <a:pt x="6" y="6"/>
                        </a:lnTo>
                        <a:lnTo>
                          <a:pt x="4" y="8"/>
                        </a:lnTo>
                        <a:lnTo>
                          <a:pt x="2" y="12"/>
                        </a:lnTo>
                        <a:lnTo>
                          <a:pt x="0" y="16"/>
                        </a:lnTo>
                        <a:lnTo>
                          <a:pt x="0" y="20"/>
                        </a:lnTo>
                        <a:lnTo>
                          <a:pt x="0" y="22"/>
                        </a:lnTo>
                        <a:lnTo>
                          <a:pt x="2" y="26"/>
                        </a:lnTo>
                        <a:lnTo>
                          <a:pt x="4" y="28"/>
                        </a:lnTo>
                        <a:lnTo>
                          <a:pt x="4" y="32"/>
                        </a:lnTo>
                        <a:lnTo>
                          <a:pt x="6" y="34"/>
                        </a:lnTo>
                        <a:lnTo>
                          <a:pt x="10" y="36"/>
                        </a:lnTo>
                        <a:lnTo>
                          <a:pt x="14" y="38"/>
                        </a:lnTo>
                        <a:lnTo>
                          <a:pt x="16" y="38"/>
                        </a:lnTo>
                        <a:lnTo>
                          <a:pt x="20" y="38"/>
                        </a:lnTo>
                        <a:lnTo>
                          <a:pt x="24" y="38"/>
                        </a:lnTo>
                        <a:lnTo>
                          <a:pt x="28" y="38"/>
                        </a:lnTo>
                        <a:lnTo>
                          <a:pt x="32" y="36"/>
                        </a:lnTo>
                        <a:lnTo>
                          <a:pt x="34" y="34"/>
                        </a:lnTo>
                        <a:lnTo>
                          <a:pt x="36" y="30"/>
                        </a:lnTo>
                        <a:lnTo>
                          <a:pt x="38" y="28"/>
                        </a:lnTo>
                        <a:lnTo>
                          <a:pt x="40" y="24"/>
                        </a:lnTo>
                        <a:lnTo>
                          <a:pt x="40" y="20"/>
                        </a:lnTo>
                        <a:lnTo>
                          <a:pt x="40" y="18"/>
                        </a:lnTo>
                        <a:lnTo>
                          <a:pt x="38" y="14"/>
                        </a:lnTo>
                        <a:lnTo>
                          <a:pt x="38" y="12"/>
                        </a:lnTo>
                        <a:lnTo>
                          <a:pt x="36" y="8"/>
                        </a:lnTo>
                        <a:lnTo>
                          <a:pt x="34" y="6"/>
                        </a:lnTo>
                        <a:lnTo>
                          <a:pt x="32" y="4"/>
                        </a:lnTo>
                        <a:lnTo>
                          <a:pt x="30" y="2"/>
                        </a:lnTo>
                        <a:lnTo>
                          <a:pt x="26" y="2"/>
                        </a:lnTo>
                        <a:lnTo>
                          <a:pt x="24" y="0"/>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37" name="Freeform 193"/>
                  <p:cNvSpPr>
                    <a:spLocks/>
                  </p:cNvSpPr>
                  <p:nvPr/>
                </p:nvSpPr>
                <p:spPr bwMode="auto">
                  <a:xfrm>
                    <a:off x="3896" y="2890"/>
                    <a:ext cx="19" cy="19"/>
                  </a:xfrm>
                  <a:custGeom>
                    <a:avLst/>
                    <a:gdLst>
                      <a:gd name="T0" fmla="*/ 9 w 38"/>
                      <a:gd name="T1" fmla="*/ 0 h 38"/>
                      <a:gd name="T2" fmla="*/ 7 w 38"/>
                      <a:gd name="T3" fmla="*/ 0 h 38"/>
                      <a:gd name="T4" fmla="*/ 5 w 38"/>
                      <a:gd name="T5" fmla="*/ 1 h 38"/>
                      <a:gd name="T6" fmla="*/ 4 w 38"/>
                      <a:gd name="T7" fmla="*/ 1 h 38"/>
                      <a:gd name="T8" fmla="*/ 3 w 38"/>
                      <a:gd name="T9" fmla="*/ 2 h 38"/>
                      <a:gd name="T10" fmla="*/ 1 w 38"/>
                      <a:gd name="T11" fmla="*/ 4 h 38"/>
                      <a:gd name="T12" fmla="*/ 0 w 38"/>
                      <a:gd name="T13" fmla="*/ 5 h 38"/>
                      <a:gd name="T14" fmla="*/ 0 w 38"/>
                      <a:gd name="T15" fmla="*/ 7 h 38"/>
                      <a:gd name="T16" fmla="*/ 0 w 38"/>
                      <a:gd name="T17" fmla="*/ 10 h 38"/>
                      <a:gd name="T18" fmla="*/ 0 w 38"/>
                      <a:gd name="T19" fmla="*/ 11 h 38"/>
                      <a:gd name="T20" fmla="*/ 0 w 38"/>
                      <a:gd name="T21" fmla="*/ 13 h 38"/>
                      <a:gd name="T22" fmla="*/ 1 w 38"/>
                      <a:gd name="T23" fmla="*/ 14 h 38"/>
                      <a:gd name="T24" fmla="*/ 1 w 38"/>
                      <a:gd name="T25" fmla="*/ 15 h 38"/>
                      <a:gd name="T26" fmla="*/ 3 w 38"/>
                      <a:gd name="T27" fmla="*/ 16 h 38"/>
                      <a:gd name="T28" fmla="*/ 4 w 38"/>
                      <a:gd name="T29" fmla="*/ 18 h 38"/>
                      <a:gd name="T30" fmla="*/ 6 w 38"/>
                      <a:gd name="T31" fmla="*/ 19 h 38"/>
                      <a:gd name="T32" fmla="*/ 7 w 38"/>
                      <a:gd name="T33" fmla="*/ 19 h 38"/>
                      <a:gd name="T34" fmla="*/ 10 w 38"/>
                      <a:gd name="T35" fmla="*/ 19 h 38"/>
                      <a:gd name="T36" fmla="*/ 11 w 38"/>
                      <a:gd name="T37" fmla="*/ 19 h 38"/>
                      <a:gd name="T38" fmla="*/ 14 w 38"/>
                      <a:gd name="T39" fmla="*/ 18 h 38"/>
                      <a:gd name="T40" fmla="*/ 15 w 38"/>
                      <a:gd name="T41" fmla="*/ 17 h 38"/>
                      <a:gd name="T42" fmla="*/ 17 w 38"/>
                      <a:gd name="T43" fmla="*/ 16 h 38"/>
                      <a:gd name="T44" fmla="*/ 18 w 38"/>
                      <a:gd name="T45" fmla="*/ 15 h 38"/>
                      <a:gd name="T46" fmla="*/ 18 w 38"/>
                      <a:gd name="T47" fmla="*/ 13 h 38"/>
                      <a:gd name="T48" fmla="*/ 19 w 38"/>
                      <a:gd name="T49" fmla="*/ 12 h 38"/>
                      <a:gd name="T50" fmla="*/ 19 w 38"/>
                      <a:gd name="T51" fmla="*/ 10 h 38"/>
                      <a:gd name="T52" fmla="*/ 19 w 38"/>
                      <a:gd name="T53" fmla="*/ 8 h 38"/>
                      <a:gd name="T54" fmla="*/ 19 w 38"/>
                      <a:gd name="T55" fmla="*/ 7 h 38"/>
                      <a:gd name="T56" fmla="*/ 18 w 38"/>
                      <a:gd name="T57" fmla="*/ 5 h 38"/>
                      <a:gd name="T58" fmla="*/ 18 w 38"/>
                      <a:gd name="T59" fmla="*/ 4 h 38"/>
                      <a:gd name="T60" fmla="*/ 17 w 38"/>
                      <a:gd name="T61" fmla="*/ 3 h 38"/>
                      <a:gd name="T62" fmla="*/ 15 w 38"/>
                      <a:gd name="T63" fmla="*/ 2 h 38"/>
                      <a:gd name="T64" fmla="*/ 14 w 38"/>
                      <a:gd name="T65" fmla="*/ 1 h 38"/>
                      <a:gd name="T66" fmla="*/ 12 w 38"/>
                      <a:gd name="T67" fmla="*/ 0 h 38"/>
                      <a:gd name="T68" fmla="*/ 11 w 38"/>
                      <a:gd name="T69" fmla="*/ 0 h 38"/>
                      <a:gd name="T70" fmla="*/ 9 w 38"/>
                      <a:gd name="T71" fmla="*/ 0 h 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
                      <a:gd name="T109" fmla="*/ 0 h 38"/>
                      <a:gd name="T110" fmla="*/ 38 w 38"/>
                      <a:gd name="T111" fmla="*/ 38 h 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 h="38">
                        <a:moveTo>
                          <a:pt x="18" y="0"/>
                        </a:moveTo>
                        <a:lnTo>
                          <a:pt x="14" y="0"/>
                        </a:lnTo>
                        <a:lnTo>
                          <a:pt x="10" y="2"/>
                        </a:lnTo>
                        <a:lnTo>
                          <a:pt x="8" y="2"/>
                        </a:lnTo>
                        <a:lnTo>
                          <a:pt x="6" y="4"/>
                        </a:lnTo>
                        <a:lnTo>
                          <a:pt x="2" y="8"/>
                        </a:lnTo>
                        <a:lnTo>
                          <a:pt x="0" y="10"/>
                        </a:lnTo>
                        <a:lnTo>
                          <a:pt x="0" y="14"/>
                        </a:lnTo>
                        <a:lnTo>
                          <a:pt x="0" y="20"/>
                        </a:lnTo>
                        <a:lnTo>
                          <a:pt x="0" y="22"/>
                        </a:lnTo>
                        <a:lnTo>
                          <a:pt x="0" y="26"/>
                        </a:lnTo>
                        <a:lnTo>
                          <a:pt x="2" y="28"/>
                        </a:lnTo>
                        <a:lnTo>
                          <a:pt x="2" y="30"/>
                        </a:lnTo>
                        <a:lnTo>
                          <a:pt x="6" y="32"/>
                        </a:lnTo>
                        <a:lnTo>
                          <a:pt x="8" y="36"/>
                        </a:lnTo>
                        <a:lnTo>
                          <a:pt x="12" y="38"/>
                        </a:lnTo>
                        <a:lnTo>
                          <a:pt x="14" y="38"/>
                        </a:lnTo>
                        <a:lnTo>
                          <a:pt x="20" y="38"/>
                        </a:lnTo>
                        <a:lnTo>
                          <a:pt x="22" y="38"/>
                        </a:lnTo>
                        <a:lnTo>
                          <a:pt x="28" y="36"/>
                        </a:lnTo>
                        <a:lnTo>
                          <a:pt x="30" y="34"/>
                        </a:lnTo>
                        <a:lnTo>
                          <a:pt x="34" y="32"/>
                        </a:lnTo>
                        <a:lnTo>
                          <a:pt x="36" y="30"/>
                        </a:lnTo>
                        <a:lnTo>
                          <a:pt x="36" y="26"/>
                        </a:lnTo>
                        <a:lnTo>
                          <a:pt x="38" y="24"/>
                        </a:lnTo>
                        <a:lnTo>
                          <a:pt x="38" y="20"/>
                        </a:lnTo>
                        <a:lnTo>
                          <a:pt x="38" y="16"/>
                        </a:lnTo>
                        <a:lnTo>
                          <a:pt x="38" y="14"/>
                        </a:lnTo>
                        <a:lnTo>
                          <a:pt x="36" y="10"/>
                        </a:lnTo>
                        <a:lnTo>
                          <a:pt x="36" y="8"/>
                        </a:lnTo>
                        <a:lnTo>
                          <a:pt x="34" y="6"/>
                        </a:lnTo>
                        <a:lnTo>
                          <a:pt x="30" y="4"/>
                        </a:lnTo>
                        <a:lnTo>
                          <a:pt x="28" y="2"/>
                        </a:lnTo>
                        <a:lnTo>
                          <a:pt x="24" y="0"/>
                        </a:lnTo>
                        <a:lnTo>
                          <a:pt x="22"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grpSp>
            <p:grpSp>
              <p:nvGrpSpPr>
                <p:cNvPr id="7221" name="Group 203"/>
                <p:cNvGrpSpPr>
                  <a:grpSpLocks/>
                </p:cNvGrpSpPr>
                <p:nvPr/>
              </p:nvGrpSpPr>
              <p:grpSpPr bwMode="auto">
                <a:xfrm>
                  <a:off x="2730" y="2271"/>
                  <a:ext cx="193" cy="644"/>
                  <a:chOff x="2730" y="2271"/>
                  <a:chExt cx="193" cy="644"/>
                </a:xfrm>
              </p:grpSpPr>
              <p:sp>
                <p:nvSpPr>
                  <p:cNvPr id="7222" name="Freeform 195"/>
                  <p:cNvSpPr>
                    <a:spLocks/>
                  </p:cNvSpPr>
                  <p:nvPr/>
                </p:nvSpPr>
                <p:spPr bwMode="auto">
                  <a:xfrm>
                    <a:off x="2730" y="2271"/>
                    <a:ext cx="19" cy="19"/>
                  </a:xfrm>
                  <a:custGeom>
                    <a:avLst/>
                    <a:gdLst>
                      <a:gd name="T0" fmla="*/ 10 w 37"/>
                      <a:gd name="T1" fmla="*/ 0 h 38"/>
                      <a:gd name="T2" fmla="*/ 7 w 37"/>
                      <a:gd name="T3" fmla="*/ 0 h 38"/>
                      <a:gd name="T4" fmla="*/ 6 w 37"/>
                      <a:gd name="T5" fmla="*/ 0 h 38"/>
                      <a:gd name="T6" fmla="*/ 4 w 37"/>
                      <a:gd name="T7" fmla="*/ 1 h 38"/>
                      <a:gd name="T8" fmla="*/ 3 w 37"/>
                      <a:gd name="T9" fmla="*/ 2 h 38"/>
                      <a:gd name="T10" fmla="*/ 1 w 37"/>
                      <a:gd name="T11" fmla="*/ 4 h 38"/>
                      <a:gd name="T12" fmla="*/ 1 w 37"/>
                      <a:gd name="T13" fmla="*/ 5 h 38"/>
                      <a:gd name="T14" fmla="*/ 0 w 37"/>
                      <a:gd name="T15" fmla="*/ 7 h 38"/>
                      <a:gd name="T16" fmla="*/ 0 w 37"/>
                      <a:gd name="T17" fmla="*/ 9 h 38"/>
                      <a:gd name="T18" fmla="*/ 0 w 37"/>
                      <a:gd name="T19" fmla="*/ 11 h 38"/>
                      <a:gd name="T20" fmla="*/ 0 w 37"/>
                      <a:gd name="T21" fmla="*/ 13 h 38"/>
                      <a:gd name="T22" fmla="*/ 1 w 37"/>
                      <a:gd name="T23" fmla="*/ 14 h 38"/>
                      <a:gd name="T24" fmla="*/ 2 w 37"/>
                      <a:gd name="T25" fmla="*/ 15 h 38"/>
                      <a:gd name="T26" fmla="*/ 3 w 37"/>
                      <a:gd name="T27" fmla="*/ 16 h 38"/>
                      <a:gd name="T28" fmla="*/ 5 w 37"/>
                      <a:gd name="T29" fmla="*/ 18 h 38"/>
                      <a:gd name="T30" fmla="*/ 6 w 37"/>
                      <a:gd name="T31" fmla="*/ 18 h 38"/>
                      <a:gd name="T32" fmla="*/ 7 w 37"/>
                      <a:gd name="T33" fmla="*/ 19 h 38"/>
                      <a:gd name="T34" fmla="*/ 10 w 37"/>
                      <a:gd name="T35" fmla="*/ 19 h 38"/>
                      <a:gd name="T36" fmla="*/ 12 w 37"/>
                      <a:gd name="T37" fmla="*/ 19 h 38"/>
                      <a:gd name="T38" fmla="*/ 14 w 37"/>
                      <a:gd name="T39" fmla="*/ 18 h 38"/>
                      <a:gd name="T40" fmla="*/ 15 w 37"/>
                      <a:gd name="T41" fmla="*/ 17 h 38"/>
                      <a:gd name="T42" fmla="*/ 17 w 37"/>
                      <a:gd name="T43" fmla="*/ 16 h 38"/>
                      <a:gd name="T44" fmla="*/ 18 w 37"/>
                      <a:gd name="T45" fmla="*/ 15 h 38"/>
                      <a:gd name="T46" fmla="*/ 19 w 37"/>
                      <a:gd name="T47" fmla="*/ 13 h 38"/>
                      <a:gd name="T48" fmla="*/ 19 w 37"/>
                      <a:gd name="T49" fmla="*/ 12 h 38"/>
                      <a:gd name="T50" fmla="*/ 19 w 37"/>
                      <a:gd name="T51" fmla="*/ 10 h 38"/>
                      <a:gd name="T52" fmla="*/ 19 w 37"/>
                      <a:gd name="T53" fmla="*/ 8 h 38"/>
                      <a:gd name="T54" fmla="*/ 19 w 37"/>
                      <a:gd name="T55" fmla="*/ 7 h 38"/>
                      <a:gd name="T56" fmla="*/ 19 w 37"/>
                      <a:gd name="T57" fmla="*/ 5 h 38"/>
                      <a:gd name="T58" fmla="*/ 18 w 37"/>
                      <a:gd name="T59" fmla="*/ 4 h 38"/>
                      <a:gd name="T60" fmla="*/ 17 w 37"/>
                      <a:gd name="T61" fmla="*/ 3 h 38"/>
                      <a:gd name="T62" fmla="*/ 16 w 37"/>
                      <a:gd name="T63" fmla="*/ 2 h 38"/>
                      <a:gd name="T64" fmla="*/ 14 w 37"/>
                      <a:gd name="T65" fmla="*/ 0 h 38"/>
                      <a:gd name="T66" fmla="*/ 12 w 37"/>
                      <a:gd name="T67" fmla="*/ 0 h 38"/>
                      <a:gd name="T68" fmla="*/ 11 w 37"/>
                      <a:gd name="T69" fmla="*/ 0 h 38"/>
                      <a:gd name="T70" fmla="*/ 10 w 37"/>
                      <a:gd name="T71" fmla="*/ 0 h 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
                      <a:gd name="T109" fmla="*/ 0 h 38"/>
                      <a:gd name="T110" fmla="*/ 37 w 37"/>
                      <a:gd name="T111" fmla="*/ 38 h 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 h="38">
                        <a:moveTo>
                          <a:pt x="20" y="0"/>
                        </a:moveTo>
                        <a:lnTo>
                          <a:pt x="14" y="0"/>
                        </a:lnTo>
                        <a:lnTo>
                          <a:pt x="12" y="0"/>
                        </a:lnTo>
                        <a:lnTo>
                          <a:pt x="8" y="2"/>
                        </a:lnTo>
                        <a:lnTo>
                          <a:pt x="6" y="4"/>
                        </a:lnTo>
                        <a:lnTo>
                          <a:pt x="2" y="8"/>
                        </a:lnTo>
                        <a:lnTo>
                          <a:pt x="2" y="10"/>
                        </a:lnTo>
                        <a:lnTo>
                          <a:pt x="0" y="14"/>
                        </a:lnTo>
                        <a:lnTo>
                          <a:pt x="0" y="18"/>
                        </a:lnTo>
                        <a:lnTo>
                          <a:pt x="0" y="22"/>
                        </a:lnTo>
                        <a:lnTo>
                          <a:pt x="0" y="26"/>
                        </a:lnTo>
                        <a:lnTo>
                          <a:pt x="2" y="28"/>
                        </a:lnTo>
                        <a:lnTo>
                          <a:pt x="4" y="30"/>
                        </a:lnTo>
                        <a:lnTo>
                          <a:pt x="6" y="32"/>
                        </a:lnTo>
                        <a:lnTo>
                          <a:pt x="10" y="36"/>
                        </a:lnTo>
                        <a:lnTo>
                          <a:pt x="12" y="36"/>
                        </a:lnTo>
                        <a:lnTo>
                          <a:pt x="14" y="38"/>
                        </a:lnTo>
                        <a:lnTo>
                          <a:pt x="20" y="38"/>
                        </a:lnTo>
                        <a:lnTo>
                          <a:pt x="24" y="38"/>
                        </a:lnTo>
                        <a:lnTo>
                          <a:pt x="27" y="36"/>
                        </a:lnTo>
                        <a:lnTo>
                          <a:pt x="29" y="34"/>
                        </a:lnTo>
                        <a:lnTo>
                          <a:pt x="33" y="32"/>
                        </a:lnTo>
                        <a:lnTo>
                          <a:pt x="35" y="30"/>
                        </a:lnTo>
                        <a:lnTo>
                          <a:pt x="37" y="26"/>
                        </a:lnTo>
                        <a:lnTo>
                          <a:pt x="37" y="24"/>
                        </a:lnTo>
                        <a:lnTo>
                          <a:pt x="37" y="20"/>
                        </a:lnTo>
                        <a:lnTo>
                          <a:pt x="37" y="16"/>
                        </a:lnTo>
                        <a:lnTo>
                          <a:pt x="37" y="14"/>
                        </a:lnTo>
                        <a:lnTo>
                          <a:pt x="37" y="10"/>
                        </a:lnTo>
                        <a:lnTo>
                          <a:pt x="35" y="8"/>
                        </a:lnTo>
                        <a:lnTo>
                          <a:pt x="33" y="6"/>
                        </a:lnTo>
                        <a:lnTo>
                          <a:pt x="31" y="4"/>
                        </a:lnTo>
                        <a:lnTo>
                          <a:pt x="27" y="0"/>
                        </a:lnTo>
                        <a:lnTo>
                          <a:pt x="24" y="0"/>
                        </a:lnTo>
                        <a:lnTo>
                          <a:pt x="22" y="0"/>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23" name="Freeform 196"/>
                  <p:cNvSpPr>
                    <a:spLocks/>
                  </p:cNvSpPr>
                  <p:nvPr/>
                </p:nvSpPr>
                <p:spPr bwMode="auto">
                  <a:xfrm>
                    <a:off x="2756" y="2358"/>
                    <a:ext cx="19" cy="19"/>
                  </a:xfrm>
                  <a:custGeom>
                    <a:avLst/>
                    <a:gdLst>
                      <a:gd name="T0" fmla="*/ 9 w 38"/>
                      <a:gd name="T1" fmla="*/ 0 h 38"/>
                      <a:gd name="T2" fmla="*/ 7 w 38"/>
                      <a:gd name="T3" fmla="*/ 0 h 38"/>
                      <a:gd name="T4" fmla="*/ 5 w 38"/>
                      <a:gd name="T5" fmla="*/ 1 h 38"/>
                      <a:gd name="T6" fmla="*/ 4 w 38"/>
                      <a:gd name="T7" fmla="*/ 2 h 38"/>
                      <a:gd name="T8" fmla="*/ 3 w 38"/>
                      <a:gd name="T9" fmla="*/ 3 h 38"/>
                      <a:gd name="T10" fmla="*/ 1 w 38"/>
                      <a:gd name="T11" fmla="*/ 4 h 38"/>
                      <a:gd name="T12" fmla="*/ 0 w 38"/>
                      <a:gd name="T13" fmla="*/ 6 h 38"/>
                      <a:gd name="T14" fmla="*/ 0 w 38"/>
                      <a:gd name="T15" fmla="*/ 8 h 38"/>
                      <a:gd name="T16" fmla="*/ 0 w 38"/>
                      <a:gd name="T17" fmla="*/ 10 h 38"/>
                      <a:gd name="T18" fmla="*/ 0 w 38"/>
                      <a:gd name="T19" fmla="*/ 12 h 38"/>
                      <a:gd name="T20" fmla="*/ 0 w 38"/>
                      <a:gd name="T21" fmla="*/ 13 h 38"/>
                      <a:gd name="T22" fmla="*/ 1 w 38"/>
                      <a:gd name="T23" fmla="*/ 14 h 38"/>
                      <a:gd name="T24" fmla="*/ 1 w 38"/>
                      <a:gd name="T25" fmla="*/ 16 h 38"/>
                      <a:gd name="T26" fmla="*/ 3 w 38"/>
                      <a:gd name="T27" fmla="*/ 17 h 38"/>
                      <a:gd name="T28" fmla="*/ 4 w 38"/>
                      <a:gd name="T29" fmla="*/ 18 h 38"/>
                      <a:gd name="T30" fmla="*/ 6 w 38"/>
                      <a:gd name="T31" fmla="*/ 19 h 38"/>
                      <a:gd name="T32" fmla="*/ 7 w 38"/>
                      <a:gd name="T33" fmla="*/ 19 h 38"/>
                      <a:gd name="T34" fmla="*/ 10 w 38"/>
                      <a:gd name="T35" fmla="*/ 19 h 38"/>
                      <a:gd name="T36" fmla="*/ 12 w 38"/>
                      <a:gd name="T37" fmla="*/ 19 h 38"/>
                      <a:gd name="T38" fmla="*/ 14 w 38"/>
                      <a:gd name="T39" fmla="*/ 19 h 38"/>
                      <a:gd name="T40" fmla="*/ 15 w 38"/>
                      <a:gd name="T41" fmla="*/ 18 h 38"/>
                      <a:gd name="T42" fmla="*/ 17 w 38"/>
                      <a:gd name="T43" fmla="*/ 17 h 38"/>
                      <a:gd name="T44" fmla="*/ 18 w 38"/>
                      <a:gd name="T45" fmla="*/ 16 h 38"/>
                      <a:gd name="T46" fmla="*/ 18 w 38"/>
                      <a:gd name="T47" fmla="*/ 14 h 38"/>
                      <a:gd name="T48" fmla="*/ 19 w 38"/>
                      <a:gd name="T49" fmla="*/ 12 h 38"/>
                      <a:gd name="T50" fmla="*/ 19 w 38"/>
                      <a:gd name="T51" fmla="*/ 11 h 38"/>
                      <a:gd name="T52" fmla="*/ 19 w 38"/>
                      <a:gd name="T53" fmla="*/ 9 h 38"/>
                      <a:gd name="T54" fmla="*/ 19 w 38"/>
                      <a:gd name="T55" fmla="*/ 7 h 38"/>
                      <a:gd name="T56" fmla="*/ 18 w 38"/>
                      <a:gd name="T57" fmla="*/ 6 h 38"/>
                      <a:gd name="T58" fmla="*/ 18 w 38"/>
                      <a:gd name="T59" fmla="*/ 4 h 38"/>
                      <a:gd name="T60" fmla="*/ 17 w 38"/>
                      <a:gd name="T61" fmla="*/ 3 h 38"/>
                      <a:gd name="T62" fmla="*/ 15 w 38"/>
                      <a:gd name="T63" fmla="*/ 2 h 38"/>
                      <a:gd name="T64" fmla="*/ 14 w 38"/>
                      <a:gd name="T65" fmla="*/ 1 h 38"/>
                      <a:gd name="T66" fmla="*/ 12 w 38"/>
                      <a:gd name="T67" fmla="*/ 1 h 38"/>
                      <a:gd name="T68" fmla="*/ 11 w 38"/>
                      <a:gd name="T69" fmla="*/ 0 h 38"/>
                      <a:gd name="T70" fmla="*/ 9 w 38"/>
                      <a:gd name="T71" fmla="*/ 0 h 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
                      <a:gd name="T109" fmla="*/ 0 h 38"/>
                      <a:gd name="T110" fmla="*/ 38 w 38"/>
                      <a:gd name="T111" fmla="*/ 38 h 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 h="38">
                        <a:moveTo>
                          <a:pt x="18" y="0"/>
                        </a:moveTo>
                        <a:lnTo>
                          <a:pt x="14" y="0"/>
                        </a:lnTo>
                        <a:lnTo>
                          <a:pt x="10" y="2"/>
                        </a:lnTo>
                        <a:lnTo>
                          <a:pt x="8" y="4"/>
                        </a:lnTo>
                        <a:lnTo>
                          <a:pt x="6" y="6"/>
                        </a:lnTo>
                        <a:lnTo>
                          <a:pt x="2" y="8"/>
                        </a:lnTo>
                        <a:lnTo>
                          <a:pt x="0" y="12"/>
                        </a:lnTo>
                        <a:lnTo>
                          <a:pt x="0" y="16"/>
                        </a:lnTo>
                        <a:lnTo>
                          <a:pt x="0" y="20"/>
                        </a:lnTo>
                        <a:lnTo>
                          <a:pt x="0" y="24"/>
                        </a:lnTo>
                        <a:lnTo>
                          <a:pt x="0" y="26"/>
                        </a:lnTo>
                        <a:lnTo>
                          <a:pt x="2" y="28"/>
                        </a:lnTo>
                        <a:lnTo>
                          <a:pt x="2" y="32"/>
                        </a:lnTo>
                        <a:lnTo>
                          <a:pt x="6" y="34"/>
                        </a:lnTo>
                        <a:lnTo>
                          <a:pt x="8" y="36"/>
                        </a:lnTo>
                        <a:lnTo>
                          <a:pt x="12" y="38"/>
                        </a:lnTo>
                        <a:lnTo>
                          <a:pt x="14" y="38"/>
                        </a:lnTo>
                        <a:lnTo>
                          <a:pt x="20" y="38"/>
                        </a:lnTo>
                        <a:lnTo>
                          <a:pt x="24" y="38"/>
                        </a:lnTo>
                        <a:lnTo>
                          <a:pt x="28" y="38"/>
                        </a:lnTo>
                        <a:lnTo>
                          <a:pt x="30" y="36"/>
                        </a:lnTo>
                        <a:lnTo>
                          <a:pt x="34" y="34"/>
                        </a:lnTo>
                        <a:lnTo>
                          <a:pt x="36" y="32"/>
                        </a:lnTo>
                        <a:lnTo>
                          <a:pt x="36" y="28"/>
                        </a:lnTo>
                        <a:lnTo>
                          <a:pt x="38" y="24"/>
                        </a:lnTo>
                        <a:lnTo>
                          <a:pt x="38" y="22"/>
                        </a:lnTo>
                        <a:lnTo>
                          <a:pt x="38" y="18"/>
                        </a:lnTo>
                        <a:lnTo>
                          <a:pt x="38" y="14"/>
                        </a:lnTo>
                        <a:lnTo>
                          <a:pt x="36" y="12"/>
                        </a:lnTo>
                        <a:lnTo>
                          <a:pt x="36" y="8"/>
                        </a:lnTo>
                        <a:lnTo>
                          <a:pt x="34" y="6"/>
                        </a:lnTo>
                        <a:lnTo>
                          <a:pt x="30" y="4"/>
                        </a:lnTo>
                        <a:lnTo>
                          <a:pt x="28" y="2"/>
                        </a:lnTo>
                        <a:lnTo>
                          <a:pt x="24" y="2"/>
                        </a:lnTo>
                        <a:lnTo>
                          <a:pt x="22"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24" name="Freeform 197"/>
                  <p:cNvSpPr>
                    <a:spLocks/>
                  </p:cNvSpPr>
                  <p:nvPr/>
                </p:nvSpPr>
                <p:spPr bwMode="auto">
                  <a:xfrm>
                    <a:off x="2784" y="2447"/>
                    <a:ext cx="20" cy="19"/>
                  </a:xfrm>
                  <a:custGeom>
                    <a:avLst/>
                    <a:gdLst>
                      <a:gd name="T0" fmla="*/ 10 w 40"/>
                      <a:gd name="T1" fmla="*/ 0 h 38"/>
                      <a:gd name="T2" fmla="*/ 8 w 40"/>
                      <a:gd name="T3" fmla="*/ 0 h 38"/>
                      <a:gd name="T4" fmla="*/ 6 w 40"/>
                      <a:gd name="T5" fmla="*/ 1 h 38"/>
                      <a:gd name="T6" fmla="*/ 4 w 40"/>
                      <a:gd name="T7" fmla="*/ 2 h 38"/>
                      <a:gd name="T8" fmla="*/ 3 w 40"/>
                      <a:gd name="T9" fmla="*/ 3 h 38"/>
                      <a:gd name="T10" fmla="*/ 2 w 40"/>
                      <a:gd name="T11" fmla="*/ 4 h 38"/>
                      <a:gd name="T12" fmla="*/ 1 w 40"/>
                      <a:gd name="T13" fmla="*/ 6 h 38"/>
                      <a:gd name="T14" fmla="*/ 0 w 40"/>
                      <a:gd name="T15" fmla="*/ 8 h 38"/>
                      <a:gd name="T16" fmla="*/ 0 w 40"/>
                      <a:gd name="T17" fmla="*/ 10 h 38"/>
                      <a:gd name="T18" fmla="*/ 0 w 40"/>
                      <a:gd name="T19" fmla="*/ 11 h 38"/>
                      <a:gd name="T20" fmla="*/ 1 w 40"/>
                      <a:gd name="T21" fmla="*/ 13 h 38"/>
                      <a:gd name="T22" fmla="*/ 1 w 40"/>
                      <a:gd name="T23" fmla="*/ 14 h 38"/>
                      <a:gd name="T24" fmla="*/ 2 w 40"/>
                      <a:gd name="T25" fmla="*/ 16 h 38"/>
                      <a:gd name="T26" fmla="*/ 3 w 40"/>
                      <a:gd name="T27" fmla="*/ 17 h 38"/>
                      <a:gd name="T28" fmla="*/ 5 w 40"/>
                      <a:gd name="T29" fmla="*/ 18 h 38"/>
                      <a:gd name="T30" fmla="*/ 6 w 40"/>
                      <a:gd name="T31" fmla="*/ 19 h 38"/>
                      <a:gd name="T32" fmla="*/ 8 w 40"/>
                      <a:gd name="T33" fmla="*/ 19 h 38"/>
                      <a:gd name="T34" fmla="*/ 10 w 40"/>
                      <a:gd name="T35" fmla="*/ 19 h 38"/>
                      <a:gd name="T36" fmla="*/ 12 w 40"/>
                      <a:gd name="T37" fmla="*/ 19 h 38"/>
                      <a:gd name="T38" fmla="*/ 14 w 40"/>
                      <a:gd name="T39" fmla="*/ 18 h 38"/>
                      <a:gd name="T40" fmla="*/ 16 w 40"/>
                      <a:gd name="T41" fmla="*/ 18 h 38"/>
                      <a:gd name="T42" fmla="*/ 17 w 40"/>
                      <a:gd name="T43" fmla="*/ 17 h 38"/>
                      <a:gd name="T44" fmla="*/ 18 w 40"/>
                      <a:gd name="T45" fmla="*/ 15 h 38"/>
                      <a:gd name="T46" fmla="*/ 19 w 40"/>
                      <a:gd name="T47" fmla="*/ 13 h 38"/>
                      <a:gd name="T48" fmla="*/ 20 w 40"/>
                      <a:gd name="T49" fmla="*/ 12 h 38"/>
                      <a:gd name="T50" fmla="*/ 20 w 40"/>
                      <a:gd name="T51" fmla="*/ 10 h 38"/>
                      <a:gd name="T52" fmla="*/ 20 w 40"/>
                      <a:gd name="T53" fmla="*/ 8 h 38"/>
                      <a:gd name="T54" fmla="*/ 19 w 40"/>
                      <a:gd name="T55" fmla="*/ 7 h 38"/>
                      <a:gd name="T56" fmla="*/ 19 w 40"/>
                      <a:gd name="T57" fmla="*/ 6 h 38"/>
                      <a:gd name="T58" fmla="*/ 18 w 40"/>
                      <a:gd name="T59" fmla="*/ 4 h 38"/>
                      <a:gd name="T60" fmla="*/ 17 w 40"/>
                      <a:gd name="T61" fmla="*/ 3 h 38"/>
                      <a:gd name="T62" fmla="*/ 16 w 40"/>
                      <a:gd name="T63" fmla="*/ 2 h 38"/>
                      <a:gd name="T64" fmla="*/ 15 w 40"/>
                      <a:gd name="T65" fmla="*/ 1 h 38"/>
                      <a:gd name="T66" fmla="*/ 13 w 40"/>
                      <a:gd name="T67" fmla="*/ 1 h 38"/>
                      <a:gd name="T68" fmla="*/ 11 w 40"/>
                      <a:gd name="T69" fmla="*/ 0 h 38"/>
                      <a:gd name="T70" fmla="*/ 10 w 40"/>
                      <a:gd name="T71" fmla="*/ 0 h 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
                      <a:gd name="T109" fmla="*/ 0 h 38"/>
                      <a:gd name="T110" fmla="*/ 40 w 40"/>
                      <a:gd name="T111" fmla="*/ 38 h 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 h="38">
                        <a:moveTo>
                          <a:pt x="20" y="0"/>
                        </a:moveTo>
                        <a:lnTo>
                          <a:pt x="16" y="0"/>
                        </a:lnTo>
                        <a:lnTo>
                          <a:pt x="12" y="2"/>
                        </a:lnTo>
                        <a:lnTo>
                          <a:pt x="8" y="4"/>
                        </a:lnTo>
                        <a:lnTo>
                          <a:pt x="6" y="6"/>
                        </a:lnTo>
                        <a:lnTo>
                          <a:pt x="4" y="8"/>
                        </a:lnTo>
                        <a:lnTo>
                          <a:pt x="2" y="12"/>
                        </a:lnTo>
                        <a:lnTo>
                          <a:pt x="0" y="16"/>
                        </a:lnTo>
                        <a:lnTo>
                          <a:pt x="0" y="20"/>
                        </a:lnTo>
                        <a:lnTo>
                          <a:pt x="0" y="22"/>
                        </a:lnTo>
                        <a:lnTo>
                          <a:pt x="2" y="26"/>
                        </a:lnTo>
                        <a:lnTo>
                          <a:pt x="2" y="28"/>
                        </a:lnTo>
                        <a:lnTo>
                          <a:pt x="4" y="32"/>
                        </a:lnTo>
                        <a:lnTo>
                          <a:pt x="6" y="34"/>
                        </a:lnTo>
                        <a:lnTo>
                          <a:pt x="10" y="36"/>
                        </a:lnTo>
                        <a:lnTo>
                          <a:pt x="12" y="38"/>
                        </a:lnTo>
                        <a:lnTo>
                          <a:pt x="16" y="38"/>
                        </a:lnTo>
                        <a:lnTo>
                          <a:pt x="20" y="38"/>
                        </a:lnTo>
                        <a:lnTo>
                          <a:pt x="24" y="38"/>
                        </a:lnTo>
                        <a:lnTo>
                          <a:pt x="28" y="36"/>
                        </a:lnTo>
                        <a:lnTo>
                          <a:pt x="32" y="36"/>
                        </a:lnTo>
                        <a:lnTo>
                          <a:pt x="34" y="34"/>
                        </a:lnTo>
                        <a:lnTo>
                          <a:pt x="36" y="30"/>
                        </a:lnTo>
                        <a:lnTo>
                          <a:pt x="38" y="26"/>
                        </a:lnTo>
                        <a:lnTo>
                          <a:pt x="40" y="24"/>
                        </a:lnTo>
                        <a:lnTo>
                          <a:pt x="40" y="20"/>
                        </a:lnTo>
                        <a:lnTo>
                          <a:pt x="40" y="16"/>
                        </a:lnTo>
                        <a:lnTo>
                          <a:pt x="38" y="14"/>
                        </a:lnTo>
                        <a:lnTo>
                          <a:pt x="38" y="12"/>
                        </a:lnTo>
                        <a:lnTo>
                          <a:pt x="36" y="8"/>
                        </a:lnTo>
                        <a:lnTo>
                          <a:pt x="34" y="6"/>
                        </a:lnTo>
                        <a:lnTo>
                          <a:pt x="32" y="4"/>
                        </a:lnTo>
                        <a:lnTo>
                          <a:pt x="30" y="2"/>
                        </a:lnTo>
                        <a:lnTo>
                          <a:pt x="26" y="2"/>
                        </a:lnTo>
                        <a:lnTo>
                          <a:pt x="22" y="0"/>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25" name="Freeform 198"/>
                  <p:cNvSpPr>
                    <a:spLocks/>
                  </p:cNvSpPr>
                  <p:nvPr/>
                </p:nvSpPr>
                <p:spPr bwMode="auto">
                  <a:xfrm>
                    <a:off x="2807" y="2533"/>
                    <a:ext cx="20" cy="19"/>
                  </a:xfrm>
                  <a:custGeom>
                    <a:avLst/>
                    <a:gdLst>
                      <a:gd name="T0" fmla="*/ 10 w 40"/>
                      <a:gd name="T1" fmla="*/ 0 h 38"/>
                      <a:gd name="T2" fmla="*/ 8 w 40"/>
                      <a:gd name="T3" fmla="*/ 0 h 38"/>
                      <a:gd name="T4" fmla="*/ 6 w 40"/>
                      <a:gd name="T5" fmla="*/ 1 h 38"/>
                      <a:gd name="T6" fmla="*/ 4 w 40"/>
                      <a:gd name="T7" fmla="*/ 2 h 38"/>
                      <a:gd name="T8" fmla="*/ 3 w 40"/>
                      <a:gd name="T9" fmla="*/ 3 h 38"/>
                      <a:gd name="T10" fmla="*/ 2 w 40"/>
                      <a:gd name="T11" fmla="*/ 4 h 38"/>
                      <a:gd name="T12" fmla="*/ 1 w 40"/>
                      <a:gd name="T13" fmla="*/ 5 h 38"/>
                      <a:gd name="T14" fmla="*/ 0 w 40"/>
                      <a:gd name="T15" fmla="*/ 8 h 38"/>
                      <a:gd name="T16" fmla="*/ 0 w 40"/>
                      <a:gd name="T17" fmla="*/ 10 h 38"/>
                      <a:gd name="T18" fmla="*/ 0 w 40"/>
                      <a:gd name="T19" fmla="*/ 11 h 38"/>
                      <a:gd name="T20" fmla="*/ 1 w 40"/>
                      <a:gd name="T21" fmla="*/ 13 h 38"/>
                      <a:gd name="T22" fmla="*/ 1 w 40"/>
                      <a:gd name="T23" fmla="*/ 14 h 38"/>
                      <a:gd name="T24" fmla="*/ 2 w 40"/>
                      <a:gd name="T25" fmla="*/ 16 h 38"/>
                      <a:gd name="T26" fmla="*/ 3 w 40"/>
                      <a:gd name="T27" fmla="*/ 17 h 38"/>
                      <a:gd name="T28" fmla="*/ 5 w 40"/>
                      <a:gd name="T29" fmla="*/ 18 h 38"/>
                      <a:gd name="T30" fmla="*/ 6 w 40"/>
                      <a:gd name="T31" fmla="*/ 19 h 38"/>
                      <a:gd name="T32" fmla="*/ 8 w 40"/>
                      <a:gd name="T33" fmla="*/ 19 h 38"/>
                      <a:gd name="T34" fmla="*/ 10 w 40"/>
                      <a:gd name="T35" fmla="*/ 19 h 38"/>
                      <a:gd name="T36" fmla="*/ 12 w 40"/>
                      <a:gd name="T37" fmla="*/ 19 h 38"/>
                      <a:gd name="T38" fmla="*/ 14 w 40"/>
                      <a:gd name="T39" fmla="*/ 18 h 38"/>
                      <a:gd name="T40" fmla="*/ 16 w 40"/>
                      <a:gd name="T41" fmla="*/ 18 h 38"/>
                      <a:gd name="T42" fmla="*/ 17 w 40"/>
                      <a:gd name="T43" fmla="*/ 17 h 38"/>
                      <a:gd name="T44" fmla="*/ 18 w 40"/>
                      <a:gd name="T45" fmla="*/ 15 h 38"/>
                      <a:gd name="T46" fmla="*/ 19 w 40"/>
                      <a:gd name="T47" fmla="*/ 13 h 38"/>
                      <a:gd name="T48" fmla="*/ 20 w 40"/>
                      <a:gd name="T49" fmla="*/ 12 h 38"/>
                      <a:gd name="T50" fmla="*/ 20 w 40"/>
                      <a:gd name="T51" fmla="*/ 10 h 38"/>
                      <a:gd name="T52" fmla="*/ 20 w 40"/>
                      <a:gd name="T53" fmla="*/ 8 h 38"/>
                      <a:gd name="T54" fmla="*/ 19 w 40"/>
                      <a:gd name="T55" fmla="*/ 7 h 38"/>
                      <a:gd name="T56" fmla="*/ 19 w 40"/>
                      <a:gd name="T57" fmla="*/ 5 h 38"/>
                      <a:gd name="T58" fmla="*/ 18 w 40"/>
                      <a:gd name="T59" fmla="*/ 4 h 38"/>
                      <a:gd name="T60" fmla="*/ 17 w 40"/>
                      <a:gd name="T61" fmla="*/ 3 h 38"/>
                      <a:gd name="T62" fmla="*/ 16 w 40"/>
                      <a:gd name="T63" fmla="*/ 2 h 38"/>
                      <a:gd name="T64" fmla="*/ 15 w 40"/>
                      <a:gd name="T65" fmla="*/ 1 h 38"/>
                      <a:gd name="T66" fmla="*/ 13 w 40"/>
                      <a:gd name="T67" fmla="*/ 0 h 38"/>
                      <a:gd name="T68" fmla="*/ 11 w 40"/>
                      <a:gd name="T69" fmla="*/ 0 h 38"/>
                      <a:gd name="T70" fmla="*/ 10 w 40"/>
                      <a:gd name="T71" fmla="*/ 0 h 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
                      <a:gd name="T109" fmla="*/ 0 h 38"/>
                      <a:gd name="T110" fmla="*/ 40 w 40"/>
                      <a:gd name="T111" fmla="*/ 38 h 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 h="38">
                        <a:moveTo>
                          <a:pt x="20" y="0"/>
                        </a:moveTo>
                        <a:lnTo>
                          <a:pt x="16" y="0"/>
                        </a:lnTo>
                        <a:lnTo>
                          <a:pt x="12" y="2"/>
                        </a:lnTo>
                        <a:lnTo>
                          <a:pt x="8" y="4"/>
                        </a:lnTo>
                        <a:lnTo>
                          <a:pt x="6" y="6"/>
                        </a:lnTo>
                        <a:lnTo>
                          <a:pt x="4" y="8"/>
                        </a:lnTo>
                        <a:lnTo>
                          <a:pt x="2" y="10"/>
                        </a:lnTo>
                        <a:lnTo>
                          <a:pt x="0" y="16"/>
                        </a:lnTo>
                        <a:lnTo>
                          <a:pt x="0" y="20"/>
                        </a:lnTo>
                        <a:lnTo>
                          <a:pt x="0" y="22"/>
                        </a:lnTo>
                        <a:lnTo>
                          <a:pt x="2" y="26"/>
                        </a:lnTo>
                        <a:lnTo>
                          <a:pt x="2" y="28"/>
                        </a:lnTo>
                        <a:lnTo>
                          <a:pt x="4" y="32"/>
                        </a:lnTo>
                        <a:lnTo>
                          <a:pt x="6" y="34"/>
                        </a:lnTo>
                        <a:lnTo>
                          <a:pt x="10" y="36"/>
                        </a:lnTo>
                        <a:lnTo>
                          <a:pt x="12" y="38"/>
                        </a:lnTo>
                        <a:lnTo>
                          <a:pt x="16" y="38"/>
                        </a:lnTo>
                        <a:lnTo>
                          <a:pt x="20" y="38"/>
                        </a:lnTo>
                        <a:lnTo>
                          <a:pt x="24" y="38"/>
                        </a:lnTo>
                        <a:lnTo>
                          <a:pt x="28" y="36"/>
                        </a:lnTo>
                        <a:lnTo>
                          <a:pt x="32" y="36"/>
                        </a:lnTo>
                        <a:lnTo>
                          <a:pt x="34" y="34"/>
                        </a:lnTo>
                        <a:lnTo>
                          <a:pt x="36" y="30"/>
                        </a:lnTo>
                        <a:lnTo>
                          <a:pt x="38" y="26"/>
                        </a:lnTo>
                        <a:lnTo>
                          <a:pt x="40" y="24"/>
                        </a:lnTo>
                        <a:lnTo>
                          <a:pt x="40" y="20"/>
                        </a:lnTo>
                        <a:lnTo>
                          <a:pt x="40" y="16"/>
                        </a:lnTo>
                        <a:lnTo>
                          <a:pt x="38" y="14"/>
                        </a:lnTo>
                        <a:lnTo>
                          <a:pt x="38" y="10"/>
                        </a:lnTo>
                        <a:lnTo>
                          <a:pt x="36" y="8"/>
                        </a:lnTo>
                        <a:lnTo>
                          <a:pt x="34" y="6"/>
                        </a:lnTo>
                        <a:lnTo>
                          <a:pt x="32" y="4"/>
                        </a:lnTo>
                        <a:lnTo>
                          <a:pt x="30" y="2"/>
                        </a:lnTo>
                        <a:lnTo>
                          <a:pt x="26" y="0"/>
                        </a:lnTo>
                        <a:lnTo>
                          <a:pt x="22" y="0"/>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26" name="Freeform 199"/>
                  <p:cNvSpPr>
                    <a:spLocks/>
                  </p:cNvSpPr>
                  <p:nvPr/>
                </p:nvSpPr>
                <p:spPr bwMode="auto">
                  <a:xfrm>
                    <a:off x="2830" y="2622"/>
                    <a:ext cx="19" cy="19"/>
                  </a:xfrm>
                  <a:custGeom>
                    <a:avLst/>
                    <a:gdLst>
                      <a:gd name="T0" fmla="*/ 10 w 38"/>
                      <a:gd name="T1" fmla="*/ 0 h 38"/>
                      <a:gd name="T2" fmla="*/ 8 w 38"/>
                      <a:gd name="T3" fmla="*/ 0 h 38"/>
                      <a:gd name="T4" fmla="*/ 6 w 38"/>
                      <a:gd name="T5" fmla="*/ 1 h 38"/>
                      <a:gd name="T6" fmla="*/ 4 w 38"/>
                      <a:gd name="T7" fmla="*/ 1 h 38"/>
                      <a:gd name="T8" fmla="*/ 3 w 38"/>
                      <a:gd name="T9" fmla="*/ 2 h 38"/>
                      <a:gd name="T10" fmla="*/ 2 w 38"/>
                      <a:gd name="T11" fmla="*/ 4 h 38"/>
                      <a:gd name="T12" fmla="*/ 1 w 38"/>
                      <a:gd name="T13" fmla="*/ 5 h 38"/>
                      <a:gd name="T14" fmla="*/ 0 w 38"/>
                      <a:gd name="T15" fmla="*/ 7 h 38"/>
                      <a:gd name="T16" fmla="*/ 0 w 38"/>
                      <a:gd name="T17" fmla="*/ 10 h 38"/>
                      <a:gd name="T18" fmla="*/ 0 w 38"/>
                      <a:gd name="T19" fmla="*/ 11 h 38"/>
                      <a:gd name="T20" fmla="*/ 0 w 38"/>
                      <a:gd name="T21" fmla="*/ 13 h 38"/>
                      <a:gd name="T22" fmla="*/ 1 w 38"/>
                      <a:gd name="T23" fmla="*/ 14 h 38"/>
                      <a:gd name="T24" fmla="*/ 2 w 38"/>
                      <a:gd name="T25" fmla="*/ 15 h 38"/>
                      <a:gd name="T26" fmla="*/ 3 w 38"/>
                      <a:gd name="T27" fmla="*/ 16 h 38"/>
                      <a:gd name="T28" fmla="*/ 5 w 38"/>
                      <a:gd name="T29" fmla="*/ 18 h 38"/>
                      <a:gd name="T30" fmla="*/ 6 w 38"/>
                      <a:gd name="T31" fmla="*/ 18 h 38"/>
                      <a:gd name="T32" fmla="*/ 8 w 38"/>
                      <a:gd name="T33" fmla="*/ 19 h 38"/>
                      <a:gd name="T34" fmla="*/ 10 w 38"/>
                      <a:gd name="T35" fmla="*/ 19 h 38"/>
                      <a:gd name="T36" fmla="*/ 12 w 38"/>
                      <a:gd name="T37" fmla="*/ 19 h 38"/>
                      <a:gd name="T38" fmla="*/ 14 w 38"/>
                      <a:gd name="T39" fmla="*/ 18 h 38"/>
                      <a:gd name="T40" fmla="*/ 16 w 38"/>
                      <a:gd name="T41" fmla="*/ 17 h 38"/>
                      <a:gd name="T42" fmla="*/ 17 w 38"/>
                      <a:gd name="T43" fmla="*/ 16 h 38"/>
                      <a:gd name="T44" fmla="*/ 18 w 38"/>
                      <a:gd name="T45" fmla="*/ 15 h 38"/>
                      <a:gd name="T46" fmla="*/ 19 w 38"/>
                      <a:gd name="T47" fmla="*/ 13 h 38"/>
                      <a:gd name="T48" fmla="*/ 19 w 38"/>
                      <a:gd name="T49" fmla="*/ 12 h 38"/>
                      <a:gd name="T50" fmla="*/ 19 w 38"/>
                      <a:gd name="T51" fmla="*/ 10 h 38"/>
                      <a:gd name="T52" fmla="*/ 19 w 38"/>
                      <a:gd name="T53" fmla="*/ 8 h 38"/>
                      <a:gd name="T54" fmla="*/ 19 w 38"/>
                      <a:gd name="T55" fmla="*/ 7 h 38"/>
                      <a:gd name="T56" fmla="*/ 19 w 38"/>
                      <a:gd name="T57" fmla="*/ 5 h 38"/>
                      <a:gd name="T58" fmla="*/ 18 w 38"/>
                      <a:gd name="T59" fmla="*/ 4 h 38"/>
                      <a:gd name="T60" fmla="*/ 17 w 38"/>
                      <a:gd name="T61" fmla="*/ 3 h 38"/>
                      <a:gd name="T62" fmla="*/ 16 w 38"/>
                      <a:gd name="T63" fmla="*/ 2 h 38"/>
                      <a:gd name="T64" fmla="*/ 14 w 38"/>
                      <a:gd name="T65" fmla="*/ 1 h 38"/>
                      <a:gd name="T66" fmla="*/ 13 w 38"/>
                      <a:gd name="T67" fmla="*/ 0 h 38"/>
                      <a:gd name="T68" fmla="*/ 11 w 38"/>
                      <a:gd name="T69" fmla="*/ 0 h 38"/>
                      <a:gd name="T70" fmla="*/ 10 w 38"/>
                      <a:gd name="T71" fmla="*/ 0 h 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
                      <a:gd name="T109" fmla="*/ 0 h 38"/>
                      <a:gd name="T110" fmla="*/ 38 w 38"/>
                      <a:gd name="T111" fmla="*/ 38 h 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 h="38">
                        <a:moveTo>
                          <a:pt x="20" y="0"/>
                        </a:moveTo>
                        <a:lnTo>
                          <a:pt x="16" y="0"/>
                        </a:lnTo>
                        <a:lnTo>
                          <a:pt x="12" y="2"/>
                        </a:lnTo>
                        <a:lnTo>
                          <a:pt x="8" y="2"/>
                        </a:lnTo>
                        <a:lnTo>
                          <a:pt x="6" y="4"/>
                        </a:lnTo>
                        <a:lnTo>
                          <a:pt x="4" y="8"/>
                        </a:lnTo>
                        <a:lnTo>
                          <a:pt x="2" y="10"/>
                        </a:lnTo>
                        <a:lnTo>
                          <a:pt x="0" y="14"/>
                        </a:lnTo>
                        <a:lnTo>
                          <a:pt x="0" y="20"/>
                        </a:lnTo>
                        <a:lnTo>
                          <a:pt x="0" y="22"/>
                        </a:lnTo>
                        <a:lnTo>
                          <a:pt x="0" y="26"/>
                        </a:lnTo>
                        <a:lnTo>
                          <a:pt x="2" y="28"/>
                        </a:lnTo>
                        <a:lnTo>
                          <a:pt x="4" y="30"/>
                        </a:lnTo>
                        <a:lnTo>
                          <a:pt x="6" y="32"/>
                        </a:lnTo>
                        <a:lnTo>
                          <a:pt x="10" y="36"/>
                        </a:lnTo>
                        <a:lnTo>
                          <a:pt x="12" y="36"/>
                        </a:lnTo>
                        <a:lnTo>
                          <a:pt x="16" y="38"/>
                        </a:lnTo>
                        <a:lnTo>
                          <a:pt x="20" y="38"/>
                        </a:lnTo>
                        <a:lnTo>
                          <a:pt x="24" y="38"/>
                        </a:lnTo>
                        <a:lnTo>
                          <a:pt x="28" y="36"/>
                        </a:lnTo>
                        <a:lnTo>
                          <a:pt x="32" y="34"/>
                        </a:lnTo>
                        <a:lnTo>
                          <a:pt x="34" y="32"/>
                        </a:lnTo>
                        <a:lnTo>
                          <a:pt x="36" y="30"/>
                        </a:lnTo>
                        <a:lnTo>
                          <a:pt x="38" y="26"/>
                        </a:lnTo>
                        <a:lnTo>
                          <a:pt x="38" y="24"/>
                        </a:lnTo>
                        <a:lnTo>
                          <a:pt x="38" y="20"/>
                        </a:lnTo>
                        <a:lnTo>
                          <a:pt x="38" y="16"/>
                        </a:lnTo>
                        <a:lnTo>
                          <a:pt x="38" y="14"/>
                        </a:lnTo>
                        <a:lnTo>
                          <a:pt x="38" y="10"/>
                        </a:lnTo>
                        <a:lnTo>
                          <a:pt x="36" y="8"/>
                        </a:lnTo>
                        <a:lnTo>
                          <a:pt x="34" y="6"/>
                        </a:lnTo>
                        <a:lnTo>
                          <a:pt x="32" y="4"/>
                        </a:lnTo>
                        <a:lnTo>
                          <a:pt x="28" y="2"/>
                        </a:lnTo>
                        <a:lnTo>
                          <a:pt x="26" y="0"/>
                        </a:lnTo>
                        <a:lnTo>
                          <a:pt x="22" y="0"/>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27" name="Freeform 200"/>
                  <p:cNvSpPr>
                    <a:spLocks/>
                  </p:cNvSpPr>
                  <p:nvPr/>
                </p:nvSpPr>
                <p:spPr bwMode="auto">
                  <a:xfrm>
                    <a:off x="2856" y="2715"/>
                    <a:ext cx="18" cy="19"/>
                  </a:xfrm>
                  <a:custGeom>
                    <a:avLst/>
                    <a:gdLst>
                      <a:gd name="T0" fmla="*/ 9 w 38"/>
                      <a:gd name="T1" fmla="*/ 0 h 38"/>
                      <a:gd name="T2" fmla="*/ 7 w 38"/>
                      <a:gd name="T3" fmla="*/ 0 h 38"/>
                      <a:gd name="T4" fmla="*/ 6 w 38"/>
                      <a:gd name="T5" fmla="*/ 1 h 38"/>
                      <a:gd name="T6" fmla="*/ 4 w 38"/>
                      <a:gd name="T7" fmla="*/ 2 h 38"/>
                      <a:gd name="T8" fmla="*/ 3 w 38"/>
                      <a:gd name="T9" fmla="*/ 3 h 38"/>
                      <a:gd name="T10" fmla="*/ 1 w 38"/>
                      <a:gd name="T11" fmla="*/ 4 h 38"/>
                      <a:gd name="T12" fmla="*/ 1 w 38"/>
                      <a:gd name="T13" fmla="*/ 6 h 38"/>
                      <a:gd name="T14" fmla="*/ 0 w 38"/>
                      <a:gd name="T15" fmla="*/ 8 h 38"/>
                      <a:gd name="T16" fmla="*/ 0 w 38"/>
                      <a:gd name="T17" fmla="*/ 10 h 38"/>
                      <a:gd name="T18" fmla="*/ 0 w 38"/>
                      <a:gd name="T19" fmla="*/ 11 h 38"/>
                      <a:gd name="T20" fmla="*/ 0 w 38"/>
                      <a:gd name="T21" fmla="*/ 13 h 38"/>
                      <a:gd name="T22" fmla="*/ 1 w 38"/>
                      <a:gd name="T23" fmla="*/ 14 h 38"/>
                      <a:gd name="T24" fmla="*/ 2 w 38"/>
                      <a:gd name="T25" fmla="*/ 16 h 38"/>
                      <a:gd name="T26" fmla="*/ 3 w 38"/>
                      <a:gd name="T27" fmla="*/ 17 h 38"/>
                      <a:gd name="T28" fmla="*/ 5 w 38"/>
                      <a:gd name="T29" fmla="*/ 18 h 38"/>
                      <a:gd name="T30" fmla="*/ 6 w 38"/>
                      <a:gd name="T31" fmla="*/ 19 h 38"/>
                      <a:gd name="T32" fmla="*/ 7 w 38"/>
                      <a:gd name="T33" fmla="*/ 19 h 38"/>
                      <a:gd name="T34" fmla="*/ 9 w 38"/>
                      <a:gd name="T35" fmla="*/ 19 h 38"/>
                      <a:gd name="T36" fmla="*/ 11 w 38"/>
                      <a:gd name="T37" fmla="*/ 19 h 38"/>
                      <a:gd name="T38" fmla="*/ 13 w 38"/>
                      <a:gd name="T39" fmla="*/ 19 h 38"/>
                      <a:gd name="T40" fmla="*/ 14 w 38"/>
                      <a:gd name="T41" fmla="*/ 18 h 38"/>
                      <a:gd name="T42" fmla="*/ 16 w 38"/>
                      <a:gd name="T43" fmla="*/ 17 h 38"/>
                      <a:gd name="T44" fmla="*/ 17 w 38"/>
                      <a:gd name="T45" fmla="*/ 15 h 38"/>
                      <a:gd name="T46" fmla="*/ 17 w 38"/>
                      <a:gd name="T47" fmla="*/ 14 h 38"/>
                      <a:gd name="T48" fmla="*/ 18 w 38"/>
                      <a:gd name="T49" fmla="*/ 12 h 38"/>
                      <a:gd name="T50" fmla="*/ 18 w 38"/>
                      <a:gd name="T51" fmla="*/ 10 h 38"/>
                      <a:gd name="T52" fmla="*/ 18 w 38"/>
                      <a:gd name="T53" fmla="*/ 9 h 38"/>
                      <a:gd name="T54" fmla="*/ 18 w 38"/>
                      <a:gd name="T55" fmla="*/ 7 h 38"/>
                      <a:gd name="T56" fmla="*/ 17 w 38"/>
                      <a:gd name="T57" fmla="*/ 6 h 38"/>
                      <a:gd name="T58" fmla="*/ 17 w 38"/>
                      <a:gd name="T59" fmla="*/ 4 h 38"/>
                      <a:gd name="T60" fmla="*/ 16 w 38"/>
                      <a:gd name="T61" fmla="*/ 3 h 38"/>
                      <a:gd name="T62" fmla="*/ 15 w 38"/>
                      <a:gd name="T63" fmla="*/ 2 h 38"/>
                      <a:gd name="T64" fmla="*/ 13 w 38"/>
                      <a:gd name="T65" fmla="*/ 1 h 38"/>
                      <a:gd name="T66" fmla="*/ 11 w 38"/>
                      <a:gd name="T67" fmla="*/ 1 h 38"/>
                      <a:gd name="T68" fmla="*/ 10 w 38"/>
                      <a:gd name="T69" fmla="*/ 0 h 38"/>
                      <a:gd name="T70" fmla="*/ 9 w 38"/>
                      <a:gd name="T71" fmla="*/ 0 h 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
                      <a:gd name="T109" fmla="*/ 0 h 38"/>
                      <a:gd name="T110" fmla="*/ 38 w 38"/>
                      <a:gd name="T111" fmla="*/ 38 h 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 h="38">
                        <a:moveTo>
                          <a:pt x="20" y="0"/>
                        </a:moveTo>
                        <a:lnTo>
                          <a:pt x="14" y="0"/>
                        </a:lnTo>
                        <a:lnTo>
                          <a:pt x="12" y="2"/>
                        </a:lnTo>
                        <a:lnTo>
                          <a:pt x="8" y="4"/>
                        </a:lnTo>
                        <a:lnTo>
                          <a:pt x="6" y="6"/>
                        </a:lnTo>
                        <a:lnTo>
                          <a:pt x="2" y="8"/>
                        </a:lnTo>
                        <a:lnTo>
                          <a:pt x="2" y="12"/>
                        </a:lnTo>
                        <a:lnTo>
                          <a:pt x="0" y="16"/>
                        </a:lnTo>
                        <a:lnTo>
                          <a:pt x="0" y="20"/>
                        </a:lnTo>
                        <a:lnTo>
                          <a:pt x="0" y="22"/>
                        </a:lnTo>
                        <a:lnTo>
                          <a:pt x="0" y="26"/>
                        </a:lnTo>
                        <a:lnTo>
                          <a:pt x="2" y="28"/>
                        </a:lnTo>
                        <a:lnTo>
                          <a:pt x="4" y="32"/>
                        </a:lnTo>
                        <a:lnTo>
                          <a:pt x="6" y="34"/>
                        </a:lnTo>
                        <a:lnTo>
                          <a:pt x="10" y="36"/>
                        </a:lnTo>
                        <a:lnTo>
                          <a:pt x="12" y="38"/>
                        </a:lnTo>
                        <a:lnTo>
                          <a:pt x="14" y="38"/>
                        </a:lnTo>
                        <a:lnTo>
                          <a:pt x="20" y="38"/>
                        </a:lnTo>
                        <a:lnTo>
                          <a:pt x="24" y="38"/>
                        </a:lnTo>
                        <a:lnTo>
                          <a:pt x="28" y="38"/>
                        </a:lnTo>
                        <a:lnTo>
                          <a:pt x="30" y="36"/>
                        </a:lnTo>
                        <a:lnTo>
                          <a:pt x="34" y="34"/>
                        </a:lnTo>
                        <a:lnTo>
                          <a:pt x="36" y="30"/>
                        </a:lnTo>
                        <a:lnTo>
                          <a:pt x="36" y="28"/>
                        </a:lnTo>
                        <a:lnTo>
                          <a:pt x="38" y="24"/>
                        </a:lnTo>
                        <a:lnTo>
                          <a:pt x="38" y="20"/>
                        </a:lnTo>
                        <a:lnTo>
                          <a:pt x="38" y="18"/>
                        </a:lnTo>
                        <a:lnTo>
                          <a:pt x="38" y="14"/>
                        </a:lnTo>
                        <a:lnTo>
                          <a:pt x="36" y="12"/>
                        </a:lnTo>
                        <a:lnTo>
                          <a:pt x="36" y="8"/>
                        </a:lnTo>
                        <a:lnTo>
                          <a:pt x="34" y="6"/>
                        </a:lnTo>
                        <a:lnTo>
                          <a:pt x="32" y="4"/>
                        </a:lnTo>
                        <a:lnTo>
                          <a:pt x="28" y="2"/>
                        </a:lnTo>
                        <a:lnTo>
                          <a:pt x="24" y="2"/>
                        </a:lnTo>
                        <a:lnTo>
                          <a:pt x="22" y="0"/>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28" name="Freeform 201"/>
                  <p:cNvSpPr>
                    <a:spLocks/>
                  </p:cNvSpPr>
                  <p:nvPr/>
                </p:nvSpPr>
                <p:spPr bwMode="auto">
                  <a:xfrm>
                    <a:off x="2875" y="2801"/>
                    <a:ext cx="19" cy="19"/>
                  </a:xfrm>
                  <a:custGeom>
                    <a:avLst/>
                    <a:gdLst>
                      <a:gd name="T0" fmla="*/ 10 w 38"/>
                      <a:gd name="T1" fmla="*/ 0 h 38"/>
                      <a:gd name="T2" fmla="*/ 7 w 38"/>
                      <a:gd name="T3" fmla="*/ 0 h 38"/>
                      <a:gd name="T4" fmla="*/ 6 w 38"/>
                      <a:gd name="T5" fmla="*/ 1 h 38"/>
                      <a:gd name="T6" fmla="*/ 4 w 38"/>
                      <a:gd name="T7" fmla="*/ 2 h 38"/>
                      <a:gd name="T8" fmla="*/ 3 w 38"/>
                      <a:gd name="T9" fmla="*/ 3 h 38"/>
                      <a:gd name="T10" fmla="*/ 1 w 38"/>
                      <a:gd name="T11" fmla="*/ 4 h 38"/>
                      <a:gd name="T12" fmla="*/ 1 w 38"/>
                      <a:gd name="T13" fmla="*/ 6 h 38"/>
                      <a:gd name="T14" fmla="*/ 0 w 38"/>
                      <a:gd name="T15" fmla="*/ 8 h 38"/>
                      <a:gd name="T16" fmla="*/ 0 w 38"/>
                      <a:gd name="T17" fmla="*/ 10 h 38"/>
                      <a:gd name="T18" fmla="*/ 0 w 38"/>
                      <a:gd name="T19" fmla="*/ 11 h 38"/>
                      <a:gd name="T20" fmla="*/ 0 w 38"/>
                      <a:gd name="T21" fmla="*/ 13 h 38"/>
                      <a:gd name="T22" fmla="*/ 1 w 38"/>
                      <a:gd name="T23" fmla="*/ 14 h 38"/>
                      <a:gd name="T24" fmla="*/ 2 w 38"/>
                      <a:gd name="T25" fmla="*/ 16 h 38"/>
                      <a:gd name="T26" fmla="*/ 3 w 38"/>
                      <a:gd name="T27" fmla="*/ 17 h 38"/>
                      <a:gd name="T28" fmla="*/ 5 w 38"/>
                      <a:gd name="T29" fmla="*/ 18 h 38"/>
                      <a:gd name="T30" fmla="*/ 6 w 38"/>
                      <a:gd name="T31" fmla="*/ 19 h 38"/>
                      <a:gd name="T32" fmla="*/ 7 w 38"/>
                      <a:gd name="T33" fmla="*/ 19 h 38"/>
                      <a:gd name="T34" fmla="*/ 10 w 38"/>
                      <a:gd name="T35" fmla="*/ 19 h 38"/>
                      <a:gd name="T36" fmla="*/ 12 w 38"/>
                      <a:gd name="T37" fmla="*/ 19 h 38"/>
                      <a:gd name="T38" fmla="*/ 14 w 38"/>
                      <a:gd name="T39" fmla="*/ 18 h 38"/>
                      <a:gd name="T40" fmla="*/ 15 w 38"/>
                      <a:gd name="T41" fmla="*/ 18 h 38"/>
                      <a:gd name="T42" fmla="*/ 17 w 38"/>
                      <a:gd name="T43" fmla="*/ 17 h 38"/>
                      <a:gd name="T44" fmla="*/ 18 w 38"/>
                      <a:gd name="T45" fmla="*/ 15 h 38"/>
                      <a:gd name="T46" fmla="*/ 19 w 38"/>
                      <a:gd name="T47" fmla="*/ 13 h 38"/>
                      <a:gd name="T48" fmla="*/ 19 w 38"/>
                      <a:gd name="T49" fmla="*/ 12 h 38"/>
                      <a:gd name="T50" fmla="*/ 19 w 38"/>
                      <a:gd name="T51" fmla="*/ 10 h 38"/>
                      <a:gd name="T52" fmla="*/ 19 w 38"/>
                      <a:gd name="T53" fmla="*/ 8 h 38"/>
                      <a:gd name="T54" fmla="*/ 19 w 38"/>
                      <a:gd name="T55" fmla="*/ 7 h 38"/>
                      <a:gd name="T56" fmla="*/ 19 w 38"/>
                      <a:gd name="T57" fmla="*/ 6 h 38"/>
                      <a:gd name="T58" fmla="*/ 18 w 38"/>
                      <a:gd name="T59" fmla="*/ 4 h 38"/>
                      <a:gd name="T60" fmla="*/ 17 w 38"/>
                      <a:gd name="T61" fmla="*/ 3 h 38"/>
                      <a:gd name="T62" fmla="*/ 16 w 38"/>
                      <a:gd name="T63" fmla="*/ 2 h 38"/>
                      <a:gd name="T64" fmla="*/ 14 w 38"/>
                      <a:gd name="T65" fmla="*/ 1 h 38"/>
                      <a:gd name="T66" fmla="*/ 12 w 38"/>
                      <a:gd name="T67" fmla="*/ 1 h 38"/>
                      <a:gd name="T68" fmla="*/ 11 w 38"/>
                      <a:gd name="T69" fmla="*/ 0 h 38"/>
                      <a:gd name="T70" fmla="*/ 10 w 38"/>
                      <a:gd name="T71" fmla="*/ 0 h 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
                      <a:gd name="T109" fmla="*/ 0 h 38"/>
                      <a:gd name="T110" fmla="*/ 38 w 38"/>
                      <a:gd name="T111" fmla="*/ 38 h 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 h="38">
                        <a:moveTo>
                          <a:pt x="20" y="0"/>
                        </a:moveTo>
                        <a:lnTo>
                          <a:pt x="14" y="0"/>
                        </a:lnTo>
                        <a:lnTo>
                          <a:pt x="12" y="2"/>
                        </a:lnTo>
                        <a:lnTo>
                          <a:pt x="8" y="4"/>
                        </a:lnTo>
                        <a:lnTo>
                          <a:pt x="6" y="6"/>
                        </a:lnTo>
                        <a:lnTo>
                          <a:pt x="2" y="8"/>
                        </a:lnTo>
                        <a:lnTo>
                          <a:pt x="2" y="12"/>
                        </a:lnTo>
                        <a:lnTo>
                          <a:pt x="0" y="16"/>
                        </a:lnTo>
                        <a:lnTo>
                          <a:pt x="0" y="20"/>
                        </a:lnTo>
                        <a:lnTo>
                          <a:pt x="0" y="22"/>
                        </a:lnTo>
                        <a:lnTo>
                          <a:pt x="0" y="26"/>
                        </a:lnTo>
                        <a:lnTo>
                          <a:pt x="2" y="28"/>
                        </a:lnTo>
                        <a:lnTo>
                          <a:pt x="4" y="32"/>
                        </a:lnTo>
                        <a:lnTo>
                          <a:pt x="6" y="34"/>
                        </a:lnTo>
                        <a:lnTo>
                          <a:pt x="10" y="36"/>
                        </a:lnTo>
                        <a:lnTo>
                          <a:pt x="12" y="38"/>
                        </a:lnTo>
                        <a:lnTo>
                          <a:pt x="14" y="38"/>
                        </a:lnTo>
                        <a:lnTo>
                          <a:pt x="20" y="38"/>
                        </a:lnTo>
                        <a:lnTo>
                          <a:pt x="24" y="38"/>
                        </a:lnTo>
                        <a:lnTo>
                          <a:pt x="28" y="36"/>
                        </a:lnTo>
                        <a:lnTo>
                          <a:pt x="30" y="36"/>
                        </a:lnTo>
                        <a:lnTo>
                          <a:pt x="34" y="34"/>
                        </a:lnTo>
                        <a:lnTo>
                          <a:pt x="36" y="30"/>
                        </a:lnTo>
                        <a:lnTo>
                          <a:pt x="38" y="26"/>
                        </a:lnTo>
                        <a:lnTo>
                          <a:pt x="38" y="24"/>
                        </a:lnTo>
                        <a:lnTo>
                          <a:pt x="38" y="20"/>
                        </a:lnTo>
                        <a:lnTo>
                          <a:pt x="38" y="16"/>
                        </a:lnTo>
                        <a:lnTo>
                          <a:pt x="38" y="14"/>
                        </a:lnTo>
                        <a:lnTo>
                          <a:pt x="38" y="12"/>
                        </a:lnTo>
                        <a:lnTo>
                          <a:pt x="36" y="8"/>
                        </a:lnTo>
                        <a:lnTo>
                          <a:pt x="34" y="6"/>
                        </a:lnTo>
                        <a:lnTo>
                          <a:pt x="32" y="4"/>
                        </a:lnTo>
                        <a:lnTo>
                          <a:pt x="28" y="2"/>
                        </a:lnTo>
                        <a:lnTo>
                          <a:pt x="24" y="2"/>
                        </a:lnTo>
                        <a:lnTo>
                          <a:pt x="22" y="0"/>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29" name="Freeform 202"/>
                  <p:cNvSpPr>
                    <a:spLocks/>
                  </p:cNvSpPr>
                  <p:nvPr/>
                </p:nvSpPr>
                <p:spPr bwMode="auto">
                  <a:xfrm>
                    <a:off x="2904" y="2896"/>
                    <a:ext cx="19" cy="19"/>
                  </a:xfrm>
                  <a:custGeom>
                    <a:avLst/>
                    <a:gdLst>
                      <a:gd name="T0" fmla="*/ 9 w 38"/>
                      <a:gd name="T1" fmla="*/ 0 h 38"/>
                      <a:gd name="T2" fmla="*/ 7 w 38"/>
                      <a:gd name="T3" fmla="*/ 0 h 38"/>
                      <a:gd name="T4" fmla="*/ 5 w 38"/>
                      <a:gd name="T5" fmla="*/ 0 h 38"/>
                      <a:gd name="T6" fmla="*/ 3 w 38"/>
                      <a:gd name="T7" fmla="*/ 1 h 38"/>
                      <a:gd name="T8" fmla="*/ 2 w 38"/>
                      <a:gd name="T9" fmla="*/ 2 h 38"/>
                      <a:gd name="T10" fmla="*/ 1 w 38"/>
                      <a:gd name="T11" fmla="*/ 4 h 38"/>
                      <a:gd name="T12" fmla="*/ 0 w 38"/>
                      <a:gd name="T13" fmla="*/ 5 h 38"/>
                      <a:gd name="T14" fmla="*/ 0 w 38"/>
                      <a:gd name="T15" fmla="*/ 7 h 38"/>
                      <a:gd name="T16" fmla="*/ 0 w 38"/>
                      <a:gd name="T17" fmla="*/ 9 h 38"/>
                      <a:gd name="T18" fmla="*/ 0 w 38"/>
                      <a:gd name="T19" fmla="*/ 11 h 38"/>
                      <a:gd name="T20" fmla="*/ 0 w 38"/>
                      <a:gd name="T21" fmla="*/ 13 h 38"/>
                      <a:gd name="T22" fmla="*/ 1 w 38"/>
                      <a:gd name="T23" fmla="*/ 14 h 38"/>
                      <a:gd name="T24" fmla="*/ 1 w 38"/>
                      <a:gd name="T25" fmla="*/ 15 h 38"/>
                      <a:gd name="T26" fmla="*/ 2 w 38"/>
                      <a:gd name="T27" fmla="*/ 16 h 38"/>
                      <a:gd name="T28" fmla="*/ 4 w 38"/>
                      <a:gd name="T29" fmla="*/ 18 h 38"/>
                      <a:gd name="T30" fmla="*/ 6 w 38"/>
                      <a:gd name="T31" fmla="*/ 18 h 38"/>
                      <a:gd name="T32" fmla="*/ 7 w 38"/>
                      <a:gd name="T33" fmla="*/ 19 h 38"/>
                      <a:gd name="T34" fmla="*/ 10 w 38"/>
                      <a:gd name="T35" fmla="*/ 19 h 38"/>
                      <a:gd name="T36" fmla="*/ 11 w 38"/>
                      <a:gd name="T37" fmla="*/ 19 h 38"/>
                      <a:gd name="T38" fmla="*/ 13 w 38"/>
                      <a:gd name="T39" fmla="*/ 18 h 38"/>
                      <a:gd name="T40" fmla="*/ 15 w 38"/>
                      <a:gd name="T41" fmla="*/ 17 h 38"/>
                      <a:gd name="T42" fmla="*/ 16 w 38"/>
                      <a:gd name="T43" fmla="*/ 16 h 38"/>
                      <a:gd name="T44" fmla="*/ 17 w 38"/>
                      <a:gd name="T45" fmla="*/ 15 h 38"/>
                      <a:gd name="T46" fmla="*/ 18 w 38"/>
                      <a:gd name="T47" fmla="*/ 13 h 38"/>
                      <a:gd name="T48" fmla="*/ 19 w 38"/>
                      <a:gd name="T49" fmla="*/ 11 h 38"/>
                      <a:gd name="T50" fmla="*/ 19 w 38"/>
                      <a:gd name="T51" fmla="*/ 10 h 38"/>
                      <a:gd name="T52" fmla="*/ 19 w 38"/>
                      <a:gd name="T53" fmla="*/ 8 h 38"/>
                      <a:gd name="T54" fmla="*/ 18 w 38"/>
                      <a:gd name="T55" fmla="*/ 6 h 38"/>
                      <a:gd name="T56" fmla="*/ 18 w 38"/>
                      <a:gd name="T57" fmla="*/ 5 h 38"/>
                      <a:gd name="T58" fmla="*/ 17 w 38"/>
                      <a:gd name="T59" fmla="*/ 4 h 38"/>
                      <a:gd name="T60" fmla="*/ 16 w 38"/>
                      <a:gd name="T61" fmla="*/ 3 h 38"/>
                      <a:gd name="T62" fmla="*/ 15 w 38"/>
                      <a:gd name="T63" fmla="*/ 1 h 38"/>
                      <a:gd name="T64" fmla="*/ 14 w 38"/>
                      <a:gd name="T65" fmla="*/ 0 h 38"/>
                      <a:gd name="T66" fmla="*/ 12 w 38"/>
                      <a:gd name="T67" fmla="*/ 0 h 38"/>
                      <a:gd name="T68" fmla="*/ 11 w 38"/>
                      <a:gd name="T69" fmla="*/ 0 h 38"/>
                      <a:gd name="T70" fmla="*/ 9 w 38"/>
                      <a:gd name="T71" fmla="*/ 0 h 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
                      <a:gd name="T109" fmla="*/ 0 h 38"/>
                      <a:gd name="T110" fmla="*/ 38 w 38"/>
                      <a:gd name="T111" fmla="*/ 38 h 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 h="38">
                        <a:moveTo>
                          <a:pt x="18" y="0"/>
                        </a:moveTo>
                        <a:lnTo>
                          <a:pt x="14" y="0"/>
                        </a:lnTo>
                        <a:lnTo>
                          <a:pt x="10" y="0"/>
                        </a:lnTo>
                        <a:lnTo>
                          <a:pt x="6" y="2"/>
                        </a:lnTo>
                        <a:lnTo>
                          <a:pt x="4" y="4"/>
                        </a:lnTo>
                        <a:lnTo>
                          <a:pt x="2" y="8"/>
                        </a:lnTo>
                        <a:lnTo>
                          <a:pt x="0" y="10"/>
                        </a:lnTo>
                        <a:lnTo>
                          <a:pt x="0" y="14"/>
                        </a:lnTo>
                        <a:lnTo>
                          <a:pt x="0" y="18"/>
                        </a:lnTo>
                        <a:lnTo>
                          <a:pt x="0" y="22"/>
                        </a:lnTo>
                        <a:lnTo>
                          <a:pt x="0" y="26"/>
                        </a:lnTo>
                        <a:lnTo>
                          <a:pt x="2" y="28"/>
                        </a:lnTo>
                        <a:lnTo>
                          <a:pt x="2" y="30"/>
                        </a:lnTo>
                        <a:lnTo>
                          <a:pt x="4" y="32"/>
                        </a:lnTo>
                        <a:lnTo>
                          <a:pt x="8" y="36"/>
                        </a:lnTo>
                        <a:lnTo>
                          <a:pt x="12" y="36"/>
                        </a:lnTo>
                        <a:lnTo>
                          <a:pt x="14" y="38"/>
                        </a:lnTo>
                        <a:lnTo>
                          <a:pt x="20" y="38"/>
                        </a:lnTo>
                        <a:lnTo>
                          <a:pt x="22" y="38"/>
                        </a:lnTo>
                        <a:lnTo>
                          <a:pt x="26" y="36"/>
                        </a:lnTo>
                        <a:lnTo>
                          <a:pt x="30" y="34"/>
                        </a:lnTo>
                        <a:lnTo>
                          <a:pt x="32" y="32"/>
                        </a:lnTo>
                        <a:lnTo>
                          <a:pt x="34" y="30"/>
                        </a:lnTo>
                        <a:lnTo>
                          <a:pt x="36" y="26"/>
                        </a:lnTo>
                        <a:lnTo>
                          <a:pt x="38" y="22"/>
                        </a:lnTo>
                        <a:lnTo>
                          <a:pt x="38" y="20"/>
                        </a:lnTo>
                        <a:lnTo>
                          <a:pt x="38" y="16"/>
                        </a:lnTo>
                        <a:lnTo>
                          <a:pt x="36" y="12"/>
                        </a:lnTo>
                        <a:lnTo>
                          <a:pt x="36" y="10"/>
                        </a:lnTo>
                        <a:lnTo>
                          <a:pt x="34" y="8"/>
                        </a:lnTo>
                        <a:lnTo>
                          <a:pt x="32" y="6"/>
                        </a:lnTo>
                        <a:lnTo>
                          <a:pt x="30" y="2"/>
                        </a:lnTo>
                        <a:lnTo>
                          <a:pt x="28" y="0"/>
                        </a:lnTo>
                        <a:lnTo>
                          <a:pt x="24" y="0"/>
                        </a:lnTo>
                        <a:lnTo>
                          <a:pt x="22"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grpSp>
          </p:grpSp>
        </p:grpSp>
        <p:grpSp>
          <p:nvGrpSpPr>
            <p:cNvPr id="7183" name="Group 216"/>
            <p:cNvGrpSpPr>
              <a:grpSpLocks/>
            </p:cNvGrpSpPr>
            <p:nvPr/>
          </p:nvGrpSpPr>
          <p:grpSpPr bwMode="auto">
            <a:xfrm>
              <a:off x="1151" y="1253"/>
              <a:ext cx="122" cy="54"/>
              <a:chOff x="1151" y="1253"/>
              <a:chExt cx="122" cy="54"/>
            </a:xfrm>
          </p:grpSpPr>
          <p:sp>
            <p:nvSpPr>
              <p:cNvPr id="7208" name="Freeform 206"/>
              <p:cNvSpPr>
                <a:spLocks/>
              </p:cNvSpPr>
              <p:nvPr/>
            </p:nvSpPr>
            <p:spPr bwMode="auto">
              <a:xfrm>
                <a:off x="1151" y="1253"/>
                <a:ext cx="122" cy="54"/>
              </a:xfrm>
              <a:custGeom>
                <a:avLst/>
                <a:gdLst>
                  <a:gd name="T0" fmla="*/ 108 w 243"/>
                  <a:gd name="T1" fmla="*/ 0 h 108"/>
                  <a:gd name="T2" fmla="*/ 0 w 243"/>
                  <a:gd name="T3" fmla="*/ 54 h 108"/>
                  <a:gd name="T4" fmla="*/ 122 w 243"/>
                  <a:gd name="T5" fmla="*/ 54 h 108"/>
                  <a:gd name="T6" fmla="*/ 108 w 243"/>
                  <a:gd name="T7" fmla="*/ 0 h 108"/>
                  <a:gd name="T8" fmla="*/ 0 60000 65536"/>
                  <a:gd name="T9" fmla="*/ 0 60000 65536"/>
                  <a:gd name="T10" fmla="*/ 0 60000 65536"/>
                  <a:gd name="T11" fmla="*/ 0 60000 65536"/>
                  <a:gd name="T12" fmla="*/ 0 w 243"/>
                  <a:gd name="T13" fmla="*/ 0 h 108"/>
                  <a:gd name="T14" fmla="*/ 243 w 243"/>
                  <a:gd name="T15" fmla="*/ 108 h 108"/>
                </a:gdLst>
                <a:ahLst/>
                <a:cxnLst>
                  <a:cxn ang="T8">
                    <a:pos x="T0" y="T1"/>
                  </a:cxn>
                  <a:cxn ang="T9">
                    <a:pos x="T2" y="T3"/>
                  </a:cxn>
                  <a:cxn ang="T10">
                    <a:pos x="T4" y="T5"/>
                  </a:cxn>
                  <a:cxn ang="T11">
                    <a:pos x="T6" y="T7"/>
                  </a:cxn>
                </a:cxnLst>
                <a:rect l="T12" t="T13" r="T14" b="T15"/>
                <a:pathLst>
                  <a:path w="243" h="108">
                    <a:moveTo>
                      <a:pt x="215" y="0"/>
                    </a:moveTo>
                    <a:lnTo>
                      <a:pt x="0" y="108"/>
                    </a:lnTo>
                    <a:lnTo>
                      <a:pt x="243" y="108"/>
                    </a:lnTo>
                    <a:lnTo>
                      <a:pt x="215" y="0"/>
                    </a:lnTo>
                    <a:close/>
                  </a:path>
                </a:pathLst>
              </a:custGeom>
              <a:solidFill>
                <a:srgbClr val="5F5F5F"/>
              </a:solidFill>
              <a:ln w="12700">
                <a:solidFill>
                  <a:srgbClr val="000000"/>
                </a:solidFill>
                <a:round/>
                <a:headEnd/>
                <a:tailEnd/>
              </a:ln>
            </p:spPr>
            <p:txBody>
              <a:bodyPr/>
              <a:lstStyle/>
              <a:p>
                <a:endParaRPr lang="es-SV"/>
              </a:p>
            </p:txBody>
          </p:sp>
          <p:grpSp>
            <p:nvGrpSpPr>
              <p:cNvPr id="7209" name="Group 215"/>
              <p:cNvGrpSpPr>
                <a:grpSpLocks/>
              </p:cNvGrpSpPr>
              <p:nvPr/>
            </p:nvGrpSpPr>
            <p:grpSpPr bwMode="auto">
              <a:xfrm>
                <a:off x="1174" y="1262"/>
                <a:ext cx="80" cy="40"/>
                <a:chOff x="1174" y="1262"/>
                <a:chExt cx="80" cy="40"/>
              </a:xfrm>
            </p:grpSpPr>
            <p:sp>
              <p:nvSpPr>
                <p:cNvPr id="7210" name="Freeform 207"/>
                <p:cNvSpPr>
                  <a:spLocks/>
                </p:cNvSpPr>
                <p:nvPr/>
              </p:nvSpPr>
              <p:spPr bwMode="auto">
                <a:xfrm>
                  <a:off x="1252" y="1262"/>
                  <a:ext cx="2" cy="1"/>
                </a:xfrm>
                <a:custGeom>
                  <a:avLst/>
                  <a:gdLst>
                    <a:gd name="T0" fmla="*/ 1 w 4"/>
                    <a:gd name="T1" fmla="*/ 0 h 2"/>
                    <a:gd name="T2" fmla="*/ 0 w 4"/>
                    <a:gd name="T3" fmla="*/ 0 h 2"/>
                    <a:gd name="T4" fmla="*/ 0 w 4"/>
                    <a:gd name="T5" fmla="*/ 0 h 2"/>
                    <a:gd name="T6" fmla="*/ 0 w 4"/>
                    <a:gd name="T7" fmla="*/ 1 h 2"/>
                    <a:gd name="T8" fmla="*/ 1 w 4"/>
                    <a:gd name="T9" fmla="*/ 1 h 2"/>
                    <a:gd name="T10" fmla="*/ 2 w 4"/>
                    <a:gd name="T11" fmla="*/ 1 h 2"/>
                    <a:gd name="T12" fmla="*/ 2 w 4"/>
                    <a:gd name="T13" fmla="*/ 1 h 2"/>
                    <a:gd name="T14" fmla="*/ 2 w 4"/>
                    <a:gd name="T15" fmla="*/ 0 h 2"/>
                    <a:gd name="T16" fmla="*/ 2 w 4"/>
                    <a:gd name="T17" fmla="*/ 0 h 2"/>
                    <a:gd name="T18" fmla="*/ 2 w 4"/>
                    <a:gd name="T19" fmla="*/ 0 h 2"/>
                    <a:gd name="T20" fmla="*/ 1 w 4"/>
                    <a:gd name="T21" fmla="*/ 0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2"/>
                    <a:gd name="T35" fmla="*/ 4 w 4"/>
                    <a:gd name="T36" fmla="*/ 2 h 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2">
                      <a:moveTo>
                        <a:pt x="2" y="0"/>
                      </a:moveTo>
                      <a:lnTo>
                        <a:pt x="0" y="0"/>
                      </a:lnTo>
                      <a:lnTo>
                        <a:pt x="0" y="2"/>
                      </a:lnTo>
                      <a:lnTo>
                        <a:pt x="2" y="2"/>
                      </a:lnTo>
                      <a:lnTo>
                        <a:pt x="4" y="2"/>
                      </a:lnTo>
                      <a:lnTo>
                        <a:pt x="4"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11" name="Freeform 208"/>
                <p:cNvSpPr>
                  <a:spLocks/>
                </p:cNvSpPr>
                <p:nvPr/>
              </p:nvSpPr>
              <p:spPr bwMode="auto">
                <a:xfrm>
                  <a:off x="1240" y="1267"/>
                  <a:ext cx="3" cy="3"/>
                </a:xfrm>
                <a:custGeom>
                  <a:avLst/>
                  <a:gdLst>
                    <a:gd name="T0" fmla="*/ 2 w 6"/>
                    <a:gd name="T1" fmla="*/ 0 h 6"/>
                    <a:gd name="T2" fmla="*/ 1 w 6"/>
                    <a:gd name="T3" fmla="*/ 0 h 6"/>
                    <a:gd name="T4" fmla="*/ 0 w 6"/>
                    <a:gd name="T5" fmla="*/ 1 h 6"/>
                    <a:gd name="T6" fmla="*/ 0 w 6"/>
                    <a:gd name="T7" fmla="*/ 2 h 6"/>
                    <a:gd name="T8" fmla="*/ 1 w 6"/>
                    <a:gd name="T9" fmla="*/ 2 h 6"/>
                    <a:gd name="T10" fmla="*/ 1 w 6"/>
                    <a:gd name="T11" fmla="*/ 3 h 6"/>
                    <a:gd name="T12" fmla="*/ 2 w 6"/>
                    <a:gd name="T13" fmla="*/ 3 h 6"/>
                    <a:gd name="T14" fmla="*/ 3 w 6"/>
                    <a:gd name="T15" fmla="*/ 3 h 6"/>
                    <a:gd name="T16" fmla="*/ 3 w 6"/>
                    <a:gd name="T17" fmla="*/ 2 h 6"/>
                    <a:gd name="T18" fmla="*/ 3 w 6"/>
                    <a:gd name="T19" fmla="*/ 1 h 6"/>
                    <a:gd name="T20" fmla="*/ 3 w 6"/>
                    <a:gd name="T21" fmla="*/ 0 h 6"/>
                    <a:gd name="T22" fmla="*/ 2 w 6"/>
                    <a:gd name="T23" fmla="*/ 0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6"/>
                    <a:gd name="T38" fmla="*/ 6 w 6"/>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6">
                      <a:moveTo>
                        <a:pt x="4" y="0"/>
                      </a:moveTo>
                      <a:lnTo>
                        <a:pt x="2" y="0"/>
                      </a:lnTo>
                      <a:lnTo>
                        <a:pt x="0" y="2"/>
                      </a:lnTo>
                      <a:lnTo>
                        <a:pt x="0" y="4"/>
                      </a:lnTo>
                      <a:lnTo>
                        <a:pt x="2" y="4"/>
                      </a:lnTo>
                      <a:lnTo>
                        <a:pt x="2" y="6"/>
                      </a:lnTo>
                      <a:lnTo>
                        <a:pt x="4" y="6"/>
                      </a:lnTo>
                      <a:lnTo>
                        <a:pt x="6" y="6"/>
                      </a:lnTo>
                      <a:lnTo>
                        <a:pt x="6" y="4"/>
                      </a:lnTo>
                      <a:lnTo>
                        <a:pt x="6" y="2"/>
                      </a:lnTo>
                      <a:lnTo>
                        <a:pt x="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12" name="Freeform 209"/>
                <p:cNvSpPr>
                  <a:spLocks/>
                </p:cNvSpPr>
                <p:nvPr/>
              </p:nvSpPr>
              <p:spPr bwMode="auto">
                <a:xfrm>
                  <a:off x="1229" y="1273"/>
                  <a:ext cx="2" cy="2"/>
                </a:xfrm>
                <a:custGeom>
                  <a:avLst/>
                  <a:gdLst>
                    <a:gd name="T0" fmla="*/ 1 w 3"/>
                    <a:gd name="T1" fmla="*/ 0 h 4"/>
                    <a:gd name="T2" fmla="*/ 0 w 3"/>
                    <a:gd name="T3" fmla="*/ 0 h 4"/>
                    <a:gd name="T4" fmla="*/ 0 w 3"/>
                    <a:gd name="T5" fmla="*/ 1 h 4"/>
                    <a:gd name="T6" fmla="*/ 0 w 3"/>
                    <a:gd name="T7" fmla="*/ 2 h 4"/>
                    <a:gd name="T8" fmla="*/ 1 w 3"/>
                    <a:gd name="T9" fmla="*/ 2 h 4"/>
                    <a:gd name="T10" fmla="*/ 2 w 3"/>
                    <a:gd name="T11" fmla="*/ 2 h 4"/>
                    <a:gd name="T12" fmla="*/ 2 w 3"/>
                    <a:gd name="T13" fmla="*/ 1 h 4"/>
                    <a:gd name="T14" fmla="*/ 2 w 3"/>
                    <a:gd name="T15" fmla="*/ 0 h 4"/>
                    <a:gd name="T16" fmla="*/ 1 w 3"/>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4"/>
                    <a:gd name="T29" fmla="*/ 3 w 3"/>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4">
                      <a:moveTo>
                        <a:pt x="2" y="0"/>
                      </a:moveTo>
                      <a:lnTo>
                        <a:pt x="0" y="0"/>
                      </a:lnTo>
                      <a:lnTo>
                        <a:pt x="0" y="2"/>
                      </a:lnTo>
                      <a:lnTo>
                        <a:pt x="0" y="4"/>
                      </a:lnTo>
                      <a:lnTo>
                        <a:pt x="2" y="4"/>
                      </a:lnTo>
                      <a:lnTo>
                        <a:pt x="3" y="4"/>
                      </a:lnTo>
                      <a:lnTo>
                        <a:pt x="3" y="2"/>
                      </a:lnTo>
                      <a:lnTo>
                        <a:pt x="3"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13" name="Freeform 210"/>
                <p:cNvSpPr>
                  <a:spLocks/>
                </p:cNvSpPr>
                <p:nvPr/>
              </p:nvSpPr>
              <p:spPr bwMode="auto">
                <a:xfrm>
                  <a:off x="1218" y="1278"/>
                  <a:ext cx="2" cy="3"/>
                </a:xfrm>
                <a:custGeom>
                  <a:avLst/>
                  <a:gdLst>
                    <a:gd name="T0" fmla="*/ 1 w 4"/>
                    <a:gd name="T1" fmla="*/ 0 h 6"/>
                    <a:gd name="T2" fmla="*/ 0 w 4"/>
                    <a:gd name="T3" fmla="*/ 0 h 6"/>
                    <a:gd name="T4" fmla="*/ 0 w 4"/>
                    <a:gd name="T5" fmla="*/ 1 h 6"/>
                    <a:gd name="T6" fmla="*/ 0 w 4"/>
                    <a:gd name="T7" fmla="*/ 2 h 6"/>
                    <a:gd name="T8" fmla="*/ 0 w 4"/>
                    <a:gd name="T9" fmla="*/ 3 h 6"/>
                    <a:gd name="T10" fmla="*/ 0 w 4"/>
                    <a:gd name="T11" fmla="*/ 3 h 6"/>
                    <a:gd name="T12" fmla="*/ 1 w 4"/>
                    <a:gd name="T13" fmla="*/ 3 h 6"/>
                    <a:gd name="T14" fmla="*/ 2 w 4"/>
                    <a:gd name="T15" fmla="*/ 3 h 6"/>
                    <a:gd name="T16" fmla="*/ 2 w 4"/>
                    <a:gd name="T17" fmla="*/ 2 h 6"/>
                    <a:gd name="T18" fmla="*/ 2 w 4"/>
                    <a:gd name="T19" fmla="*/ 1 h 6"/>
                    <a:gd name="T20" fmla="*/ 2 w 4"/>
                    <a:gd name="T21" fmla="*/ 0 h 6"/>
                    <a:gd name="T22" fmla="*/ 1 w 4"/>
                    <a:gd name="T23" fmla="*/ 0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6"/>
                    <a:gd name="T38" fmla="*/ 4 w 4"/>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6">
                      <a:moveTo>
                        <a:pt x="2" y="0"/>
                      </a:moveTo>
                      <a:lnTo>
                        <a:pt x="0" y="0"/>
                      </a:lnTo>
                      <a:lnTo>
                        <a:pt x="0" y="2"/>
                      </a:lnTo>
                      <a:lnTo>
                        <a:pt x="0" y="4"/>
                      </a:lnTo>
                      <a:lnTo>
                        <a:pt x="0" y="6"/>
                      </a:lnTo>
                      <a:lnTo>
                        <a:pt x="2" y="6"/>
                      </a:lnTo>
                      <a:lnTo>
                        <a:pt x="4" y="6"/>
                      </a:lnTo>
                      <a:lnTo>
                        <a:pt x="4" y="4"/>
                      </a:lnTo>
                      <a:lnTo>
                        <a:pt x="4" y="2"/>
                      </a:lnTo>
                      <a:lnTo>
                        <a:pt x="4"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14" name="Freeform 211"/>
                <p:cNvSpPr>
                  <a:spLocks/>
                </p:cNvSpPr>
                <p:nvPr/>
              </p:nvSpPr>
              <p:spPr bwMode="auto">
                <a:xfrm>
                  <a:off x="1208" y="1283"/>
                  <a:ext cx="2" cy="2"/>
                </a:xfrm>
                <a:custGeom>
                  <a:avLst/>
                  <a:gdLst>
                    <a:gd name="T0" fmla="*/ 1 w 4"/>
                    <a:gd name="T1" fmla="*/ 0 h 4"/>
                    <a:gd name="T2" fmla="*/ 0 w 4"/>
                    <a:gd name="T3" fmla="*/ 0 h 4"/>
                    <a:gd name="T4" fmla="*/ 0 w 4"/>
                    <a:gd name="T5" fmla="*/ 1 h 4"/>
                    <a:gd name="T6" fmla="*/ 0 w 4"/>
                    <a:gd name="T7" fmla="*/ 2 h 4"/>
                    <a:gd name="T8" fmla="*/ 1 w 4"/>
                    <a:gd name="T9" fmla="*/ 2 h 4"/>
                    <a:gd name="T10" fmla="*/ 1 w 4"/>
                    <a:gd name="T11" fmla="*/ 2 h 4"/>
                    <a:gd name="T12" fmla="*/ 2 w 4"/>
                    <a:gd name="T13" fmla="*/ 2 h 4"/>
                    <a:gd name="T14" fmla="*/ 2 w 4"/>
                    <a:gd name="T15" fmla="*/ 1 h 4"/>
                    <a:gd name="T16" fmla="*/ 2 w 4"/>
                    <a:gd name="T17" fmla="*/ 0 h 4"/>
                    <a:gd name="T18" fmla="*/ 1 w 4"/>
                    <a:gd name="T19" fmla="*/ 0 h 4"/>
                    <a:gd name="T20" fmla="*/ 1 w 4"/>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
                    <a:gd name="T34" fmla="*/ 0 h 4"/>
                    <a:gd name="T35" fmla="*/ 4 w 4"/>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 h="4">
                      <a:moveTo>
                        <a:pt x="2" y="0"/>
                      </a:moveTo>
                      <a:lnTo>
                        <a:pt x="0" y="0"/>
                      </a:lnTo>
                      <a:lnTo>
                        <a:pt x="0" y="2"/>
                      </a:lnTo>
                      <a:lnTo>
                        <a:pt x="0" y="4"/>
                      </a:lnTo>
                      <a:lnTo>
                        <a:pt x="2" y="4"/>
                      </a:lnTo>
                      <a:lnTo>
                        <a:pt x="4" y="4"/>
                      </a:lnTo>
                      <a:lnTo>
                        <a:pt x="4" y="2"/>
                      </a:lnTo>
                      <a:lnTo>
                        <a:pt x="4"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15" name="Freeform 212"/>
                <p:cNvSpPr>
                  <a:spLocks/>
                </p:cNvSpPr>
                <p:nvPr/>
              </p:nvSpPr>
              <p:spPr bwMode="auto">
                <a:xfrm>
                  <a:off x="1197" y="1289"/>
                  <a:ext cx="3" cy="3"/>
                </a:xfrm>
                <a:custGeom>
                  <a:avLst/>
                  <a:gdLst>
                    <a:gd name="T0" fmla="*/ 1 w 6"/>
                    <a:gd name="T1" fmla="*/ 0 h 6"/>
                    <a:gd name="T2" fmla="*/ 0 w 6"/>
                    <a:gd name="T3" fmla="*/ 0 h 6"/>
                    <a:gd name="T4" fmla="*/ 0 w 6"/>
                    <a:gd name="T5" fmla="*/ 1 h 6"/>
                    <a:gd name="T6" fmla="*/ 0 w 6"/>
                    <a:gd name="T7" fmla="*/ 2 h 6"/>
                    <a:gd name="T8" fmla="*/ 1 w 6"/>
                    <a:gd name="T9" fmla="*/ 3 h 6"/>
                    <a:gd name="T10" fmla="*/ 2 w 6"/>
                    <a:gd name="T11" fmla="*/ 3 h 6"/>
                    <a:gd name="T12" fmla="*/ 2 w 6"/>
                    <a:gd name="T13" fmla="*/ 2 h 6"/>
                    <a:gd name="T14" fmla="*/ 3 w 6"/>
                    <a:gd name="T15" fmla="*/ 2 h 6"/>
                    <a:gd name="T16" fmla="*/ 3 w 6"/>
                    <a:gd name="T17" fmla="*/ 1 h 6"/>
                    <a:gd name="T18" fmla="*/ 3 w 6"/>
                    <a:gd name="T19" fmla="*/ 0 h 6"/>
                    <a:gd name="T20" fmla="*/ 2 w 6"/>
                    <a:gd name="T21" fmla="*/ 0 h 6"/>
                    <a:gd name="T22" fmla="*/ 1 w 6"/>
                    <a:gd name="T23" fmla="*/ 0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6"/>
                    <a:gd name="T38" fmla="*/ 6 w 6"/>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6">
                      <a:moveTo>
                        <a:pt x="2" y="0"/>
                      </a:moveTo>
                      <a:lnTo>
                        <a:pt x="0" y="0"/>
                      </a:lnTo>
                      <a:lnTo>
                        <a:pt x="0" y="2"/>
                      </a:lnTo>
                      <a:lnTo>
                        <a:pt x="0" y="4"/>
                      </a:lnTo>
                      <a:lnTo>
                        <a:pt x="2" y="6"/>
                      </a:lnTo>
                      <a:lnTo>
                        <a:pt x="4" y="6"/>
                      </a:lnTo>
                      <a:lnTo>
                        <a:pt x="4" y="4"/>
                      </a:lnTo>
                      <a:lnTo>
                        <a:pt x="6" y="4"/>
                      </a:lnTo>
                      <a:lnTo>
                        <a:pt x="6" y="2"/>
                      </a:lnTo>
                      <a:lnTo>
                        <a:pt x="6" y="0"/>
                      </a:lnTo>
                      <a:lnTo>
                        <a:pt x="4"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16" name="Freeform 213"/>
                <p:cNvSpPr>
                  <a:spLocks/>
                </p:cNvSpPr>
                <p:nvPr/>
              </p:nvSpPr>
              <p:spPr bwMode="auto">
                <a:xfrm>
                  <a:off x="1185" y="1294"/>
                  <a:ext cx="4" cy="3"/>
                </a:xfrm>
                <a:custGeom>
                  <a:avLst/>
                  <a:gdLst>
                    <a:gd name="T0" fmla="*/ 2 w 8"/>
                    <a:gd name="T1" fmla="*/ 0 h 6"/>
                    <a:gd name="T2" fmla="*/ 1 w 8"/>
                    <a:gd name="T3" fmla="*/ 0 h 6"/>
                    <a:gd name="T4" fmla="*/ 0 w 8"/>
                    <a:gd name="T5" fmla="*/ 0 h 6"/>
                    <a:gd name="T6" fmla="*/ 0 w 8"/>
                    <a:gd name="T7" fmla="*/ 1 h 6"/>
                    <a:gd name="T8" fmla="*/ 0 w 8"/>
                    <a:gd name="T9" fmla="*/ 2 h 6"/>
                    <a:gd name="T10" fmla="*/ 0 w 8"/>
                    <a:gd name="T11" fmla="*/ 3 h 6"/>
                    <a:gd name="T12" fmla="*/ 1 w 8"/>
                    <a:gd name="T13" fmla="*/ 3 h 6"/>
                    <a:gd name="T14" fmla="*/ 2 w 8"/>
                    <a:gd name="T15" fmla="*/ 3 h 6"/>
                    <a:gd name="T16" fmla="*/ 3 w 8"/>
                    <a:gd name="T17" fmla="*/ 3 h 6"/>
                    <a:gd name="T18" fmla="*/ 3 w 8"/>
                    <a:gd name="T19" fmla="*/ 2 h 6"/>
                    <a:gd name="T20" fmla="*/ 4 w 8"/>
                    <a:gd name="T21" fmla="*/ 2 h 6"/>
                    <a:gd name="T22" fmla="*/ 4 w 8"/>
                    <a:gd name="T23" fmla="*/ 1 h 6"/>
                    <a:gd name="T24" fmla="*/ 3 w 8"/>
                    <a:gd name="T25" fmla="*/ 0 h 6"/>
                    <a:gd name="T26" fmla="*/ 2 w 8"/>
                    <a:gd name="T27" fmla="*/ 0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6"/>
                    <a:gd name="T44" fmla="*/ 8 w 8"/>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6">
                      <a:moveTo>
                        <a:pt x="4" y="0"/>
                      </a:moveTo>
                      <a:lnTo>
                        <a:pt x="2" y="0"/>
                      </a:lnTo>
                      <a:lnTo>
                        <a:pt x="0" y="0"/>
                      </a:lnTo>
                      <a:lnTo>
                        <a:pt x="0" y="2"/>
                      </a:lnTo>
                      <a:lnTo>
                        <a:pt x="0" y="4"/>
                      </a:lnTo>
                      <a:lnTo>
                        <a:pt x="0" y="6"/>
                      </a:lnTo>
                      <a:lnTo>
                        <a:pt x="2" y="6"/>
                      </a:lnTo>
                      <a:lnTo>
                        <a:pt x="4" y="6"/>
                      </a:lnTo>
                      <a:lnTo>
                        <a:pt x="6" y="6"/>
                      </a:lnTo>
                      <a:lnTo>
                        <a:pt x="6" y="4"/>
                      </a:lnTo>
                      <a:lnTo>
                        <a:pt x="8" y="4"/>
                      </a:lnTo>
                      <a:lnTo>
                        <a:pt x="8" y="2"/>
                      </a:lnTo>
                      <a:lnTo>
                        <a:pt x="6"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17" name="Freeform 214"/>
                <p:cNvSpPr>
                  <a:spLocks/>
                </p:cNvSpPr>
                <p:nvPr/>
              </p:nvSpPr>
              <p:spPr bwMode="auto">
                <a:xfrm>
                  <a:off x="1174" y="1301"/>
                  <a:ext cx="2" cy="1"/>
                </a:xfrm>
                <a:custGeom>
                  <a:avLst/>
                  <a:gdLst>
                    <a:gd name="T0" fmla="*/ 0 w 4"/>
                    <a:gd name="T1" fmla="*/ 0 h 2"/>
                    <a:gd name="T2" fmla="*/ 0 w 4"/>
                    <a:gd name="T3" fmla="*/ 0 h 2"/>
                    <a:gd name="T4" fmla="*/ 0 w 4"/>
                    <a:gd name="T5" fmla="*/ 1 h 2"/>
                    <a:gd name="T6" fmla="*/ 0 w 4"/>
                    <a:gd name="T7" fmla="*/ 1 h 2"/>
                    <a:gd name="T8" fmla="*/ 0 w 4"/>
                    <a:gd name="T9" fmla="*/ 1 h 2"/>
                    <a:gd name="T10" fmla="*/ 1 w 4"/>
                    <a:gd name="T11" fmla="*/ 1 h 2"/>
                    <a:gd name="T12" fmla="*/ 2 w 4"/>
                    <a:gd name="T13" fmla="*/ 1 h 2"/>
                    <a:gd name="T14" fmla="*/ 2 w 4"/>
                    <a:gd name="T15" fmla="*/ 0 h 2"/>
                    <a:gd name="T16" fmla="*/ 1 w 4"/>
                    <a:gd name="T17" fmla="*/ 0 h 2"/>
                    <a:gd name="T18" fmla="*/ 0 w 4"/>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2"/>
                    <a:gd name="T32" fmla="*/ 4 w 4"/>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2">
                      <a:moveTo>
                        <a:pt x="0" y="0"/>
                      </a:moveTo>
                      <a:lnTo>
                        <a:pt x="0" y="0"/>
                      </a:lnTo>
                      <a:lnTo>
                        <a:pt x="0" y="2"/>
                      </a:lnTo>
                      <a:lnTo>
                        <a:pt x="2" y="2"/>
                      </a:lnTo>
                      <a:lnTo>
                        <a:pt x="4" y="2"/>
                      </a:lnTo>
                      <a:lnTo>
                        <a:pt x="4" y="0"/>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grpSp>
        </p:grpSp>
        <p:grpSp>
          <p:nvGrpSpPr>
            <p:cNvPr id="7184" name="Group 240"/>
            <p:cNvGrpSpPr>
              <a:grpSpLocks/>
            </p:cNvGrpSpPr>
            <p:nvPr/>
          </p:nvGrpSpPr>
          <p:grpSpPr bwMode="auto">
            <a:xfrm>
              <a:off x="2878" y="2984"/>
              <a:ext cx="1749" cy="564"/>
              <a:chOff x="2878" y="2984"/>
              <a:chExt cx="1749" cy="564"/>
            </a:xfrm>
          </p:grpSpPr>
          <p:grpSp>
            <p:nvGrpSpPr>
              <p:cNvPr id="7185" name="Group 222"/>
              <p:cNvGrpSpPr>
                <a:grpSpLocks/>
              </p:cNvGrpSpPr>
              <p:nvPr/>
            </p:nvGrpSpPr>
            <p:grpSpPr bwMode="auto">
              <a:xfrm>
                <a:off x="2878" y="2984"/>
                <a:ext cx="1749" cy="564"/>
                <a:chOff x="2878" y="2984"/>
                <a:chExt cx="1749" cy="564"/>
              </a:xfrm>
            </p:grpSpPr>
            <p:sp>
              <p:nvSpPr>
                <p:cNvPr id="7203" name="Freeform 217"/>
                <p:cNvSpPr>
                  <a:spLocks/>
                </p:cNvSpPr>
                <p:nvPr/>
              </p:nvSpPr>
              <p:spPr bwMode="auto">
                <a:xfrm>
                  <a:off x="2878" y="2984"/>
                  <a:ext cx="1749" cy="564"/>
                </a:xfrm>
                <a:custGeom>
                  <a:avLst/>
                  <a:gdLst>
                    <a:gd name="T0" fmla="*/ 0 w 3497"/>
                    <a:gd name="T1" fmla="*/ 0 h 1129"/>
                    <a:gd name="T2" fmla="*/ 1098 w 3497"/>
                    <a:gd name="T3" fmla="*/ 0 h 1129"/>
                    <a:gd name="T4" fmla="*/ 1749 w 3497"/>
                    <a:gd name="T5" fmla="*/ 564 h 1129"/>
                    <a:gd name="T6" fmla="*/ 360 w 3497"/>
                    <a:gd name="T7" fmla="*/ 564 h 1129"/>
                    <a:gd name="T8" fmla="*/ 0 w 3497"/>
                    <a:gd name="T9" fmla="*/ 0 h 1129"/>
                    <a:gd name="T10" fmla="*/ 0 60000 65536"/>
                    <a:gd name="T11" fmla="*/ 0 60000 65536"/>
                    <a:gd name="T12" fmla="*/ 0 60000 65536"/>
                    <a:gd name="T13" fmla="*/ 0 60000 65536"/>
                    <a:gd name="T14" fmla="*/ 0 60000 65536"/>
                    <a:gd name="T15" fmla="*/ 0 w 3497"/>
                    <a:gd name="T16" fmla="*/ 0 h 1129"/>
                    <a:gd name="T17" fmla="*/ 3497 w 3497"/>
                    <a:gd name="T18" fmla="*/ 1129 h 1129"/>
                  </a:gdLst>
                  <a:ahLst/>
                  <a:cxnLst>
                    <a:cxn ang="T10">
                      <a:pos x="T0" y="T1"/>
                    </a:cxn>
                    <a:cxn ang="T11">
                      <a:pos x="T2" y="T3"/>
                    </a:cxn>
                    <a:cxn ang="T12">
                      <a:pos x="T4" y="T5"/>
                    </a:cxn>
                    <a:cxn ang="T13">
                      <a:pos x="T6" y="T7"/>
                    </a:cxn>
                    <a:cxn ang="T14">
                      <a:pos x="T8" y="T9"/>
                    </a:cxn>
                  </a:cxnLst>
                  <a:rect l="T15" t="T16" r="T17" b="T18"/>
                  <a:pathLst>
                    <a:path w="3497" h="1129">
                      <a:moveTo>
                        <a:pt x="0" y="0"/>
                      </a:moveTo>
                      <a:lnTo>
                        <a:pt x="2196" y="0"/>
                      </a:lnTo>
                      <a:lnTo>
                        <a:pt x="3497" y="1129"/>
                      </a:lnTo>
                      <a:lnTo>
                        <a:pt x="719" y="1129"/>
                      </a:lnTo>
                      <a:lnTo>
                        <a:pt x="0" y="0"/>
                      </a:lnTo>
                      <a:close/>
                    </a:path>
                  </a:pathLst>
                </a:custGeom>
                <a:solidFill>
                  <a:srgbClr val="FFFFFF"/>
                </a:solidFill>
                <a:ln w="12700">
                  <a:solidFill>
                    <a:srgbClr val="000000"/>
                  </a:solidFill>
                  <a:round/>
                  <a:headEnd/>
                  <a:tailEnd/>
                </a:ln>
              </p:spPr>
              <p:txBody>
                <a:bodyPr/>
                <a:lstStyle/>
                <a:p>
                  <a:endParaRPr lang="es-SV"/>
                </a:p>
              </p:txBody>
            </p:sp>
            <p:grpSp>
              <p:nvGrpSpPr>
                <p:cNvPr id="7204" name="Group 221"/>
                <p:cNvGrpSpPr>
                  <a:grpSpLocks/>
                </p:cNvGrpSpPr>
                <p:nvPr/>
              </p:nvGrpSpPr>
              <p:grpSpPr bwMode="auto">
                <a:xfrm>
                  <a:off x="2921" y="3051"/>
                  <a:ext cx="1606" cy="412"/>
                  <a:chOff x="2921" y="3051"/>
                  <a:chExt cx="1606" cy="412"/>
                </a:xfrm>
              </p:grpSpPr>
              <p:sp>
                <p:nvSpPr>
                  <p:cNvPr id="7205" name="Freeform 218"/>
                  <p:cNvSpPr>
                    <a:spLocks/>
                  </p:cNvSpPr>
                  <p:nvPr/>
                </p:nvSpPr>
                <p:spPr bwMode="auto">
                  <a:xfrm>
                    <a:off x="2921" y="3051"/>
                    <a:ext cx="1212" cy="69"/>
                  </a:xfrm>
                  <a:custGeom>
                    <a:avLst/>
                    <a:gdLst>
                      <a:gd name="T0" fmla="*/ 0 w 2423"/>
                      <a:gd name="T1" fmla="*/ 0 h 138"/>
                      <a:gd name="T2" fmla="*/ 1132 w 2423"/>
                      <a:gd name="T3" fmla="*/ 0 h 138"/>
                      <a:gd name="T4" fmla="*/ 1212 w 2423"/>
                      <a:gd name="T5" fmla="*/ 69 h 138"/>
                      <a:gd name="T6" fmla="*/ 46 w 2423"/>
                      <a:gd name="T7" fmla="*/ 69 h 138"/>
                      <a:gd name="T8" fmla="*/ 0 w 2423"/>
                      <a:gd name="T9" fmla="*/ 0 h 138"/>
                      <a:gd name="T10" fmla="*/ 0 60000 65536"/>
                      <a:gd name="T11" fmla="*/ 0 60000 65536"/>
                      <a:gd name="T12" fmla="*/ 0 60000 65536"/>
                      <a:gd name="T13" fmla="*/ 0 60000 65536"/>
                      <a:gd name="T14" fmla="*/ 0 60000 65536"/>
                      <a:gd name="T15" fmla="*/ 0 w 2423"/>
                      <a:gd name="T16" fmla="*/ 0 h 138"/>
                      <a:gd name="T17" fmla="*/ 2423 w 2423"/>
                      <a:gd name="T18" fmla="*/ 138 h 138"/>
                    </a:gdLst>
                    <a:ahLst/>
                    <a:cxnLst>
                      <a:cxn ang="T10">
                        <a:pos x="T0" y="T1"/>
                      </a:cxn>
                      <a:cxn ang="T11">
                        <a:pos x="T2" y="T3"/>
                      </a:cxn>
                      <a:cxn ang="T12">
                        <a:pos x="T4" y="T5"/>
                      </a:cxn>
                      <a:cxn ang="T13">
                        <a:pos x="T6" y="T7"/>
                      </a:cxn>
                      <a:cxn ang="T14">
                        <a:pos x="T8" y="T9"/>
                      </a:cxn>
                    </a:cxnLst>
                    <a:rect l="T15" t="T16" r="T17" b="T18"/>
                    <a:pathLst>
                      <a:path w="2423" h="138">
                        <a:moveTo>
                          <a:pt x="0" y="0"/>
                        </a:moveTo>
                        <a:lnTo>
                          <a:pt x="2263" y="0"/>
                        </a:lnTo>
                        <a:lnTo>
                          <a:pt x="2423" y="138"/>
                        </a:lnTo>
                        <a:lnTo>
                          <a:pt x="92" y="138"/>
                        </a:lnTo>
                        <a:lnTo>
                          <a:pt x="0" y="0"/>
                        </a:lnTo>
                        <a:close/>
                      </a:path>
                    </a:pathLst>
                  </a:custGeom>
                  <a:solidFill>
                    <a:srgbClr val="DFFFBF"/>
                  </a:solidFill>
                  <a:ln w="12700">
                    <a:solidFill>
                      <a:srgbClr val="000000"/>
                    </a:solidFill>
                    <a:round/>
                    <a:headEnd/>
                    <a:tailEnd/>
                  </a:ln>
                </p:spPr>
                <p:txBody>
                  <a:bodyPr/>
                  <a:lstStyle/>
                  <a:p>
                    <a:endParaRPr lang="es-SV"/>
                  </a:p>
                </p:txBody>
              </p:sp>
              <p:sp>
                <p:nvSpPr>
                  <p:cNvPr id="7206" name="Freeform 219"/>
                  <p:cNvSpPr>
                    <a:spLocks/>
                  </p:cNvSpPr>
                  <p:nvPr/>
                </p:nvSpPr>
                <p:spPr bwMode="auto">
                  <a:xfrm>
                    <a:off x="3130" y="3378"/>
                    <a:ext cx="1397" cy="85"/>
                  </a:xfrm>
                  <a:custGeom>
                    <a:avLst/>
                    <a:gdLst>
                      <a:gd name="T0" fmla="*/ 0 w 2794"/>
                      <a:gd name="T1" fmla="*/ 0 h 172"/>
                      <a:gd name="T2" fmla="*/ 1304 w 2794"/>
                      <a:gd name="T3" fmla="*/ 0 h 172"/>
                      <a:gd name="T4" fmla="*/ 1397 w 2794"/>
                      <a:gd name="T5" fmla="*/ 85 h 172"/>
                      <a:gd name="T6" fmla="*/ 54 w 2794"/>
                      <a:gd name="T7" fmla="*/ 85 h 172"/>
                      <a:gd name="T8" fmla="*/ 0 w 2794"/>
                      <a:gd name="T9" fmla="*/ 0 h 172"/>
                      <a:gd name="T10" fmla="*/ 0 60000 65536"/>
                      <a:gd name="T11" fmla="*/ 0 60000 65536"/>
                      <a:gd name="T12" fmla="*/ 0 60000 65536"/>
                      <a:gd name="T13" fmla="*/ 0 60000 65536"/>
                      <a:gd name="T14" fmla="*/ 0 60000 65536"/>
                      <a:gd name="T15" fmla="*/ 0 w 2794"/>
                      <a:gd name="T16" fmla="*/ 0 h 172"/>
                      <a:gd name="T17" fmla="*/ 2794 w 2794"/>
                      <a:gd name="T18" fmla="*/ 172 h 172"/>
                    </a:gdLst>
                    <a:ahLst/>
                    <a:cxnLst>
                      <a:cxn ang="T10">
                        <a:pos x="T0" y="T1"/>
                      </a:cxn>
                      <a:cxn ang="T11">
                        <a:pos x="T2" y="T3"/>
                      </a:cxn>
                      <a:cxn ang="T12">
                        <a:pos x="T4" y="T5"/>
                      </a:cxn>
                      <a:cxn ang="T13">
                        <a:pos x="T6" y="T7"/>
                      </a:cxn>
                      <a:cxn ang="T14">
                        <a:pos x="T8" y="T9"/>
                      </a:cxn>
                    </a:cxnLst>
                    <a:rect l="T15" t="T16" r="T17" b="T18"/>
                    <a:pathLst>
                      <a:path w="2794" h="172">
                        <a:moveTo>
                          <a:pt x="0" y="0"/>
                        </a:moveTo>
                        <a:lnTo>
                          <a:pt x="2607" y="0"/>
                        </a:lnTo>
                        <a:lnTo>
                          <a:pt x="2794" y="172"/>
                        </a:lnTo>
                        <a:lnTo>
                          <a:pt x="108" y="172"/>
                        </a:lnTo>
                        <a:lnTo>
                          <a:pt x="0" y="0"/>
                        </a:lnTo>
                        <a:close/>
                      </a:path>
                    </a:pathLst>
                  </a:custGeom>
                  <a:solidFill>
                    <a:srgbClr val="DFFFBF"/>
                  </a:solidFill>
                  <a:ln w="12700">
                    <a:solidFill>
                      <a:srgbClr val="000000"/>
                    </a:solidFill>
                    <a:round/>
                    <a:headEnd/>
                    <a:tailEnd/>
                  </a:ln>
                </p:spPr>
                <p:txBody>
                  <a:bodyPr/>
                  <a:lstStyle/>
                  <a:p>
                    <a:endParaRPr lang="es-SV"/>
                  </a:p>
                </p:txBody>
              </p:sp>
              <p:sp>
                <p:nvSpPr>
                  <p:cNvPr id="7207" name="Freeform 220"/>
                  <p:cNvSpPr>
                    <a:spLocks/>
                  </p:cNvSpPr>
                  <p:nvPr/>
                </p:nvSpPr>
                <p:spPr bwMode="auto">
                  <a:xfrm>
                    <a:off x="3020" y="3206"/>
                    <a:ext cx="1311" cy="86"/>
                  </a:xfrm>
                  <a:custGeom>
                    <a:avLst/>
                    <a:gdLst>
                      <a:gd name="T0" fmla="*/ 0 w 2621"/>
                      <a:gd name="T1" fmla="*/ 0 h 172"/>
                      <a:gd name="T2" fmla="*/ 1213 w 2621"/>
                      <a:gd name="T3" fmla="*/ 0 h 172"/>
                      <a:gd name="T4" fmla="*/ 1311 w 2621"/>
                      <a:gd name="T5" fmla="*/ 86 h 172"/>
                      <a:gd name="T6" fmla="*/ 55 w 2621"/>
                      <a:gd name="T7" fmla="*/ 86 h 172"/>
                      <a:gd name="T8" fmla="*/ 0 w 2621"/>
                      <a:gd name="T9" fmla="*/ 0 h 172"/>
                      <a:gd name="T10" fmla="*/ 0 60000 65536"/>
                      <a:gd name="T11" fmla="*/ 0 60000 65536"/>
                      <a:gd name="T12" fmla="*/ 0 60000 65536"/>
                      <a:gd name="T13" fmla="*/ 0 60000 65536"/>
                      <a:gd name="T14" fmla="*/ 0 60000 65536"/>
                      <a:gd name="T15" fmla="*/ 0 w 2621"/>
                      <a:gd name="T16" fmla="*/ 0 h 172"/>
                      <a:gd name="T17" fmla="*/ 2621 w 2621"/>
                      <a:gd name="T18" fmla="*/ 172 h 172"/>
                    </a:gdLst>
                    <a:ahLst/>
                    <a:cxnLst>
                      <a:cxn ang="T10">
                        <a:pos x="T0" y="T1"/>
                      </a:cxn>
                      <a:cxn ang="T11">
                        <a:pos x="T2" y="T3"/>
                      </a:cxn>
                      <a:cxn ang="T12">
                        <a:pos x="T4" y="T5"/>
                      </a:cxn>
                      <a:cxn ang="T13">
                        <a:pos x="T6" y="T7"/>
                      </a:cxn>
                      <a:cxn ang="T14">
                        <a:pos x="T8" y="T9"/>
                      </a:cxn>
                    </a:cxnLst>
                    <a:rect l="T15" t="T16" r="T17" b="T18"/>
                    <a:pathLst>
                      <a:path w="2621" h="172">
                        <a:moveTo>
                          <a:pt x="0" y="0"/>
                        </a:moveTo>
                        <a:lnTo>
                          <a:pt x="2426" y="0"/>
                        </a:lnTo>
                        <a:lnTo>
                          <a:pt x="2621" y="172"/>
                        </a:lnTo>
                        <a:lnTo>
                          <a:pt x="110" y="172"/>
                        </a:lnTo>
                        <a:lnTo>
                          <a:pt x="0" y="0"/>
                        </a:lnTo>
                        <a:close/>
                      </a:path>
                    </a:pathLst>
                  </a:custGeom>
                  <a:solidFill>
                    <a:srgbClr val="DFFFBF"/>
                  </a:solidFill>
                  <a:ln w="12700">
                    <a:solidFill>
                      <a:srgbClr val="000000"/>
                    </a:solidFill>
                    <a:round/>
                    <a:headEnd/>
                    <a:tailEnd/>
                  </a:ln>
                </p:spPr>
                <p:txBody>
                  <a:bodyPr/>
                  <a:lstStyle/>
                  <a:p>
                    <a:endParaRPr lang="es-SV"/>
                  </a:p>
                </p:txBody>
              </p:sp>
            </p:grpSp>
          </p:grpSp>
          <p:grpSp>
            <p:nvGrpSpPr>
              <p:cNvPr id="7186" name="Group 239"/>
              <p:cNvGrpSpPr>
                <a:grpSpLocks/>
              </p:cNvGrpSpPr>
              <p:nvPr/>
            </p:nvGrpSpPr>
            <p:grpSpPr bwMode="auto">
              <a:xfrm>
                <a:off x="2938" y="3010"/>
                <a:ext cx="1606" cy="504"/>
                <a:chOff x="2938" y="3010"/>
                <a:chExt cx="1606" cy="504"/>
              </a:xfrm>
            </p:grpSpPr>
            <p:grpSp>
              <p:nvGrpSpPr>
                <p:cNvPr id="7187" name="Group 230"/>
                <p:cNvGrpSpPr>
                  <a:grpSpLocks/>
                </p:cNvGrpSpPr>
                <p:nvPr/>
              </p:nvGrpSpPr>
              <p:grpSpPr bwMode="auto">
                <a:xfrm>
                  <a:off x="2938" y="3016"/>
                  <a:ext cx="322" cy="498"/>
                  <a:chOff x="2938" y="3016"/>
                  <a:chExt cx="322" cy="498"/>
                </a:xfrm>
              </p:grpSpPr>
              <p:sp>
                <p:nvSpPr>
                  <p:cNvPr id="7196" name="Freeform 223"/>
                  <p:cNvSpPr>
                    <a:spLocks/>
                  </p:cNvSpPr>
                  <p:nvPr/>
                </p:nvSpPr>
                <p:spPr bwMode="auto">
                  <a:xfrm>
                    <a:off x="2938" y="3016"/>
                    <a:ext cx="19" cy="19"/>
                  </a:xfrm>
                  <a:custGeom>
                    <a:avLst/>
                    <a:gdLst>
                      <a:gd name="T0" fmla="*/ 10 w 38"/>
                      <a:gd name="T1" fmla="*/ 0 h 38"/>
                      <a:gd name="T2" fmla="*/ 7 w 38"/>
                      <a:gd name="T3" fmla="*/ 0 h 38"/>
                      <a:gd name="T4" fmla="*/ 6 w 38"/>
                      <a:gd name="T5" fmla="*/ 1 h 38"/>
                      <a:gd name="T6" fmla="*/ 4 w 38"/>
                      <a:gd name="T7" fmla="*/ 2 h 38"/>
                      <a:gd name="T8" fmla="*/ 3 w 38"/>
                      <a:gd name="T9" fmla="*/ 3 h 38"/>
                      <a:gd name="T10" fmla="*/ 1 w 38"/>
                      <a:gd name="T11" fmla="*/ 4 h 38"/>
                      <a:gd name="T12" fmla="*/ 1 w 38"/>
                      <a:gd name="T13" fmla="*/ 6 h 38"/>
                      <a:gd name="T14" fmla="*/ 0 w 38"/>
                      <a:gd name="T15" fmla="*/ 8 h 38"/>
                      <a:gd name="T16" fmla="*/ 0 w 38"/>
                      <a:gd name="T17" fmla="*/ 10 h 38"/>
                      <a:gd name="T18" fmla="*/ 0 w 38"/>
                      <a:gd name="T19" fmla="*/ 11 h 38"/>
                      <a:gd name="T20" fmla="*/ 0 w 38"/>
                      <a:gd name="T21" fmla="*/ 13 h 38"/>
                      <a:gd name="T22" fmla="*/ 1 w 38"/>
                      <a:gd name="T23" fmla="*/ 14 h 38"/>
                      <a:gd name="T24" fmla="*/ 2 w 38"/>
                      <a:gd name="T25" fmla="*/ 16 h 38"/>
                      <a:gd name="T26" fmla="*/ 3 w 38"/>
                      <a:gd name="T27" fmla="*/ 17 h 38"/>
                      <a:gd name="T28" fmla="*/ 5 w 38"/>
                      <a:gd name="T29" fmla="*/ 18 h 38"/>
                      <a:gd name="T30" fmla="*/ 6 w 38"/>
                      <a:gd name="T31" fmla="*/ 19 h 38"/>
                      <a:gd name="T32" fmla="*/ 7 w 38"/>
                      <a:gd name="T33" fmla="*/ 19 h 38"/>
                      <a:gd name="T34" fmla="*/ 10 w 38"/>
                      <a:gd name="T35" fmla="*/ 19 h 38"/>
                      <a:gd name="T36" fmla="*/ 12 w 38"/>
                      <a:gd name="T37" fmla="*/ 19 h 38"/>
                      <a:gd name="T38" fmla="*/ 14 w 38"/>
                      <a:gd name="T39" fmla="*/ 18 h 38"/>
                      <a:gd name="T40" fmla="*/ 15 w 38"/>
                      <a:gd name="T41" fmla="*/ 18 h 38"/>
                      <a:gd name="T42" fmla="*/ 17 w 38"/>
                      <a:gd name="T43" fmla="*/ 17 h 38"/>
                      <a:gd name="T44" fmla="*/ 18 w 38"/>
                      <a:gd name="T45" fmla="*/ 15 h 38"/>
                      <a:gd name="T46" fmla="*/ 18 w 38"/>
                      <a:gd name="T47" fmla="*/ 13 h 38"/>
                      <a:gd name="T48" fmla="*/ 19 w 38"/>
                      <a:gd name="T49" fmla="*/ 12 h 38"/>
                      <a:gd name="T50" fmla="*/ 19 w 38"/>
                      <a:gd name="T51" fmla="*/ 10 h 38"/>
                      <a:gd name="T52" fmla="*/ 19 w 38"/>
                      <a:gd name="T53" fmla="*/ 8 h 38"/>
                      <a:gd name="T54" fmla="*/ 19 w 38"/>
                      <a:gd name="T55" fmla="*/ 7 h 38"/>
                      <a:gd name="T56" fmla="*/ 18 w 38"/>
                      <a:gd name="T57" fmla="*/ 6 h 38"/>
                      <a:gd name="T58" fmla="*/ 18 w 38"/>
                      <a:gd name="T59" fmla="*/ 4 h 38"/>
                      <a:gd name="T60" fmla="*/ 17 w 38"/>
                      <a:gd name="T61" fmla="*/ 3 h 38"/>
                      <a:gd name="T62" fmla="*/ 16 w 38"/>
                      <a:gd name="T63" fmla="*/ 2 h 38"/>
                      <a:gd name="T64" fmla="*/ 14 w 38"/>
                      <a:gd name="T65" fmla="*/ 1 h 38"/>
                      <a:gd name="T66" fmla="*/ 12 w 38"/>
                      <a:gd name="T67" fmla="*/ 1 h 38"/>
                      <a:gd name="T68" fmla="*/ 11 w 38"/>
                      <a:gd name="T69" fmla="*/ 0 h 38"/>
                      <a:gd name="T70" fmla="*/ 10 w 38"/>
                      <a:gd name="T71" fmla="*/ 0 h 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
                      <a:gd name="T109" fmla="*/ 0 h 38"/>
                      <a:gd name="T110" fmla="*/ 38 w 38"/>
                      <a:gd name="T111" fmla="*/ 38 h 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 h="38">
                        <a:moveTo>
                          <a:pt x="20" y="0"/>
                        </a:moveTo>
                        <a:lnTo>
                          <a:pt x="14" y="0"/>
                        </a:lnTo>
                        <a:lnTo>
                          <a:pt x="12" y="2"/>
                        </a:lnTo>
                        <a:lnTo>
                          <a:pt x="8" y="4"/>
                        </a:lnTo>
                        <a:lnTo>
                          <a:pt x="6" y="6"/>
                        </a:lnTo>
                        <a:lnTo>
                          <a:pt x="2" y="8"/>
                        </a:lnTo>
                        <a:lnTo>
                          <a:pt x="2" y="12"/>
                        </a:lnTo>
                        <a:lnTo>
                          <a:pt x="0" y="16"/>
                        </a:lnTo>
                        <a:lnTo>
                          <a:pt x="0" y="20"/>
                        </a:lnTo>
                        <a:lnTo>
                          <a:pt x="0" y="22"/>
                        </a:lnTo>
                        <a:lnTo>
                          <a:pt x="0" y="26"/>
                        </a:lnTo>
                        <a:lnTo>
                          <a:pt x="2" y="28"/>
                        </a:lnTo>
                        <a:lnTo>
                          <a:pt x="4" y="32"/>
                        </a:lnTo>
                        <a:lnTo>
                          <a:pt x="6" y="34"/>
                        </a:lnTo>
                        <a:lnTo>
                          <a:pt x="10" y="36"/>
                        </a:lnTo>
                        <a:lnTo>
                          <a:pt x="12" y="38"/>
                        </a:lnTo>
                        <a:lnTo>
                          <a:pt x="14" y="38"/>
                        </a:lnTo>
                        <a:lnTo>
                          <a:pt x="20" y="38"/>
                        </a:lnTo>
                        <a:lnTo>
                          <a:pt x="24" y="38"/>
                        </a:lnTo>
                        <a:lnTo>
                          <a:pt x="28" y="36"/>
                        </a:lnTo>
                        <a:lnTo>
                          <a:pt x="30" y="36"/>
                        </a:lnTo>
                        <a:lnTo>
                          <a:pt x="34" y="34"/>
                        </a:lnTo>
                        <a:lnTo>
                          <a:pt x="36" y="30"/>
                        </a:lnTo>
                        <a:lnTo>
                          <a:pt x="36" y="26"/>
                        </a:lnTo>
                        <a:lnTo>
                          <a:pt x="38" y="24"/>
                        </a:lnTo>
                        <a:lnTo>
                          <a:pt x="38" y="20"/>
                        </a:lnTo>
                        <a:lnTo>
                          <a:pt x="38" y="16"/>
                        </a:lnTo>
                        <a:lnTo>
                          <a:pt x="38" y="14"/>
                        </a:lnTo>
                        <a:lnTo>
                          <a:pt x="36" y="12"/>
                        </a:lnTo>
                        <a:lnTo>
                          <a:pt x="36" y="8"/>
                        </a:lnTo>
                        <a:lnTo>
                          <a:pt x="34" y="6"/>
                        </a:lnTo>
                        <a:lnTo>
                          <a:pt x="32" y="4"/>
                        </a:lnTo>
                        <a:lnTo>
                          <a:pt x="28" y="2"/>
                        </a:lnTo>
                        <a:lnTo>
                          <a:pt x="24" y="2"/>
                        </a:lnTo>
                        <a:lnTo>
                          <a:pt x="22" y="0"/>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197" name="Freeform 224"/>
                  <p:cNvSpPr>
                    <a:spLocks/>
                  </p:cNvSpPr>
                  <p:nvPr/>
                </p:nvSpPr>
                <p:spPr bwMode="auto">
                  <a:xfrm>
                    <a:off x="2984" y="3095"/>
                    <a:ext cx="19" cy="19"/>
                  </a:xfrm>
                  <a:custGeom>
                    <a:avLst/>
                    <a:gdLst>
                      <a:gd name="T0" fmla="*/ 9 w 37"/>
                      <a:gd name="T1" fmla="*/ 0 h 38"/>
                      <a:gd name="T2" fmla="*/ 7 w 37"/>
                      <a:gd name="T3" fmla="*/ 0 h 38"/>
                      <a:gd name="T4" fmla="*/ 5 w 37"/>
                      <a:gd name="T5" fmla="*/ 1 h 38"/>
                      <a:gd name="T6" fmla="*/ 4 w 37"/>
                      <a:gd name="T7" fmla="*/ 2 h 38"/>
                      <a:gd name="T8" fmla="*/ 3 w 37"/>
                      <a:gd name="T9" fmla="*/ 3 h 38"/>
                      <a:gd name="T10" fmla="*/ 1 w 37"/>
                      <a:gd name="T11" fmla="*/ 4 h 38"/>
                      <a:gd name="T12" fmla="*/ 0 w 37"/>
                      <a:gd name="T13" fmla="*/ 6 h 38"/>
                      <a:gd name="T14" fmla="*/ 0 w 37"/>
                      <a:gd name="T15" fmla="*/ 8 h 38"/>
                      <a:gd name="T16" fmla="*/ 0 w 37"/>
                      <a:gd name="T17" fmla="*/ 10 h 38"/>
                      <a:gd name="T18" fmla="*/ 0 w 37"/>
                      <a:gd name="T19" fmla="*/ 11 h 38"/>
                      <a:gd name="T20" fmla="*/ 0 w 37"/>
                      <a:gd name="T21" fmla="*/ 13 h 38"/>
                      <a:gd name="T22" fmla="*/ 1 w 37"/>
                      <a:gd name="T23" fmla="*/ 14 h 38"/>
                      <a:gd name="T24" fmla="*/ 1 w 37"/>
                      <a:gd name="T25" fmla="*/ 16 h 38"/>
                      <a:gd name="T26" fmla="*/ 3 w 37"/>
                      <a:gd name="T27" fmla="*/ 17 h 38"/>
                      <a:gd name="T28" fmla="*/ 4 w 37"/>
                      <a:gd name="T29" fmla="*/ 18 h 38"/>
                      <a:gd name="T30" fmla="*/ 6 w 37"/>
                      <a:gd name="T31" fmla="*/ 19 h 38"/>
                      <a:gd name="T32" fmla="*/ 7 w 37"/>
                      <a:gd name="T33" fmla="*/ 19 h 38"/>
                      <a:gd name="T34" fmla="*/ 10 w 37"/>
                      <a:gd name="T35" fmla="*/ 19 h 38"/>
                      <a:gd name="T36" fmla="*/ 11 w 37"/>
                      <a:gd name="T37" fmla="*/ 19 h 38"/>
                      <a:gd name="T38" fmla="*/ 14 w 37"/>
                      <a:gd name="T39" fmla="*/ 19 h 38"/>
                      <a:gd name="T40" fmla="*/ 15 w 37"/>
                      <a:gd name="T41" fmla="*/ 18 h 38"/>
                      <a:gd name="T42" fmla="*/ 16 w 37"/>
                      <a:gd name="T43" fmla="*/ 17 h 38"/>
                      <a:gd name="T44" fmla="*/ 18 w 37"/>
                      <a:gd name="T45" fmla="*/ 15 h 38"/>
                      <a:gd name="T46" fmla="*/ 18 w 37"/>
                      <a:gd name="T47" fmla="*/ 14 h 38"/>
                      <a:gd name="T48" fmla="*/ 19 w 37"/>
                      <a:gd name="T49" fmla="*/ 12 h 38"/>
                      <a:gd name="T50" fmla="*/ 19 w 37"/>
                      <a:gd name="T51" fmla="*/ 10 h 38"/>
                      <a:gd name="T52" fmla="*/ 19 w 37"/>
                      <a:gd name="T53" fmla="*/ 9 h 38"/>
                      <a:gd name="T54" fmla="*/ 19 w 37"/>
                      <a:gd name="T55" fmla="*/ 7 h 38"/>
                      <a:gd name="T56" fmla="*/ 18 w 37"/>
                      <a:gd name="T57" fmla="*/ 6 h 38"/>
                      <a:gd name="T58" fmla="*/ 18 w 37"/>
                      <a:gd name="T59" fmla="*/ 4 h 38"/>
                      <a:gd name="T60" fmla="*/ 16 w 37"/>
                      <a:gd name="T61" fmla="*/ 3 h 38"/>
                      <a:gd name="T62" fmla="*/ 15 w 37"/>
                      <a:gd name="T63" fmla="*/ 2 h 38"/>
                      <a:gd name="T64" fmla="*/ 14 w 37"/>
                      <a:gd name="T65" fmla="*/ 1 h 38"/>
                      <a:gd name="T66" fmla="*/ 12 w 37"/>
                      <a:gd name="T67" fmla="*/ 1 h 38"/>
                      <a:gd name="T68" fmla="*/ 11 w 37"/>
                      <a:gd name="T69" fmla="*/ 0 h 38"/>
                      <a:gd name="T70" fmla="*/ 9 w 37"/>
                      <a:gd name="T71" fmla="*/ 0 h 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
                      <a:gd name="T109" fmla="*/ 0 h 38"/>
                      <a:gd name="T110" fmla="*/ 37 w 37"/>
                      <a:gd name="T111" fmla="*/ 38 h 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 h="38">
                        <a:moveTo>
                          <a:pt x="18" y="0"/>
                        </a:moveTo>
                        <a:lnTo>
                          <a:pt x="14" y="0"/>
                        </a:lnTo>
                        <a:lnTo>
                          <a:pt x="10" y="2"/>
                        </a:lnTo>
                        <a:lnTo>
                          <a:pt x="8" y="4"/>
                        </a:lnTo>
                        <a:lnTo>
                          <a:pt x="6" y="6"/>
                        </a:lnTo>
                        <a:lnTo>
                          <a:pt x="2" y="8"/>
                        </a:lnTo>
                        <a:lnTo>
                          <a:pt x="0" y="12"/>
                        </a:lnTo>
                        <a:lnTo>
                          <a:pt x="0" y="16"/>
                        </a:lnTo>
                        <a:lnTo>
                          <a:pt x="0" y="20"/>
                        </a:lnTo>
                        <a:lnTo>
                          <a:pt x="0" y="22"/>
                        </a:lnTo>
                        <a:lnTo>
                          <a:pt x="0" y="26"/>
                        </a:lnTo>
                        <a:lnTo>
                          <a:pt x="2" y="28"/>
                        </a:lnTo>
                        <a:lnTo>
                          <a:pt x="2" y="32"/>
                        </a:lnTo>
                        <a:lnTo>
                          <a:pt x="6" y="34"/>
                        </a:lnTo>
                        <a:lnTo>
                          <a:pt x="8" y="36"/>
                        </a:lnTo>
                        <a:lnTo>
                          <a:pt x="12" y="38"/>
                        </a:lnTo>
                        <a:lnTo>
                          <a:pt x="14" y="38"/>
                        </a:lnTo>
                        <a:lnTo>
                          <a:pt x="20" y="38"/>
                        </a:lnTo>
                        <a:lnTo>
                          <a:pt x="21" y="38"/>
                        </a:lnTo>
                        <a:lnTo>
                          <a:pt x="27" y="38"/>
                        </a:lnTo>
                        <a:lnTo>
                          <a:pt x="29" y="36"/>
                        </a:lnTo>
                        <a:lnTo>
                          <a:pt x="31" y="34"/>
                        </a:lnTo>
                        <a:lnTo>
                          <a:pt x="35" y="30"/>
                        </a:lnTo>
                        <a:lnTo>
                          <a:pt x="35" y="28"/>
                        </a:lnTo>
                        <a:lnTo>
                          <a:pt x="37" y="24"/>
                        </a:lnTo>
                        <a:lnTo>
                          <a:pt x="37" y="20"/>
                        </a:lnTo>
                        <a:lnTo>
                          <a:pt x="37" y="18"/>
                        </a:lnTo>
                        <a:lnTo>
                          <a:pt x="37" y="14"/>
                        </a:lnTo>
                        <a:lnTo>
                          <a:pt x="35" y="12"/>
                        </a:lnTo>
                        <a:lnTo>
                          <a:pt x="35" y="8"/>
                        </a:lnTo>
                        <a:lnTo>
                          <a:pt x="31" y="6"/>
                        </a:lnTo>
                        <a:lnTo>
                          <a:pt x="29" y="4"/>
                        </a:lnTo>
                        <a:lnTo>
                          <a:pt x="27" y="2"/>
                        </a:lnTo>
                        <a:lnTo>
                          <a:pt x="23" y="2"/>
                        </a:lnTo>
                        <a:lnTo>
                          <a:pt x="21"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198" name="Freeform 225"/>
                  <p:cNvSpPr>
                    <a:spLocks/>
                  </p:cNvSpPr>
                  <p:nvPr/>
                </p:nvSpPr>
                <p:spPr bwMode="auto">
                  <a:xfrm>
                    <a:off x="3037" y="3174"/>
                    <a:ext cx="19" cy="19"/>
                  </a:xfrm>
                  <a:custGeom>
                    <a:avLst/>
                    <a:gdLst>
                      <a:gd name="T0" fmla="*/ 9 w 38"/>
                      <a:gd name="T1" fmla="*/ 0 h 38"/>
                      <a:gd name="T2" fmla="*/ 7 w 38"/>
                      <a:gd name="T3" fmla="*/ 0 h 38"/>
                      <a:gd name="T4" fmla="*/ 5 w 38"/>
                      <a:gd name="T5" fmla="*/ 1 h 38"/>
                      <a:gd name="T6" fmla="*/ 4 w 38"/>
                      <a:gd name="T7" fmla="*/ 2 h 38"/>
                      <a:gd name="T8" fmla="*/ 2 w 38"/>
                      <a:gd name="T9" fmla="*/ 3 h 38"/>
                      <a:gd name="T10" fmla="*/ 1 w 38"/>
                      <a:gd name="T11" fmla="*/ 4 h 38"/>
                      <a:gd name="T12" fmla="*/ 0 w 38"/>
                      <a:gd name="T13" fmla="*/ 5 h 38"/>
                      <a:gd name="T14" fmla="*/ 0 w 38"/>
                      <a:gd name="T15" fmla="*/ 8 h 38"/>
                      <a:gd name="T16" fmla="*/ 0 w 38"/>
                      <a:gd name="T17" fmla="*/ 10 h 38"/>
                      <a:gd name="T18" fmla="*/ 0 w 38"/>
                      <a:gd name="T19" fmla="*/ 11 h 38"/>
                      <a:gd name="T20" fmla="*/ 0 w 38"/>
                      <a:gd name="T21" fmla="*/ 13 h 38"/>
                      <a:gd name="T22" fmla="*/ 1 w 38"/>
                      <a:gd name="T23" fmla="*/ 14 h 38"/>
                      <a:gd name="T24" fmla="*/ 1 w 38"/>
                      <a:gd name="T25" fmla="*/ 15 h 38"/>
                      <a:gd name="T26" fmla="*/ 2 w 38"/>
                      <a:gd name="T27" fmla="*/ 17 h 38"/>
                      <a:gd name="T28" fmla="*/ 4 w 38"/>
                      <a:gd name="T29" fmla="*/ 18 h 38"/>
                      <a:gd name="T30" fmla="*/ 6 w 38"/>
                      <a:gd name="T31" fmla="*/ 19 h 38"/>
                      <a:gd name="T32" fmla="*/ 7 w 38"/>
                      <a:gd name="T33" fmla="*/ 19 h 38"/>
                      <a:gd name="T34" fmla="*/ 10 w 38"/>
                      <a:gd name="T35" fmla="*/ 19 h 38"/>
                      <a:gd name="T36" fmla="*/ 11 w 38"/>
                      <a:gd name="T37" fmla="*/ 19 h 38"/>
                      <a:gd name="T38" fmla="*/ 14 w 38"/>
                      <a:gd name="T39" fmla="*/ 18 h 38"/>
                      <a:gd name="T40" fmla="*/ 15 w 38"/>
                      <a:gd name="T41" fmla="*/ 18 h 38"/>
                      <a:gd name="T42" fmla="*/ 16 w 38"/>
                      <a:gd name="T43" fmla="*/ 17 h 38"/>
                      <a:gd name="T44" fmla="*/ 18 w 38"/>
                      <a:gd name="T45" fmla="*/ 15 h 38"/>
                      <a:gd name="T46" fmla="*/ 18 w 38"/>
                      <a:gd name="T47" fmla="*/ 13 h 38"/>
                      <a:gd name="T48" fmla="*/ 19 w 38"/>
                      <a:gd name="T49" fmla="*/ 12 h 38"/>
                      <a:gd name="T50" fmla="*/ 19 w 38"/>
                      <a:gd name="T51" fmla="*/ 10 h 38"/>
                      <a:gd name="T52" fmla="*/ 19 w 38"/>
                      <a:gd name="T53" fmla="*/ 8 h 38"/>
                      <a:gd name="T54" fmla="*/ 19 w 38"/>
                      <a:gd name="T55" fmla="*/ 7 h 38"/>
                      <a:gd name="T56" fmla="*/ 18 w 38"/>
                      <a:gd name="T57" fmla="*/ 5 h 38"/>
                      <a:gd name="T58" fmla="*/ 18 w 38"/>
                      <a:gd name="T59" fmla="*/ 4 h 38"/>
                      <a:gd name="T60" fmla="*/ 16 w 38"/>
                      <a:gd name="T61" fmla="*/ 3 h 38"/>
                      <a:gd name="T62" fmla="*/ 15 w 38"/>
                      <a:gd name="T63" fmla="*/ 2 h 38"/>
                      <a:gd name="T64" fmla="*/ 14 w 38"/>
                      <a:gd name="T65" fmla="*/ 1 h 38"/>
                      <a:gd name="T66" fmla="*/ 12 w 38"/>
                      <a:gd name="T67" fmla="*/ 0 h 38"/>
                      <a:gd name="T68" fmla="*/ 11 w 38"/>
                      <a:gd name="T69" fmla="*/ 0 h 38"/>
                      <a:gd name="T70" fmla="*/ 9 w 38"/>
                      <a:gd name="T71" fmla="*/ 0 h 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
                      <a:gd name="T109" fmla="*/ 0 h 38"/>
                      <a:gd name="T110" fmla="*/ 38 w 38"/>
                      <a:gd name="T111" fmla="*/ 38 h 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 h="38">
                        <a:moveTo>
                          <a:pt x="18" y="0"/>
                        </a:moveTo>
                        <a:lnTo>
                          <a:pt x="14" y="0"/>
                        </a:lnTo>
                        <a:lnTo>
                          <a:pt x="10" y="2"/>
                        </a:lnTo>
                        <a:lnTo>
                          <a:pt x="8" y="4"/>
                        </a:lnTo>
                        <a:lnTo>
                          <a:pt x="4" y="6"/>
                        </a:lnTo>
                        <a:lnTo>
                          <a:pt x="2" y="8"/>
                        </a:lnTo>
                        <a:lnTo>
                          <a:pt x="0" y="10"/>
                        </a:lnTo>
                        <a:lnTo>
                          <a:pt x="0" y="16"/>
                        </a:lnTo>
                        <a:lnTo>
                          <a:pt x="0" y="20"/>
                        </a:lnTo>
                        <a:lnTo>
                          <a:pt x="0" y="22"/>
                        </a:lnTo>
                        <a:lnTo>
                          <a:pt x="0" y="26"/>
                        </a:lnTo>
                        <a:lnTo>
                          <a:pt x="2" y="28"/>
                        </a:lnTo>
                        <a:lnTo>
                          <a:pt x="2" y="30"/>
                        </a:lnTo>
                        <a:lnTo>
                          <a:pt x="4" y="34"/>
                        </a:lnTo>
                        <a:lnTo>
                          <a:pt x="8" y="36"/>
                        </a:lnTo>
                        <a:lnTo>
                          <a:pt x="12" y="38"/>
                        </a:lnTo>
                        <a:lnTo>
                          <a:pt x="14" y="38"/>
                        </a:lnTo>
                        <a:lnTo>
                          <a:pt x="20" y="38"/>
                        </a:lnTo>
                        <a:lnTo>
                          <a:pt x="22" y="38"/>
                        </a:lnTo>
                        <a:lnTo>
                          <a:pt x="28" y="36"/>
                        </a:lnTo>
                        <a:lnTo>
                          <a:pt x="30" y="36"/>
                        </a:lnTo>
                        <a:lnTo>
                          <a:pt x="32" y="34"/>
                        </a:lnTo>
                        <a:lnTo>
                          <a:pt x="36" y="30"/>
                        </a:lnTo>
                        <a:lnTo>
                          <a:pt x="36" y="26"/>
                        </a:lnTo>
                        <a:lnTo>
                          <a:pt x="38" y="24"/>
                        </a:lnTo>
                        <a:lnTo>
                          <a:pt x="38" y="20"/>
                        </a:lnTo>
                        <a:lnTo>
                          <a:pt x="38" y="16"/>
                        </a:lnTo>
                        <a:lnTo>
                          <a:pt x="38" y="14"/>
                        </a:lnTo>
                        <a:lnTo>
                          <a:pt x="36" y="10"/>
                        </a:lnTo>
                        <a:lnTo>
                          <a:pt x="36" y="8"/>
                        </a:lnTo>
                        <a:lnTo>
                          <a:pt x="32" y="6"/>
                        </a:lnTo>
                        <a:lnTo>
                          <a:pt x="30" y="4"/>
                        </a:lnTo>
                        <a:lnTo>
                          <a:pt x="28" y="2"/>
                        </a:lnTo>
                        <a:lnTo>
                          <a:pt x="24" y="0"/>
                        </a:lnTo>
                        <a:lnTo>
                          <a:pt x="22"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199" name="Freeform 226"/>
                  <p:cNvSpPr>
                    <a:spLocks/>
                  </p:cNvSpPr>
                  <p:nvPr/>
                </p:nvSpPr>
                <p:spPr bwMode="auto">
                  <a:xfrm>
                    <a:off x="3088" y="3256"/>
                    <a:ext cx="19" cy="19"/>
                  </a:xfrm>
                  <a:custGeom>
                    <a:avLst/>
                    <a:gdLst>
                      <a:gd name="T0" fmla="*/ 10 w 38"/>
                      <a:gd name="T1" fmla="*/ 0 h 38"/>
                      <a:gd name="T2" fmla="*/ 8 w 38"/>
                      <a:gd name="T3" fmla="*/ 0 h 38"/>
                      <a:gd name="T4" fmla="*/ 6 w 38"/>
                      <a:gd name="T5" fmla="*/ 0 h 38"/>
                      <a:gd name="T6" fmla="*/ 4 w 38"/>
                      <a:gd name="T7" fmla="*/ 1 h 38"/>
                      <a:gd name="T8" fmla="*/ 3 w 38"/>
                      <a:gd name="T9" fmla="*/ 2 h 38"/>
                      <a:gd name="T10" fmla="*/ 2 w 38"/>
                      <a:gd name="T11" fmla="*/ 4 h 38"/>
                      <a:gd name="T12" fmla="*/ 1 w 38"/>
                      <a:gd name="T13" fmla="*/ 5 h 38"/>
                      <a:gd name="T14" fmla="*/ 0 w 38"/>
                      <a:gd name="T15" fmla="*/ 7 h 38"/>
                      <a:gd name="T16" fmla="*/ 0 w 38"/>
                      <a:gd name="T17" fmla="*/ 9 h 38"/>
                      <a:gd name="T18" fmla="*/ 0 w 38"/>
                      <a:gd name="T19" fmla="*/ 11 h 38"/>
                      <a:gd name="T20" fmla="*/ 1 w 38"/>
                      <a:gd name="T21" fmla="*/ 13 h 38"/>
                      <a:gd name="T22" fmla="*/ 1 w 38"/>
                      <a:gd name="T23" fmla="*/ 14 h 38"/>
                      <a:gd name="T24" fmla="*/ 2 w 38"/>
                      <a:gd name="T25" fmla="*/ 15 h 38"/>
                      <a:gd name="T26" fmla="*/ 3 w 38"/>
                      <a:gd name="T27" fmla="*/ 16 h 38"/>
                      <a:gd name="T28" fmla="*/ 5 w 38"/>
                      <a:gd name="T29" fmla="*/ 18 h 38"/>
                      <a:gd name="T30" fmla="*/ 6 w 38"/>
                      <a:gd name="T31" fmla="*/ 18 h 38"/>
                      <a:gd name="T32" fmla="*/ 8 w 38"/>
                      <a:gd name="T33" fmla="*/ 19 h 38"/>
                      <a:gd name="T34" fmla="*/ 10 w 38"/>
                      <a:gd name="T35" fmla="*/ 19 h 38"/>
                      <a:gd name="T36" fmla="*/ 12 w 38"/>
                      <a:gd name="T37" fmla="*/ 19 h 38"/>
                      <a:gd name="T38" fmla="*/ 14 w 38"/>
                      <a:gd name="T39" fmla="*/ 18 h 38"/>
                      <a:gd name="T40" fmla="*/ 16 w 38"/>
                      <a:gd name="T41" fmla="*/ 17 h 38"/>
                      <a:gd name="T42" fmla="*/ 17 w 38"/>
                      <a:gd name="T43" fmla="*/ 16 h 38"/>
                      <a:gd name="T44" fmla="*/ 18 w 38"/>
                      <a:gd name="T45" fmla="*/ 15 h 38"/>
                      <a:gd name="T46" fmla="*/ 19 w 38"/>
                      <a:gd name="T47" fmla="*/ 13 h 38"/>
                      <a:gd name="T48" fmla="*/ 19 w 38"/>
                      <a:gd name="T49" fmla="*/ 11 h 38"/>
                      <a:gd name="T50" fmla="*/ 19 w 38"/>
                      <a:gd name="T51" fmla="*/ 10 h 38"/>
                      <a:gd name="T52" fmla="*/ 19 w 38"/>
                      <a:gd name="T53" fmla="*/ 8 h 38"/>
                      <a:gd name="T54" fmla="*/ 19 w 38"/>
                      <a:gd name="T55" fmla="*/ 6 h 38"/>
                      <a:gd name="T56" fmla="*/ 19 w 38"/>
                      <a:gd name="T57" fmla="*/ 5 h 38"/>
                      <a:gd name="T58" fmla="*/ 18 w 38"/>
                      <a:gd name="T59" fmla="*/ 4 h 38"/>
                      <a:gd name="T60" fmla="*/ 17 w 38"/>
                      <a:gd name="T61" fmla="*/ 3 h 38"/>
                      <a:gd name="T62" fmla="*/ 16 w 38"/>
                      <a:gd name="T63" fmla="*/ 1 h 38"/>
                      <a:gd name="T64" fmla="*/ 14 w 38"/>
                      <a:gd name="T65" fmla="*/ 0 h 38"/>
                      <a:gd name="T66" fmla="*/ 13 w 38"/>
                      <a:gd name="T67" fmla="*/ 0 h 38"/>
                      <a:gd name="T68" fmla="*/ 11 w 38"/>
                      <a:gd name="T69" fmla="*/ 0 h 38"/>
                      <a:gd name="T70" fmla="*/ 10 w 38"/>
                      <a:gd name="T71" fmla="*/ 0 h 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
                      <a:gd name="T109" fmla="*/ 0 h 38"/>
                      <a:gd name="T110" fmla="*/ 38 w 38"/>
                      <a:gd name="T111" fmla="*/ 38 h 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 h="38">
                        <a:moveTo>
                          <a:pt x="20" y="0"/>
                        </a:moveTo>
                        <a:lnTo>
                          <a:pt x="16" y="0"/>
                        </a:lnTo>
                        <a:lnTo>
                          <a:pt x="12" y="0"/>
                        </a:lnTo>
                        <a:lnTo>
                          <a:pt x="8" y="2"/>
                        </a:lnTo>
                        <a:lnTo>
                          <a:pt x="6" y="4"/>
                        </a:lnTo>
                        <a:lnTo>
                          <a:pt x="4" y="8"/>
                        </a:lnTo>
                        <a:lnTo>
                          <a:pt x="2" y="10"/>
                        </a:lnTo>
                        <a:lnTo>
                          <a:pt x="0" y="14"/>
                        </a:lnTo>
                        <a:lnTo>
                          <a:pt x="0" y="18"/>
                        </a:lnTo>
                        <a:lnTo>
                          <a:pt x="0" y="22"/>
                        </a:lnTo>
                        <a:lnTo>
                          <a:pt x="2" y="26"/>
                        </a:lnTo>
                        <a:lnTo>
                          <a:pt x="2" y="28"/>
                        </a:lnTo>
                        <a:lnTo>
                          <a:pt x="4" y="30"/>
                        </a:lnTo>
                        <a:lnTo>
                          <a:pt x="6" y="32"/>
                        </a:lnTo>
                        <a:lnTo>
                          <a:pt x="10" y="36"/>
                        </a:lnTo>
                        <a:lnTo>
                          <a:pt x="12" y="36"/>
                        </a:lnTo>
                        <a:lnTo>
                          <a:pt x="16" y="38"/>
                        </a:lnTo>
                        <a:lnTo>
                          <a:pt x="20" y="38"/>
                        </a:lnTo>
                        <a:lnTo>
                          <a:pt x="24" y="38"/>
                        </a:lnTo>
                        <a:lnTo>
                          <a:pt x="28" y="36"/>
                        </a:lnTo>
                        <a:lnTo>
                          <a:pt x="32" y="34"/>
                        </a:lnTo>
                        <a:lnTo>
                          <a:pt x="34" y="32"/>
                        </a:lnTo>
                        <a:lnTo>
                          <a:pt x="36" y="30"/>
                        </a:lnTo>
                        <a:lnTo>
                          <a:pt x="38" y="26"/>
                        </a:lnTo>
                        <a:lnTo>
                          <a:pt x="38" y="22"/>
                        </a:lnTo>
                        <a:lnTo>
                          <a:pt x="38" y="20"/>
                        </a:lnTo>
                        <a:lnTo>
                          <a:pt x="38" y="16"/>
                        </a:lnTo>
                        <a:lnTo>
                          <a:pt x="38" y="12"/>
                        </a:lnTo>
                        <a:lnTo>
                          <a:pt x="38" y="10"/>
                        </a:lnTo>
                        <a:lnTo>
                          <a:pt x="36" y="8"/>
                        </a:lnTo>
                        <a:lnTo>
                          <a:pt x="34" y="6"/>
                        </a:lnTo>
                        <a:lnTo>
                          <a:pt x="32" y="2"/>
                        </a:lnTo>
                        <a:lnTo>
                          <a:pt x="28" y="0"/>
                        </a:lnTo>
                        <a:lnTo>
                          <a:pt x="26" y="0"/>
                        </a:lnTo>
                        <a:lnTo>
                          <a:pt x="22" y="0"/>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00" name="Freeform 227"/>
                  <p:cNvSpPr>
                    <a:spLocks/>
                  </p:cNvSpPr>
                  <p:nvPr/>
                </p:nvSpPr>
                <p:spPr bwMode="auto">
                  <a:xfrm>
                    <a:off x="3140" y="3335"/>
                    <a:ext cx="19" cy="19"/>
                  </a:xfrm>
                  <a:custGeom>
                    <a:avLst/>
                    <a:gdLst>
                      <a:gd name="T0" fmla="*/ 9 w 38"/>
                      <a:gd name="T1" fmla="*/ 0 h 38"/>
                      <a:gd name="T2" fmla="*/ 7 w 38"/>
                      <a:gd name="T3" fmla="*/ 0 h 38"/>
                      <a:gd name="T4" fmla="*/ 5 w 38"/>
                      <a:gd name="T5" fmla="*/ 1 h 38"/>
                      <a:gd name="T6" fmla="*/ 4 w 38"/>
                      <a:gd name="T7" fmla="*/ 2 h 38"/>
                      <a:gd name="T8" fmla="*/ 3 w 38"/>
                      <a:gd name="T9" fmla="*/ 3 h 38"/>
                      <a:gd name="T10" fmla="*/ 1 w 38"/>
                      <a:gd name="T11" fmla="*/ 4 h 38"/>
                      <a:gd name="T12" fmla="*/ 0 w 38"/>
                      <a:gd name="T13" fmla="*/ 5 h 38"/>
                      <a:gd name="T14" fmla="*/ 0 w 38"/>
                      <a:gd name="T15" fmla="*/ 8 h 38"/>
                      <a:gd name="T16" fmla="*/ 0 w 38"/>
                      <a:gd name="T17" fmla="*/ 10 h 38"/>
                      <a:gd name="T18" fmla="*/ 0 w 38"/>
                      <a:gd name="T19" fmla="*/ 11 h 38"/>
                      <a:gd name="T20" fmla="*/ 0 w 38"/>
                      <a:gd name="T21" fmla="*/ 13 h 38"/>
                      <a:gd name="T22" fmla="*/ 1 w 38"/>
                      <a:gd name="T23" fmla="*/ 14 h 38"/>
                      <a:gd name="T24" fmla="*/ 1 w 38"/>
                      <a:gd name="T25" fmla="*/ 16 h 38"/>
                      <a:gd name="T26" fmla="*/ 3 w 38"/>
                      <a:gd name="T27" fmla="*/ 17 h 38"/>
                      <a:gd name="T28" fmla="*/ 4 w 38"/>
                      <a:gd name="T29" fmla="*/ 18 h 38"/>
                      <a:gd name="T30" fmla="*/ 6 w 38"/>
                      <a:gd name="T31" fmla="*/ 19 h 38"/>
                      <a:gd name="T32" fmla="*/ 7 w 38"/>
                      <a:gd name="T33" fmla="*/ 19 h 38"/>
                      <a:gd name="T34" fmla="*/ 10 w 38"/>
                      <a:gd name="T35" fmla="*/ 19 h 38"/>
                      <a:gd name="T36" fmla="*/ 11 w 38"/>
                      <a:gd name="T37" fmla="*/ 19 h 38"/>
                      <a:gd name="T38" fmla="*/ 14 w 38"/>
                      <a:gd name="T39" fmla="*/ 18 h 38"/>
                      <a:gd name="T40" fmla="*/ 15 w 38"/>
                      <a:gd name="T41" fmla="*/ 18 h 38"/>
                      <a:gd name="T42" fmla="*/ 16 w 38"/>
                      <a:gd name="T43" fmla="*/ 17 h 38"/>
                      <a:gd name="T44" fmla="*/ 18 w 38"/>
                      <a:gd name="T45" fmla="*/ 15 h 38"/>
                      <a:gd name="T46" fmla="*/ 18 w 38"/>
                      <a:gd name="T47" fmla="*/ 13 h 38"/>
                      <a:gd name="T48" fmla="*/ 19 w 38"/>
                      <a:gd name="T49" fmla="*/ 12 h 38"/>
                      <a:gd name="T50" fmla="*/ 19 w 38"/>
                      <a:gd name="T51" fmla="*/ 10 h 38"/>
                      <a:gd name="T52" fmla="*/ 19 w 38"/>
                      <a:gd name="T53" fmla="*/ 8 h 38"/>
                      <a:gd name="T54" fmla="*/ 19 w 38"/>
                      <a:gd name="T55" fmla="*/ 7 h 38"/>
                      <a:gd name="T56" fmla="*/ 18 w 38"/>
                      <a:gd name="T57" fmla="*/ 5 h 38"/>
                      <a:gd name="T58" fmla="*/ 18 w 38"/>
                      <a:gd name="T59" fmla="*/ 4 h 38"/>
                      <a:gd name="T60" fmla="*/ 16 w 38"/>
                      <a:gd name="T61" fmla="*/ 3 h 38"/>
                      <a:gd name="T62" fmla="*/ 15 w 38"/>
                      <a:gd name="T63" fmla="*/ 2 h 38"/>
                      <a:gd name="T64" fmla="*/ 14 w 38"/>
                      <a:gd name="T65" fmla="*/ 1 h 38"/>
                      <a:gd name="T66" fmla="*/ 12 w 38"/>
                      <a:gd name="T67" fmla="*/ 0 h 38"/>
                      <a:gd name="T68" fmla="*/ 11 w 38"/>
                      <a:gd name="T69" fmla="*/ 0 h 38"/>
                      <a:gd name="T70" fmla="*/ 9 w 38"/>
                      <a:gd name="T71" fmla="*/ 0 h 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
                      <a:gd name="T109" fmla="*/ 0 h 38"/>
                      <a:gd name="T110" fmla="*/ 38 w 38"/>
                      <a:gd name="T111" fmla="*/ 38 h 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 h="38">
                        <a:moveTo>
                          <a:pt x="18" y="0"/>
                        </a:moveTo>
                        <a:lnTo>
                          <a:pt x="14" y="0"/>
                        </a:lnTo>
                        <a:lnTo>
                          <a:pt x="10" y="2"/>
                        </a:lnTo>
                        <a:lnTo>
                          <a:pt x="8" y="4"/>
                        </a:lnTo>
                        <a:lnTo>
                          <a:pt x="6" y="6"/>
                        </a:lnTo>
                        <a:lnTo>
                          <a:pt x="2" y="8"/>
                        </a:lnTo>
                        <a:lnTo>
                          <a:pt x="0" y="10"/>
                        </a:lnTo>
                        <a:lnTo>
                          <a:pt x="0" y="16"/>
                        </a:lnTo>
                        <a:lnTo>
                          <a:pt x="0" y="20"/>
                        </a:lnTo>
                        <a:lnTo>
                          <a:pt x="0" y="22"/>
                        </a:lnTo>
                        <a:lnTo>
                          <a:pt x="0" y="26"/>
                        </a:lnTo>
                        <a:lnTo>
                          <a:pt x="2" y="28"/>
                        </a:lnTo>
                        <a:lnTo>
                          <a:pt x="2" y="32"/>
                        </a:lnTo>
                        <a:lnTo>
                          <a:pt x="6" y="34"/>
                        </a:lnTo>
                        <a:lnTo>
                          <a:pt x="8" y="36"/>
                        </a:lnTo>
                        <a:lnTo>
                          <a:pt x="12" y="38"/>
                        </a:lnTo>
                        <a:lnTo>
                          <a:pt x="14" y="38"/>
                        </a:lnTo>
                        <a:lnTo>
                          <a:pt x="20" y="38"/>
                        </a:lnTo>
                        <a:lnTo>
                          <a:pt x="22" y="38"/>
                        </a:lnTo>
                        <a:lnTo>
                          <a:pt x="28" y="36"/>
                        </a:lnTo>
                        <a:lnTo>
                          <a:pt x="30" y="36"/>
                        </a:lnTo>
                        <a:lnTo>
                          <a:pt x="32" y="34"/>
                        </a:lnTo>
                        <a:lnTo>
                          <a:pt x="36" y="30"/>
                        </a:lnTo>
                        <a:lnTo>
                          <a:pt x="36" y="26"/>
                        </a:lnTo>
                        <a:lnTo>
                          <a:pt x="38" y="24"/>
                        </a:lnTo>
                        <a:lnTo>
                          <a:pt x="38" y="20"/>
                        </a:lnTo>
                        <a:lnTo>
                          <a:pt x="38" y="16"/>
                        </a:lnTo>
                        <a:lnTo>
                          <a:pt x="38" y="14"/>
                        </a:lnTo>
                        <a:lnTo>
                          <a:pt x="36" y="10"/>
                        </a:lnTo>
                        <a:lnTo>
                          <a:pt x="36" y="8"/>
                        </a:lnTo>
                        <a:lnTo>
                          <a:pt x="32" y="6"/>
                        </a:lnTo>
                        <a:lnTo>
                          <a:pt x="30" y="4"/>
                        </a:lnTo>
                        <a:lnTo>
                          <a:pt x="28" y="2"/>
                        </a:lnTo>
                        <a:lnTo>
                          <a:pt x="24" y="0"/>
                        </a:lnTo>
                        <a:lnTo>
                          <a:pt x="22"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01" name="Freeform 228"/>
                  <p:cNvSpPr>
                    <a:spLocks/>
                  </p:cNvSpPr>
                  <p:nvPr/>
                </p:nvSpPr>
                <p:spPr bwMode="auto">
                  <a:xfrm>
                    <a:off x="3187" y="3414"/>
                    <a:ext cx="19" cy="19"/>
                  </a:xfrm>
                  <a:custGeom>
                    <a:avLst/>
                    <a:gdLst>
                      <a:gd name="T0" fmla="*/ 10 w 38"/>
                      <a:gd name="T1" fmla="*/ 0 h 38"/>
                      <a:gd name="T2" fmla="*/ 7 w 38"/>
                      <a:gd name="T3" fmla="*/ 0 h 38"/>
                      <a:gd name="T4" fmla="*/ 6 w 38"/>
                      <a:gd name="T5" fmla="*/ 0 h 38"/>
                      <a:gd name="T6" fmla="*/ 4 w 38"/>
                      <a:gd name="T7" fmla="*/ 1 h 38"/>
                      <a:gd name="T8" fmla="*/ 3 w 38"/>
                      <a:gd name="T9" fmla="*/ 2 h 38"/>
                      <a:gd name="T10" fmla="*/ 1 w 38"/>
                      <a:gd name="T11" fmla="*/ 3 h 38"/>
                      <a:gd name="T12" fmla="*/ 1 w 38"/>
                      <a:gd name="T13" fmla="*/ 5 h 38"/>
                      <a:gd name="T14" fmla="*/ 0 w 38"/>
                      <a:gd name="T15" fmla="*/ 7 h 38"/>
                      <a:gd name="T16" fmla="*/ 0 w 38"/>
                      <a:gd name="T17" fmla="*/ 9 h 38"/>
                      <a:gd name="T18" fmla="*/ 0 w 38"/>
                      <a:gd name="T19" fmla="*/ 11 h 38"/>
                      <a:gd name="T20" fmla="*/ 0 w 38"/>
                      <a:gd name="T21" fmla="*/ 12 h 38"/>
                      <a:gd name="T22" fmla="*/ 1 w 38"/>
                      <a:gd name="T23" fmla="*/ 14 h 38"/>
                      <a:gd name="T24" fmla="*/ 2 w 38"/>
                      <a:gd name="T25" fmla="*/ 15 h 38"/>
                      <a:gd name="T26" fmla="*/ 3 w 38"/>
                      <a:gd name="T27" fmla="*/ 16 h 38"/>
                      <a:gd name="T28" fmla="*/ 5 w 38"/>
                      <a:gd name="T29" fmla="*/ 17 h 38"/>
                      <a:gd name="T30" fmla="*/ 6 w 38"/>
                      <a:gd name="T31" fmla="*/ 18 h 38"/>
                      <a:gd name="T32" fmla="*/ 7 w 38"/>
                      <a:gd name="T33" fmla="*/ 19 h 38"/>
                      <a:gd name="T34" fmla="*/ 10 w 38"/>
                      <a:gd name="T35" fmla="*/ 19 h 38"/>
                      <a:gd name="T36" fmla="*/ 12 w 38"/>
                      <a:gd name="T37" fmla="*/ 19 h 38"/>
                      <a:gd name="T38" fmla="*/ 14 w 38"/>
                      <a:gd name="T39" fmla="*/ 18 h 38"/>
                      <a:gd name="T40" fmla="*/ 15 w 38"/>
                      <a:gd name="T41" fmla="*/ 17 h 38"/>
                      <a:gd name="T42" fmla="*/ 17 w 38"/>
                      <a:gd name="T43" fmla="*/ 16 h 38"/>
                      <a:gd name="T44" fmla="*/ 18 w 38"/>
                      <a:gd name="T45" fmla="*/ 15 h 38"/>
                      <a:gd name="T46" fmla="*/ 18 w 38"/>
                      <a:gd name="T47" fmla="*/ 13 h 38"/>
                      <a:gd name="T48" fmla="*/ 19 w 38"/>
                      <a:gd name="T49" fmla="*/ 11 h 38"/>
                      <a:gd name="T50" fmla="*/ 19 w 38"/>
                      <a:gd name="T51" fmla="*/ 10 h 38"/>
                      <a:gd name="T52" fmla="*/ 19 w 38"/>
                      <a:gd name="T53" fmla="*/ 8 h 38"/>
                      <a:gd name="T54" fmla="*/ 19 w 38"/>
                      <a:gd name="T55" fmla="*/ 6 h 38"/>
                      <a:gd name="T56" fmla="*/ 18 w 38"/>
                      <a:gd name="T57" fmla="*/ 5 h 38"/>
                      <a:gd name="T58" fmla="*/ 18 w 38"/>
                      <a:gd name="T59" fmla="*/ 3 h 38"/>
                      <a:gd name="T60" fmla="*/ 17 w 38"/>
                      <a:gd name="T61" fmla="*/ 2 h 38"/>
                      <a:gd name="T62" fmla="*/ 16 w 38"/>
                      <a:gd name="T63" fmla="*/ 1 h 38"/>
                      <a:gd name="T64" fmla="*/ 14 w 38"/>
                      <a:gd name="T65" fmla="*/ 0 h 38"/>
                      <a:gd name="T66" fmla="*/ 12 w 38"/>
                      <a:gd name="T67" fmla="*/ 0 h 38"/>
                      <a:gd name="T68" fmla="*/ 11 w 38"/>
                      <a:gd name="T69" fmla="*/ 0 h 38"/>
                      <a:gd name="T70" fmla="*/ 10 w 38"/>
                      <a:gd name="T71" fmla="*/ 0 h 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
                      <a:gd name="T109" fmla="*/ 0 h 38"/>
                      <a:gd name="T110" fmla="*/ 38 w 38"/>
                      <a:gd name="T111" fmla="*/ 38 h 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 h="38">
                        <a:moveTo>
                          <a:pt x="20" y="0"/>
                        </a:moveTo>
                        <a:lnTo>
                          <a:pt x="14" y="0"/>
                        </a:lnTo>
                        <a:lnTo>
                          <a:pt x="12" y="0"/>
                        </a:lnTo>
                        <a:lnTo>
                          <a:pt x="8" y="2"/>
                        </a:lnTo>
                        <a:lnTo>
                          <a:pt x="6" y="4"/>
                        </a:lnTo>
                        <a:lnTo>
                          <a:pt x="2" y="6"/>
                        </a:lnTo>
                        <a:lnTo>
                          <a:pt x="2" y="10"/>
                        </a:lnTo>
                        <a:lnTo>
                          <a:pt x="0" y="14"/>
                        </a:lnTo>
                        <a:lnTo>
                          <a:pt x="0" y="18"/>
                        </a:lnTo>
                        <a:lnTo>
                          <a:pt x="0" y="22"/>
                        </a:lnTo>
                        <a:lnTo>
                          <a:pt x="0" y="24"/>
                        </a:lnTo>
                        <a:lnTo>
                          <a:pt x="2" y="28"/>
                        </a:lnTo>
                        <a:lnTo>
                          <a:pt x="4" y="30"/>
                        </a:lnTo>
                        <a:lnTo>
                          <a:pt x="6" y="32"/>
                        </a:lnTo>
                        <a:lnTo>
                          <a:pt x="10" y="34"/>
                        </a:lnTo>
                        <a:lnTo>
                          <a:pt x="12" y="36"/>
                        </a:lnTo>
                        <a:lnTo>
                          <a:pt x="14" y="38"/>
                        </a:lnTo>
                        <a:lnTo>
                          <a:pt x="20" y="38"/>
                        </a:lnTo>
                        <a:lnTo>
                          <a:pt x="24" y="38"/>
                        </a:lnTo>
                        <a:lnTo>
                          <a:pt x="28" y="36"/>
                        </a:lnTo>
                        <a:lnTo>
                          <a:pt x="30" y="34"/>
                        </a:lnTo>
                        <a:lnTo>
                          <a:pt x="34" y="32"/>
                        </a:lnTo>
                        <a:lnTo>
                          <a:pt x="36" y="30"/>
                        </a:lnTo>
                        <a:lnTo>
                          <a:pt x="36" y="26"/>
                        </a:lnTo>
                        <a:lnTo>
                          <a:pt x="38" y="22"/>
                        </a:lnTo>
                        <a:lnTo>
                          <a:pt x="38" y="20"/>
                        </a:lnTo>
                        <a:lnTo>
                          <a:pt x="38" y="16"/>
                        </a:lnTo>
                        <a:lnTo>
                          <a:pt x="38" y="12"/>
                        </a:lnTo>
                        <a:lnTo>
                          <a:pt x="36" y="10"/>
                        </a:lnTo>
                        <a:lnTo>
                          <a:pt x="36" y="6"/>
                        </a:lnTo>
                        <a:lnTo>
                          <a:pt x="34" y="4"/>
                        </a:lnTo>
                        <a:lnTo>
                          <a:pt x="32" y="2"/>
                        </a:lnTo>
                        <a:lnTo>
                          <a:pt x="28" y="0"/>
                        </a:lnTo>
                        <a:lnTo>
                          <a:pt x="24" y="0"/>
                        </a:lnTo>
                        <a:lnTo>
                          <a:pt x="22" y="0"/>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202" name="Freeform 229"/>
                  <p:cNvSpPr>
                    <a:spLocks/>
                  </p:cNvSpPr>
                  <p:nvPr/>
                </p:nvSpPr>
                <p:spPr bwMode="auto">
                  <a:xfrm>
                    <a:off x="3241" y="3495"/>
                    <a:ext cx="19" cy="19"/>
                  </a:xfrm>
                  <a:custGeom>
                    <a:avLst/>
                    <a:gdLst>
                      <a:gd name="T0" fmla="*/ 9 w 37"/>
                      <a:gd name="T1" fmla="*/ 0 h 38"/>
                      <a:gd name="T2" fmla="*/ 7 w 37"/>
                      <a:gd name="T3" fmla="*/ 0 h 38"/>
                      <a:gd name="T4" fmla="*/ 5 w 37"/>
                      <a:gd name="T5" fmla="*/ 1 h 38"/>
                      <a:gd name="T6" fmla="*/ 3 w 37"/>
                      <a:gd name="T7" fmla="*/ 2 h 38"/>
                      <a:gd name="T8" fmla="*/ 2 w 37"/>
                      <a:gd name="T9" fmla="*/ 3 h 38"/>
                      <a:gd name="T10" fmla="*/ 1 w 37"/>
                      <a:gd name="T11" fmla="*/ 4 h 38"/>
                      <a:gd name="T12" fmla="*/ 0 w 37"/>
                      <a:gd name="T13" fmla="*/ 6 h 38"/>
                      <a:gd name="T14" fmla="*/ 0 w 37"/>
                      <a:gd name="T15" fmla="*/ 8 h 38"/>
                      <a:gd name="T16" fmla="*/ 0 w 37"/>
                      <a:gd name="T17" fmla="*/ 10 h 38"/>
                      <a:gd name="T18" fmla="*/ 0 w 37"/>
                      <a:gd name="T19" fmla="*/ 11 h 38"/>
                      <a:gd name="T20" fmla="*/ 0 w 37"/>
                      <a:gd name="T21" fmla="*/ 13 h 38"/>
                      <a:gd name="T22" fmla="*/ 1 w 37"/>
                      <a:gd name="T23" fmla="*/ 14 h 38"/>
                      <a:gd name="T24" fmla="*/ 1 w 37"/>
                      <a:gd name="T25" fmla="*/ 16 h 38"/>
                      <a:gd name="T26" fmla="*/ 2 w 37"/>
                      <a:gd name="T27" fmla="*/ 17 h 38"/>
                      <a:gd name="T28" fmla="*/ 4 w 37"/>
                      <a:gd name="T29" fmla="*/ 18 h 38"/>
                      <a:gd name="T30" fmla="*/ 6 w 37"/>
                      <a:gd name="T31" fmla="*/ 19 h 38"/>
                      <a:gd name="T32" fmla="*/ 7 w 37"/>
                      <a:gd name="T33" fmla="*/ 19 h 38"/>
                      <a:gd name="T34" fmla="*/ 10 w 37"/>
                      <a:gd name="T35" fmla="*/ 19 h 38"/>
                      <a:gd name="T36" fmla="*/ 11 w 37"/>
                      <a:gd name="T37" fmla="*/ 19 h 38"/>
                      <a:gd name="T38" fmla="*/ 14 w 37"/>
                      <a:gd name="T39" fmla="*/ 18 h 38"/>
                      <a:gd name="T40" fmla="*/ 15 w 37"/>
                      <a:gd name="T41" fmla="*/ 18 h 38"/>
                      <a:gd name="T42" fmla="*/ 16 w 37"/>
                      <a:gd name="T43" fmla="*/ 17 h 38"/>
                      <a:gd name="T44" fmla="*/ 17 w 37"/>
                      <a:gd name="T45" fmla="*/ 15 h 38"/>
                      <a:gd name="T46" fmla="*/ 18 w 37"/>
                      <a:gd name="T47" fmla="*/ 13 h 38"/>
                      <a:gd name="T48" fmla="*/ 19 w 37"/>
                      <a:gd name="T49" fmla="*/ 12 h 38"/>
                      <a:gd name="T50" fmla="*/ 19 w 37"/>
                      <a:gd name="T51" fmla="*/ 10 h 38"/>
                      <a:gd name="T52" fmla="*/ 19 w 37"/>
                      <a:gd name="T53" fmla="*/ 8 h 38"/>
                      <a:gd name="T54" fmla="*/ 19 w 37"/>
                      <a:gd name="T55" fmla="*/ 7 h 38"/>
                      <a:gd name="T56" fmla="*/ 18 w 37"/>
                      <a:gd name="T57" fmla="*/ 6 h 38"/>
                      <a:gd name="T58" fmla="*/ 17 w 37"/>
                      <a:gd name="T59" fmla="*/ 4 h 38"/>
                      <a:gd name="T60" fmla="*/ 16 w 37"/>
                      <a:gd name="T61" fmla="*/ 3 h 38"/>
                      <a:gd name="T62" fmla="*/ 15 w 37"/>
                      <a:gd name="T63" fmla="*/ 2 h 38"/>
                      <a:gd name="T64" fmla="*/ 14 w 37"/>
                      <a:gd name="T65" fmla="*/ 1 h 38"/>
                      <a:gd name="T66" fmla="*/ 12 w 37"/>
                      <a:gd name="T67" fmla="*/ 1 h 38"/>
                      <a:gd name="T68" fmla="*/ 11 w 37"/>
                      <a:gd name="T69" fmla="*/ 0 h 38"/>
                      <a:gd name="T70" fmla="*/ 9 w 37"/>
                      <a:gd name="T71" fmla="*/ 0 h 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
                      <a:gd name="T109" fmla="*/ 0 h 38"/>
                      <a:gd name="T110" fmla="*/ 37 w 37"/>
                      <a:gd name="T111" fmla="*/ 38 h 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 h="38">
                        <a:moveTo>
                          <a:pt x="17" y="0"/>
                        </a:moveTo>
                        <a:lnTo>
                          <a:pt x="13" y="0"/>
                        </a:lnTo>
                        <a:lnTo>
                          <a:pt x="10" y="2"/>
                        </a:lnTo>
                        <a:lnTo>
                          <a:pt x="6" y="4"/>
                        </a:lnTo>
                        <a:lnTo>
                          <a:pt x="4" y="6"/>
                        </a:lnTo>
                        <a:lnTo>
                          <a:pt x="2" y="8"/>
                        </a:lnTo>
                        <a:lnTo>
                          <a:pt x="0" y="12"/>
                        </a:lnTo>
                        <a:lnTo>
                          <a:pt x="0" y="16"/>
                        </a:lnTo>
                        <a:lnTo>
                          <a:pt x="0" y="20"/>
                        </a:lnTo>
                        <a:lnTo>
                          <a:pt x="0" y="22"/>
                        </a:lnTo>
                        <a:lnTo>
                          <a:pt x="0" y="26"/>
                        </a:lnTo>
                        <a:lnTo>
                          <a:pt x="2" y="28"/>
                        </a:lnTo>
                        <a:lnTo>
                          <a:pt x="2" y="32"/>
                        </a:lnTo>
                        <a:lnTo>
                          <a:pt x="4" y="34"/>
                        </a:lnTo>
                        <a:lnTo>
                          <a:pt x="8" y="36"/>
                        </a:lnTo>
                        <a:lnTo>
                          <a:pt x="12" y="38"/>
                        </a:lnTo>
                        <a:lnTo>
                          <a:pt x="13" y="38"/>
                        </a:lnTo>
                        <a:lnTo>
                          <a:pt x="19" y="38"/>
                        </a:lnTo>
                        <a:lnTo>
                          <a:pt x="21" y="38"/>
                        </a:lnTo>
                        <a:lnTo>
                          <a:pt x="27" y="36"/>
                        </a:lnTo>
                        <a:lnTo>
                          <a:pt x="29" y="36"/>
                        </a:lnTo>
                        <a:lnTo>
                          <a:pt x="31" y="34"/>
                        </a:lnTo>
                        <a:lnTo>
                          <a:pt x="33" y="30"/>
                        </a:lnTo>
                        <a:lnTo>
                          <a:pt x="35" y="26"/>
                        </a:lnTo>
                        <a:lnTo>
                          <a:pt x="37" y="24"/>
                        </a:lnTo>
                        <a:lnTo>
                          <a:pt x="37" y="20"/>
                        </a:lnTo>
                        <a:lnTo>
                          <a:pt x="37" y="16"/>
                        </a:lnTo>
                        <a:lnTo>
                          <a:pt x="37" y="14"/>
                        </a:lnTo>
                        <a:lnTo>
                          <a:pt x="35" y="12"/>
                        </a:lnTo>
                        <a:lnTo>
                          <a:pt x="33" y="8"/>
                        </a:lnTo>
                        <a:lnTo>
                          <a:pt x="31" y="6"/>
                        </a:lnTo>
                        <a:lnTo>
                          <a:pt x="29" y="4"/>
                        </a:lnTo>
                        <a:lnTo>
                          <a:pt x="27" y="2"/>
                        </a:lnTo>
                        <a:lnTo>
                          <a:pt x="23" y="2"/>
                        </a:lnTo>
                        <a:lnTo>
                          <a:pt x="21" y="0"/>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grpSp>
            <p:grpSp>
              <p:nvGrpSpPr>
                <p:cNvPr id="7188" name="Group 238"/>
                <p:cNvGrpSpPr>
                  <a:grpSpLocks/>
                </p:cNvGrpSpPr>
                <p:nvPr/>
              </p:nvGrpSpPr>
              <p:grpSpPr bwMode="auto">
                <a:xfrm>
                  <a:off x="3967" y="3010"/>
                  <a:ext cx="577" cy="504"/>
                  <a:chOff x="3967" y="3010"/>
                  <a:chExt cx="577" cy="504"/>
                </a:xfrm>
              </p:grpSpPr>
              <p:sp>
                <p:nvSpPr>
                  <p:cNvPr id="7189" name="Freeform 231"/>
                  <p:cNvSpPr>
                    <a:spLocks/>
                  </p:cNvSpPr>
                  <p:nvPr/>
                </p:nvSpPr>
                <p:spPr bwMode="auto">
                  <a:xfrm>
                    <a:off x="3967" y="3010"/>
                    <a:ext cx="20" cy="19"/>
                  </a:xfrm>
                  <a:custGeom>
                    <a:avLst/>
                    <a:gdLst>
                      <a:gd name="T0" fmla="*/ 10 w 40"/>
                      <a:gd name="T1" fmla="*/ 0 h 38"/>
                      <a:gd name="T2" fmla="*/ 8 w 40"/>
                      <a:gd name="T3" fmla="*/ 0 h 38"/>
                      <a:gd name="T4" fmla="*/ 6 w 40"/>
                      <a:gd name="T5" fmla="*/ 0 h 38"/>
                      <a:gd name="T6" fmla="*/ 4 w 40"/>
                      <a:gd name="T7" fmla="*/ 1 h 38"/>
                      <a:gd name="T8" fmla="*/ 3 w 40"/>
                      <a:gd name="T9" fmla="*/ 2 h 38"/>
                      <a:gd name="T10" fmla="*/ 2 w 40"/>
                      <a:gd name="T11" fmla="*/ 4 h 38"/>
                      <a:gd name="T12" fmla="*/ 1 w 40"/>
                      <a:gd name="T13" fmla="*/ 5 h 38"/>
                      <a:gd name="T14" fmla="*/ 0 w 40"/>
                      <a:gd name="T15" fmla="*/ 7 h 38"/>
                      <a:gd name="T16" fmla="*/ 0 w 40"/>
                      <a:gd name="T17" fmla="*/ 9 h 38"/>
                      <a:gd name="T18" fmla="*/ 0 w 40"/>
                      <a:gd name="T19" fmla="*/ 11 h 38"/>
                      <a:gd name="T20" fmla="*/ 1 w 40"/>
                      <a:gd name="T21" fmla="*/ 13 h 38"/>
                      <a:gd name="T22" fmla="*/ 1 w 40"/>
                      <a:gd name="T23" fmla="*/ 14 h 38"/>
                      <a:gd name="T24" fmla="*/ 2 w 40"/>
                      <a:gd name="T25" fmla="*/ 15 h 38"/>
                      <a:gd name="T26" fmla="*/ 3 w 40"/>
                      <a:gd name="T27" fmla="*/ 16 h 38"/>
                      <a:gd name="T28" fmla="*/ 5 w 40"/>
                      <a:gd name="T29" fmla="*/ 18 h 38"/>
                      <a:gd name="T30" fmla="*/ 6 w 40"/>
                      <a:gd name="T31" fmla="*/ 18 h 38"/>
                      <a:gd name="T32" fmla="*/ 8 w 40"/>
                      <a:gd name="T33" fmla="*/ 19 h 38"/>
                      <a:gd name="T34" fmla="*/ 10 w 40"/>
                      <a:gd name="T35" fmla="*/ 19 h 38"/>
                      <a:gd name="T36" fmla="*/ 12 w 40"/>
                      <a:gd name="T37" fmla="*/ 19 h 38"/>
                      <a:gd name="T38" fmla="*/ 14 w 40"/>
                      <a:gd name="T39" fmla="*/ 18 h 38"/>
                      <a:gd name="T40" fmla="*/ 16 w 40"/>
                      <a:gd name="T41" fmla="*/ 17 h 38"/>
                      <a:gd name="T42" fmla="*/ 17 w 40"/>
                      <a:gd name="T43" fmla="*/ 16 h 38"/>
                      <a:gd name="T44" fmla="*/ 18 w 40"/>
                      <a:gd name="T45" fmla="*/ 15 h 38"/>
                      <a:gd name="T46" fmla="*/ 19 w 40"/>
                      <a:gd name="T47" fmla="*/ 13 h 38"/>
                      <a:gd name="T48" fmla="*/ 20 w 40"/>
                      <a:gd name="T49" fmla="*/ 12 h 38"/>
                      <a:gd name="T50" fmla="*/ 20 w 40"/>
                      <a:gd name="T51" fmla="*/ 10 h 38"/>
                      <a:gd name="T52" fmla="*/ 20 w 40"/>
                      <a:gd name="T53" fmla="*/ 8 h 38"/>
                      <a:gd name="T54" fmla="*/ 19 w 40"/>
                      <a:gd name="T55" fmla="*/ 7 h 38"/>
                      <a:gd name="T56" fmla="*/ 19 w 40"/>
                      <a:gd name="T57" fmla="*/ 5 h 38"/>
                      <a:gd name="T58" fmla="*/ 18 w 40"/>
                      <a:gd name="T59" fmla="*/ 4 h 38"/>
                      <a:gd name="T60" fmla="*/ 17 w 40"/>
                      <a:gd name="T61" fmla="*/ 3 h 38"/>
                      <a:gd name="T62" fmla="*/ 16 w 40"/>
                      <a:gd name="T63" fmla="*/ 2 h 38"/>
                      <a:gd name="T64" fmla="*/ 15 w 40"/>
                      <a:gd name="T65" fmla="*/ 0 h 38"/>
                      <a:gd name="T66" fmla="*/ 13 w 40"/>
                      <a:gd name="T67" fmla="*/ 0 h 38"/>
                      <a:gd name="T68" fmla="*/ 11 w 40"/>
                      <a:gd name="T69" fmla="*/ 0 h 38"/>
                      <a:gd name="T70" fmla="*/ 10 w 40"/>
                      <a:gd name="T71" fmla="*/ 0 h 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
                      <a:gd name="T109" fmla="*/ 0 h 38"/>
                      <a:gd name="T110" fmla="*/ 40 w 40"/>
                      <a:gd name="T111" fmla="*/ 38 h 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 h="38">
                        <a:moveTo>
                          <a:pt x="20" y="0"/>
                        </a:moveTo>
                        <a:lnTo>
                          <a:pt x="16" y="0"/>
                        </a:lnTo>
                        <a:lnTo>
                          <a:pt x="12" y="0"/>
                        </a:lnTo>
                        <a:lnTo>
                          <a:pt x="8" y="2"/>
                        </a:lnTo>
                        <a:lnTo>
                          <a:pt x="6" y="4"/>
                        </a:lnTo>
                        <a:lnTo>
                          <a:pt x="4" y="8"/>
                        </a:lnTo>
                        <a:lnTo>
                          <a:pt x="2" y="10"/>
                        </a:lnTo>
                        <a:lnTo>
                          <a:pt x="0" y="14"/>
                        </a:lnTo>
                        <a:lnTo>
                          <a:pt x="0" y="18"/>
                        </a:lnTo>
                        <a:lnTo>
                          <a:pt x="0" y="22"/>
                        </a:lnTo>
                        <a:lnTo>
                          <a:pt x="2" y="26"/>
                        </a:lnTo>
                        <a:lnTo>
                          <a:pt x="2" y="28"/>
                        </a:lnTo>
                        <a:lnTo>
                          <a:pt x="4" y="30"/>
                        </a:lnTo>
                        <a:lnTo>
                          <a:pt x="6" y="32"/>
                        </a:lnTo>
                        <a:lnTo>
                          <a:pt x="10" y="36"/>
                        </a:lnTo>
                        <a:lnTo>
                          <a:pt x="12" y="36"/>
                        </a:lnTo>
                        <a:lnTo>
                          <a:pt x="16" y="38"/>
                        </a:lnTo>
                        <a:lnTo>
                          <a:pt x="20" y="38"/>
                        </a:lnTo>
                        <a:lnTo>
                          <a:pt x="24" y="38"/>
                        </a:lnTo>
                        <a:lnTo>
                          <a:pt x="28" y="36"/>
                        </a:lnTo>
                        <a:lnTo>
                          <a:pt x="32" y="34"/>
                        </a:lnTo>
                        <a:lnTo>
                          <a:pt x="34" y="32"/>
                        </a:lnTo>
                        <a:lnTo>
                          <a:pt x="36" y="30"/>
                        </a:lnTo>
                        <a:lnTo>
                          <a:pt x="38" y="26"/>
                        </a:lnTo>
                        <a:lnTo>
                          <a:pt x="40" y="24"/>
                        </a:lnTo>
                        <a:lnTo>
                          <a:pt x="40" y="20"/>
                        </a:lnTo>
                        <a:lnTo>
                          <a:pt x="40" y="16"/>
                        </a:lnTo>
                        <a:lnTo>
                          <a:pt x="38" y="14"/>
                        </a:lnTo>
                        <a:lnTo>
                          <a:pt x="38" y="10"/>
                        </a:lnTo>
                        <a:lnTo>
                          <a:pt x="36" y="8"/>
                        </a:lnTo>
                        <a:lnTo>
                          <a:pt x="34" y="6"/>
                        </a:lnTo>
                        <a:lnTo>
                          <a:pt x="32" y="4"/>
                        </a:lnTo>
                        <a:lnTo>
                          <a:pt x="30" y="0"/>
                        </a:lnTo>
                        <a:lnTo>
                          <a:pt x="26" y="0"/>
                        </a:lnTo>
                        <a:lnTo>
                          <a:pt x="22" y="0"/>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190" name="Freeform 232"/>
                  <p:cNvSpPr>
                    <a:spLocks/>
                  </p:cNvSpPr>
                  <p:nvPr/>
                </p:nvSpPr>
                <p:spPr bwMode="auto">
                  <a:xfrm>
                    <a:off x="4056" y="3082"/>
                    <a:ext cx="19" cy="19"/>
                  </a:xfrm>
                  <a:custGeom>
                    <a:avLst/>
                    <a:gdLst>
                      <a:gd name="T0" fmla="*/ 10 w 38"/>
                      <a:gd name="T1" fmla="*/ 0 h 38"/>
                      <a:gd name="T2" fmla="*/ 7 w 38"/>
                      <a:gd name="T3" fmla="*/ 0 h 38"/>
                      <a:gd name="T4" fmla="*/ 6 w 38"/>
                      <a:gd name="T5" fmla="*/ 1 h 38"/>
                      <a:gd name="T6" fmla="*/ 4 w 38"/>
                      <a:gd name="T7" fmla="*/ 2 h 38"/>
                      <a:gd name="T8" fmla="*/ 3 w 38"/>
                      <a:gd name="T9" fmla="*/ 3 h 38"/>
                      <a:gd name="T10" fmla="*/ 1 w 38"/>
                      <a:gd name="T11" fmla="*/ 4 h 38"/>
                      <a:gd name="T12" fmla="*/ 1 w 38"/>
                      <a:gd name="T13" fmla="*/ 6 h 38"/>
                      <a:gd name="T14" fmla="*/ 0 w 38"/>
                      <a:gd name="T15" fmla="*/ 8 h 38"/>
                      <a:gd name="T16" fmla="*/ 0 w 38"/>
                      <a:gd name="T17" fmla="*/ 10 h 38"/>
                      <a:gd name="T18" fmla="*/ 0 w 38"/>
                      <a:gd name="T19" fmla="*/ 12 h 38"/>
                      <a:gd name="T20" fmla="*/ 0 w 38"/>
                      <a:gd name="T21" fmla="*/ 13 h 38"/>
                      <a:gd name="T22" fmla="*/ 1 w 38"/>
                      <a:gd name="T23" fmla="*/ 14 h 38"/>
                      <a:gd name="T24" fmla="*/ 2 w 38"/>
                      <a:gd name="T25" fmla="*/ 16 h 38"/>
                      <a:gd name="T26" fmla="*/ 3 w 38"/>
                      <a:gd name="T27" fmla="*/ 17 h 38"/>
                      <a:gd name="T28" fmla="*/ 5 w 38"/>
                      <a:gd name="T29" fmla="*/ 18 h 38"/>
                      <a:gd name="T30" fmla="*/ 6 w 38"/>
                      <a:gd name="T31" fmla="*/ 19 h 38"/>
                      <a:gd name="T32" fmla="*/ 7 w 38"/>
                      <a:gd name="T33" fmla="*/ 19 h 38"/>
                      <a:gd name="T34" fmla="*/ 10 w 38"/>
                      <a:gd name="T35" fmla="*/ 19 h 38"/>
                      <a:gd name="T36" fmla="*/ 12 w 38"/>
                      <a:gd name="T37" fmla="*/ 19 h 38"/>
                      <a:gd name="T38" fmla="*/ 14 w 38"/>
                      <a:gd name="T39" fmla="*/ 19 h 38"/>
                      <a:gd name="T40" fmla="*/ 15 w 38"/>
                      <a:gd name="T41" fmla="*/ 18 h 38"/>
                      <a:gd name="T42" fmla="*/ 17 w 38"/>
                      <a:gd name="T43" fmla="*/ 17 h 38"/>
                      <a:gd name="T44" fmla="*/ 18 w 38"/>
                      <a:gd name="T45" fmla="*/ 16 h 38"/>
                      <a:gd name="T46" fmla="*/ 19 w 38"/>
                      <a:gd name="T47" fmla="*/ 14 h 38"/>
                      <a:gd name="T48" fmla="*/ 19 w 38"/>
                      <a:gd name="T49" fmla="*/ 12 h 38"/>
                      <a:gd name="T50" fmla="*/ 19 w 38"/>
                      <a:gd name="T51" fmla="*/ 10 h 38"/>
                      <a:gd name="T52" fmla="*/ 19 w 38"/>
                      <a:gd name="T53" fmla="*/ 9 h 38"/>
                      <a:gd name="T54" fmla="*/ 19 w 38"/>
                      <a:gd name="T55" fmla="*/ 7 h 38"/>
                      <a:gd name="T56" fmla="*/ 19 w 38"/>
                      <a:gd name="T57" fmla="*/ 6 h 38"/>
                      <a:gd name="T58" fmla="*/ 18 w 38"/>
                      <a:gd name="T59" fmla="*/ 4 h 38"/>
                      <a:gd name="T60" fmla="*/ 17 w 38"/>
                      <a:gd name="T61" fmla="*/ 3 h 38"/>
                      <a:gd name="T62" fmla="*/ 16 w 38"/>
                      <a:gd name="T63" fmla="*/ 2 h 38"/>
                      <a:gd name="T64" fmla="*/ 14 w 38"/>
                      <a:gd name="T65" fmla="*/ 1 h 38"/>
                      <a:gd name="T66" fmla="*/ 12 w 38"/>
                      <a:gd name="T67" fmla="*/ 1 h 38"/>
                      <a:gd name="T68" fmla="*/ 11 w 38"/>
                      <a:gd name="T69" fmla="*/ 0 h 38"/>
                      <a:gd name="T70" fmla="*/ 10 w 38"/>
                      <a:gd name="T71" fmla="*/ 0 h 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
                      <a:gd name="T109" fmla="*/ 0 h 38"/>
                      <a:gd name="T110" fmla="*/ 38 w 38"/>
                      <a:gd name="T111" fmla="*/ 38 h 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 h="38">
                        <a:moveTo>
                          <a:pt x="20" y="0"/>
                        </a:moveTo>
                        <a:lnTo>
                          <a:pt x="14" y="0"/>
                        </a:lnTo>
                        <a:lnTo>
                          <a:pt x="12" y="2"/>
                        </a:lnTo>
                        <a:lnTo>
                          <a:pt x="8" y="4"/>
                        </a:lnTo>
                        <a:lnTo>
                          <a:pt x="6" y="6"/>
                        </a:lnTo>
                        <a:lnTo>
                          <a:pt x="2" y="8"/>
                        </a:lnTo>
                        <a:lnTo>
                          <a:pt x="2" y="12"/>
                        </a:lnTo>
                        <a:lnTo>
                          <a:pt x="0" y="16"/>
                        </a:lnTo>
                        <a:lnTo>
                          <a:pt x="0" y="20"/>
                        </a:lnTo>
                        <a:lnTo>
                          <a:pt x="0" y="24"/>
                        </a:lnTo>
                        <a:lnTo>
                          <a:pt x="0" y="26"/>
                        </a:lnTo>
                        <a:lnTo>
                          <a:pt x="2" y="28"/>
                        </a:lnTo>
                        <a:lnTo>
                          <a:pt x="4" y="32"/>
                        </a:lnTo>
                        <a:lnTo>
                          <a:pt x="6" y="34"/>
                        </a:lnTo>
                        <a:lnTo>
                          <a:pt x="10" y="36"/>
                        </a:lnTo>
                        <a:lnTo>
                          <a:pt x="12" y="38"/>
                        </a:lnTo>
                        <a:lnTo>
                          <a:pt x="14" y="38"/>
                        </a:lnTo>
                        <a:lnTo>
                          <a:pt x="20" y="38"/>
                        </a:lnTo>
                        <a:lnTo>
                          <a:pt x="24" y="38"/>
                        </a:lnTo>
                        <a:lnTo>
                          <a:pt x="28" y="38"/>
                        </a:lnTo>
                        <a:lnTo>
                          <a:pt x="30" y="36"/>
                        </a:lnTo>
                        <a:lnTo>
                          <a:pt x="34" y="34"/>
                        </a:lnTo>
                        <a:lnTo>
                          <a:pt x="36" y="32"/>
                        </a:lnTo>
                        <a:lnTo>
                          <a:pt x="38" y="28"/>
                        </a:lnTo>
                        <a:lnTo>
                          <a:pt x="38" y="24"/>
                        </a:lnTo>
                        <a:lnTo>
                          <a:pt x="38" y="20"/>
                        </a:lnTo>
                        <a:lnTo>
                          <a:pt x="38" y="18"/>
                        </a:lnTo>
                        <a:lnTo>
                          <a:pt x="38" y="14"/>
                        </a:lnTo>
                        <a:lnTo>
                          <a:pt x="38" y="12"/>
                        </a:lnTo>
                        <a:lnTo>
                          <a:pt x="36" y="8"/>
                        </a:lnTo>
                        <a:lnTo>
                          <a:pt x="34" y="6"/>
                        </a:lnTo>
                        <a:lnTo>
                          <a:pt x="32" y="4"/>
                        </a:lnTo>
                        <a:lnTo>
                          <a:pt x="28" y="2"/>
                        </a:lnTo>
                        <a:lnTo>
                          <a:pt x="24" y="2"/>
                        </a:lnTo>
                        <a:lnTo>
                          <a:pt x="22" y="0"/>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191" name="Freeform 233"/>
                  <p:cNvSpPr>
                    <a:spLocks/>
                  </p:cNvSpPr>
                  <p:nvPr/>
                </p:nvSpPr>
                <p:spPr bwMode="auto">
                  <a:xfrm>
                    <a:off x="4141" y="3161"/>
                    <a:ext cx="19" cy="19"/>
                  </a:xfrm>
                  <a:custGeom>
                    <a:avLst/>
                    <a:gdLst>
                      <a:gd name="T0" fmla="*/ 10 w 38"/>
                      <a:gd name="T1" fmla="*/ 0 h 38"/>
                      <a:gd name="T2" fmla="*/ 8 w 38"/>
                      <a:gd name="T3" fmla="*/ 0 h 38"/>
                      <a:gd name="T4" fmla="*/ 6 w 38"/>
                      <a:gd name="T5" fmla="*/ 1 h 38"/>
                      <a:gd name="T6" fmla="*/ 4 w 38"/>
                      <a:gd name="T7" fmla="*/ 2 h 38"/>
                      <a:gd name="T8" fmla="*/ 3 w 38"/>
                      <a:gd name="T9" fmla="*/ 3 h 38"/>
                      <a:gd name="T10" fmla="*/ 2 w 38"/>
                      <a:gd name="T11" fmla="*/ 4 h 38"/>
                      <a:gd name="T12" fmla="*/ 1 w 38"/>
                      <a:gd name="T13" fmla="*/ 6 h 38"/>
                      <a:gd name="T14" fmla="*/ 0 w 38"/>
                      <a:gd name="T15" fmla="*/ 8 h 38"/>
                      <a:gd name="T16" fmla="*/ 0 w 38"/>
                      <a:gd name="T17" fmla="*/ 10 h 38"/>
                      <a:gd name="T18" fmla="*/ 0 w 38"/>
                      <a:gd name="T19" fmla="*/ 11 h 38"/>
                      <a:gd name="T20" fmla="*/ 0 w 38"/>
                      <a:gd name="T21" fmla="*/ 13 h 38"/>
                      <a:gd name="T22" fmla="*/ 1 w 38"/>
                      <a:gd name="T23" fmla="*/ 14 h 38"/>
                      <a:gd name="T24" fmla="*/ 2 w 38"/>
                      <a:gd name="T25" fmla="*/ 16 h 38"/>
                      <a:gd name="T26" fmla="*/ 3 w 38"/>
                      <a:gd name="T27" fmla="*/ 17 h 38"/>
                      <a:gd name="T28" fmla="*/ 5 w 38"/>
                      <a:gd name="T29" fmla="*/ 18 h 38"/>
                      <a:gd name="T30" fmla="*/ 6 w 38"/>
                      <a:gd name="T31" fmla="*/ 19 h 38"/>
                      <a:gd name="T32" fmla="*/ 8 w 38"/>
                      <a:gd name="T33" fmla="*/ 19 h 38"/>
                      <a:gd name="T34" fmla="*/ 10 w 38"/>
                      <a:gd name="T35" fmla="*/ 19 h 38"/>
                      <a:gd name="T36" fmla="*/ 12 w 38"/>
                      <a:gd name="T37" fmla="*/ 19 h 38"/>
                      <a:gd name="T38" fmla="*/ 14 w 38"/>
                      <a:gd name="T39" fmla="*/ 18 h 38"/>
                      <a:gd name="T40" fmla="*/ 15 w 38"/>
                      <a:gd name="T41" fmla="*/ 18 h 38"/>
                      <a:gd name="T42" fmla="*/ 17 w 38"/>
                      <a:gd name="T43" fmla="*/ 17 h 38"/>
                      <a:gd name="T44" fmla="*/ 18 w 38"/>
                      <a:gd name="T45" fmla="*/ 15 h 38"/>
                      <a:gd name="T46" fmla="*/ 19 w 38"/>
                      <a:gd name="T47" fmla="*/ 13 h 38"/>
                      <a:gd name="T48" fmla="*/ 19 w 38"/>
                      <a:gd name="T49" fmla="*/ 12 h 38"/>
                      <a:gd name="T50" fmla="*/ 19 w 38"/>
                      <a:gd name="T51" fmla="*/ 10 h 38"/>
                      <a:gd name="T52" fmla="*/ 19 w 38"/>
                      <a:gd name="T53" fmla="*/ 8 h 38"/>
                      <a:gd name="T54" fmla="*/ 19 w 38"/>
                      <a:gd name="T55" fmla="*/ 7 h 38"/>
                      <a:gd name="T56" fmla="*/ 19 w 38"/>
                      <a:gd name="T57" fmla="*/ 6 h 38"/>
                      <a:gd name="T58" fmla="*/ 18 w 38"/>
                      <a:gd name="T59" fmla="*/ 4 h 38"/>
                      <a:gd name="T60" fmla="*/ 17 w 38"/>
                      <a:gd name="T61" fmla="*/ 3 h 38"/>
                      <a:gd name="T62" fmla="*/ 16 w 38"/>
                      <a:gd name="T63" fmla="*/ 2 h 38"/>
                      <a:gd name="T64" fmla="*/ 14 w 38"/>
                      <a:gd name="T65" fmla="*/ 1 h 38"/>
                      <a:gd name="T66" fmla="*/ 13 w 38"/>
                      <a:gd name="T67" fmla="*/ 1 h 38"/>
                      <a:gd name="T68" fmla="*/ 11 w 38"/>
                      <a:gd name="T69" fmla="*/ 0 h 38"/>
                      <a:gd name="T70" fmla="*/ 10 w 38"/>
                      <a:gd name="T71" fmla="*/ 0 h 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
                      <a:gd name="T109" fmla="*/ 0 h 38"/>
                      <a:gd name="T110" fmla="*/ 38 w 38"/>
                      <a:gd name="T111" fmla="*/ 38 h 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 h="38">
                        <a:moveTo>
                          <a:pt x="20" y="0"/>
                        </a:moveTo>
                        <a:lnTo>
                          <a:pt x="16" y="0"/>
                        </a:lnTo>
                        <a:lnTo>
                          <a:pt x="12" y="2"/>
                        </a:lnTo>
                        <a:lnTo>
                          <a:pt x="8" y="4"/>
                        </a:lnTo>
                        <a:lnTo>
                          <a:pt x="6" y="6"/>
                        </a:lnTo>
                        <a:lnTo>
                          <a:pt x="4" y="8"/>
                        </a:lnTo>
                        <a:lnTo>
                          <a:pt x="2" y="12"/>
                        </a:lnTo>
                        <a:lnTo>
                          <a:pt x="0" y="16"/>
                        </a:lnTo>
                        <a:lnTo>
                          <a:pt x="0" y="20"/>
                        </a:lnTo>
                        <a:lnTo>
                          <a:pt x="0" y="22"/>
                        </a:lnTo>
                        <a:lnTo>
                          <a:pt x="0" y="26"/>
                        </a:lnTo>
                        <a:lnTo>
                          <a:pt x="2" y="28"/>
                        </a:lnTo>
                        <a:lnTo>
                          <a:pt x="4" y="32"/>
                        </a:lnTo>
                        <a:lnTo>
                          <a:pt x="6" y="34"/>
                        </a:lnTo>
                        <a:lnTo>
                          <a:pt x="10" y="36"/>
                        </a:lnTo>
                        <a:lnTo>
                          <a:pt x="12" y="38"/>
                        </a:lnTo>
                        <a:lnTo>
                          <a:pt x="16" y="38"/>
                        </a:lnTo>
                        <a:lnTo>
                          <a:pt x="20" y="38"/>
                        </a:lnTo>
                        <a:lnTo>
                          <a:pt x="24" y="38"/>
                        </a:lnTo>
                        <a:lnTo>
                          <a:pt x="28" y="36"/>
                        </a:lnTo>
                        <a:lnTo>
                          <a:pt x="30" y="36"/>
                        </a:lnTo>
                        <a:lnTo>
                          <a:pt x="34" y="34"/>
                        </a:lnTo>
                        <a:lnTo>
                          <a:pt x="36" y="30"/>
                        </a:lnTo>
                        <a:lnTo>
                          <a:pt x="38" y="26"/>
                        </a:lnTo>
                        <a:lnTo>
                          <a:pt x="38" y="24"/>
                        </a:lnTo>
                        <a:lnTo>
                          <a:pt x="38" y="20"/>
                        </a:lnTo>
                        <a:lnTo>
                          <a:pt x="38" y="16"/>
                        </a:lnTo>
                        <a:lnTo>
                          <a:pt x="38" y="14"/>
                        </a:lnTo>
                        <a:lnTo>
                          <a:pt x="38" y="12"/>
                        </a:lnTo>
                        <a:lnTo>
                          <a:pt x="36" y="8"/>
                        </a:lnTo>
                        <a:lnTo>
                          <a:pt x="34" y="6"/>
                        </a:lnTo>
                        <a:lnTo>
                          <a:pt x="32" y="4"/>
                        </a:lnTo>
                        <a:lnTo>
                          <a:pt x="28" y="2"/>
                        </a:lnTo>
                        <a:lnTo>
                          <a:pt x="26" y="2"/>
                        </a:lnTo>
                        <a:lnTo>
                          <a:pt x="22" y="0"/>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192" name="Freeform 234"/>
                  <p:cNvSpPr>
                    <a:spLocks/>
                  </p:cNvSpPr>
                  <p:nvPr/>
                </p:nvSpPr>
                <p:spPr bwMode="auto">
                  <a:xfrm>
                    <a:off x="4248" y="3247"/>
                    <a:ext cx="20" cy="19"/>
                  </a:xfrm>
                  <a:custGeom>
                    <a:avLst/>
                    <a:gdLst>
                      <a:gd name="T0" fmla="*/ 10 w 39"/>
                      <a:gd name="T1" fmla="*/ 0 h 38"/>
                      <a:gd name="T2" fmla="*/ 8 w 39"/>
                      <a:gd name="T3" fmla="*/ 0 h 38"/>
                      <a:gd name="T4" fmla="*/ 6 w 39"/>
                      <a:gd name="T5" fmla="*/ 1 h 38"/>
                      <a:gd name="T6" fmla="*/ 4 w 39"/>
                      <a:gd name="T7" fmla="*/ 2 h 38"/>
                      <a:gd name="T8" fmla="*/ 3 w 39"/>
                      <a:gd name="T9" fmla="*/ 3 h 38"/>
                      <a:gd name="T10" fmla="*/ 2 w 39"/>
                      <a:gd name="T11" fmla="*/ 4 h 38"/>
                      <a:gd name="T12" fmla="*/ 1 w 39"/>
                      <a:gd name="T13" fmla="*/ 5 h 38"/>
                      <a:gd name="T14" fmla="*/ 0 w 39"/>
                      <a:gd name="T15" fmla="*/ 8 h 38"/>
                      <a:gd name="T16" fmla="*/ 0 w 39"/>
                      <a:gd name="T17" fmla="*/ 10 h 38"/>
                      <a:gd name="T18" fmla="*/ 0 w 39"/>
                      <a:gd name="T19" fmla="*/ 11 h 38"/>
                      <a:gd name="T20" fmla="*/ 1 w 39"/>
                      <a:gd name="T21" fmla="*/ 13 h 38"/>
                      <a:gd name="T22" fmla="*/ 2 w 39"/>
                      <a:gd name="T23" fmla="*/ 14 h 38"/>
                      <a:gd name="T24" fmla="*/ 2 w 39"/>
                      <a:gd name="T25" fmla="*/ 15 h 38"/>
                      <a:gd name="T26" fmla="*/ 3 w 39"/>
                      <a:gd name="T27" fmla="*/ 17 h 38"/>
                      <a:gd name="T28" fmla="*/ 5 w 39"/>
                      <a:gd name="T29" fmla="*/ 18 h 38"/>
                      <a:gd name="T30" fmla="*/ 7 w 39"/>
                      <a:gd name="T31" fmla="*/ 19 h 38"/>
                      <a:gd name="T32" fmla="*/ 8 w 39"/>
                      <a:gd name="T33" fmla="*/ 19 h 38"/>
                      <a:gd name="T34" fmla="*/ 10 w 39"/>
                      <a:gd name="T35" fmla="*/ 19 h 38"/>
                      <a:gd name="T36" fmla="*/ 12 w 39"/>
                      <a:gd name="T37" fmla="*/ 19 h 38"/>
                      <a:gd name="T38" fmla="*/ 14 w 39"/>
                      <a:gd name="T39" fmla="*/ 18 h 38"/>
                      <a:gd name="T40" fmla="*/ 16 w 39"/>
                      <a:gd name="T41" fmla="*/ 18 h 38"/>
                      <a:gd name="T42" fmla="*/ 17 w 39"/>
                      <a:gd name="T43" fmla="*/ 17 h 38"/>
                      <a:gd name="T44" fmla="*/ 18 w 39"/>
                      <a:gd name="T45" fmla="*/ 15 h 38"/>
                      <a:gd name="T46" fmla="*/ 19 w 39"/>
                      <a:gd name="T47" fmla="*/ 13 h 38"/>
                      <a:gd name="T48" fmla="*/ 20 w 39"/>
                      <a:gd name="T49" fmla="*/ 12 h 38"/>
                      <a:gd name="T50" fmla="*/ 20 w 39"/>
                      <a:gd name="T51" fmla="*/ 10 h 38"/>
                      <a:gd name="T52" fmla="*/ 20 w 39"/>
                      <a:gd name="T53" fmla="*/ 8 h 38"/>
                      <a:gd name="T54" fmla="*/ 19 w 39"/>
                      <a:gd name="T55" fmla="*/ 7 h 38"/>
                      <a:gd name="T56" fmla="*/ 19 w 39"/>
                      <a:gd name="T57" fmla="*/ 5 h 38"/>
                      <a:gd name="T58" fmla="*/ 18 w 39"/>
                      <a:gd name="T59" fmla="*/ 4 h 38"/>
                      <a:gd name="T60" fmla="*/ 17 w 39"/>
                      <a:gd name="T61" fmla="*/ 3 h 38"/>
                      <a:gd name="T62" fmla="*/ 16 w 39"/>
                      <a:gd name="T63" fmla="*/ 2 h 38"/>
                      <a:gd name="T64" fmla="*/ 15 w 39"/>
                      <a:gd name="T65" fmla="*/ 1 h 38"/>
                      <a:gd name="T66" fmla="*/ 13 w 39"/>
                      <a:gd name="T67" fmla="*/ 0 h 38"/>
                      <a:gd name="T68" fmla="*/ 12 w 39"/>
                      <a:gd name="T69" fmla="*/ 0 h 38"/>
                      <a:gd name="T70" fmla="*/ 10 w 39"/>
                      <a:gd name="T71" fmla="*/ 0 h 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9"/>
                      <a:gd name="T109" fmla="*/ 0 h 38"/>
                      <a:gd name="T110" fmla="*/ 39 w 39"/>
                      <a:gd name="T111" fmla="*/ 38 h 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9" h="38">
                        <a:moveTo>
                          <a:pt x="19" y="0"/>
                        </a:moveTo>
                        <a:lnTo>
                          <a:pt x="16" y="0"/>
                        </a:lnTo>
                        <a:lnTo>
                          <a:pt x="12" y="2"/>
                        </a:lnTo>
                        <a:lnTo>
                          <a:pt x="8" y="4"/>
                        </a:lnTo>
                        <a:lnTo>
                          <a:pt x="6" y="6"/>
                        </a:lnTo>
                        <a:lnTo>
                          <a:pt x="4" y="8"/>
                        </a:lnTo>
                        <a:lnTo>
                          <a:pt x="2" y="10"/>
                        </a:lnTo>
                        <a:lnTo>
                          <a:pt x="0" y="16"/>
                        </a:lnTo>
                        <a:lnTo>
                          <a:pt x="0" y="20"/>
                        </a:lnTo>
                        <a:lnTo>
                          <a:pt x="0" y="22"/>
                        </a:lnTo>
                        <a:lnTo>
                          <a:pt x="2" y="26"/>
                        </a:lnTo>
                        <a:lnTo>
                          <a:pt x="4" y="28"/>
                        </a:lnTo>
                        <a:lnTo>
                          <a:pt x="4" y="30"/>
                        </a:lnTo>
                        <a:lnTo>
                          <a:pt x="6" y="34"/>
                        </a:lnTo>
                        <a:lnTo>
                          <a:pt x="10" y="36"/>
                        </a:lnTo>
                        <a:lnTo>
                          <a:pt x="14" y="38"/>
                        </a:lnTo>
                        <a:lnTo>
                          <a:pt x="16" y="38"/>
                        </a:lnTo>
                        <a:lnTo>
                          <a:pt x="19" y="38"/>
                        </a:lnTo>
                        <a:lnTo>
                          <a:pt x="23" y="38"/>
                        </a:lnTo>
                        <a:lnTo>
                          <a:pt x="27" y="36"/>
                        </a:lnTo>
                        <a:lnTo>
                          <a:pt x="31" y="36"/>
                        </a:lnTo>
                        <a:lnTo>
                          <a:pt x="33" y="34"/>
                        </a:lnTo>
                        <a:lnTo>
                          <a:pt x="35" y="30"/>
                        </a:lnTo>
                        <a:lnTo>
                          <a:pt x="37" y="26"/>
                        </a:lnTo>
                        <a:lnTo>
                          <a:pt x="39" y="24"/>
                        </a:lnTo>
                        <a:lnTo>
                          <a:pt x="39" y="20"/>
                        </a:lnTo>
                        <a:lnTo>
                          <a:pt x="39" y="16"/>
                        </a:lnTo>
                        <a:lnTo>
                          <a:pt x="37" y="14"/>
                        </a:lnTo>
                        <a:lnTo>
                          <a:pt x="37" y="10"/>
                        </a:lnTo>
                        <a:lnTo>
                          <a:pt x="35" y="8"/>
                        </a:lnTo>
                        <a:lnTo>
                          <a:pt x="33" y="6"/>
                        </a:lnTo>
                        <a:lnTo>
                          <a:pt x="31" y="4"/>
                        </a:lnTo>
                        <a:lnTo>
                          <a:pt x="29" y="2"/>
                        </a:lnTo>
                        <a:lnTo>
                          <a:pt x="25" y="0"/>
                        </a:lnTo>
                        <a:lnTo>
                          <a:pt x="23" y="0"/>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193" name="Freeform 235"/>
                  <p:cNvSpPr>
                    <a:spLocks/>
                  </p:cNvSpPr>
                  <p:nvPr/>
                </p:nvSpPr>
                <p:spPr bwMode="auto">
                  <a:xfrm>
                    <a:off x="4341" y="3331"/>
                    <a:ext cx="19" cy="19"/>
                  </a:xfrm>
                  <a:custGeom>
                    <a:avLst/>
                    <a:gdLst>
                      <a:gd name="T0" fmla="*/ 9 w 38"/>
                      <a:gd name="T1" fmla="*/ 0 h 38"/>
                      <a:gd name="T2" fmla="*/ 7 w 38"/>
                      <a:gd name="T3" fmla="*/ 0 h 38"/>
                      <a:gd name="T4" fmla="*/ 5 w 38"/>
                      <a:gd name="T5" fmla="*/ 1 h 38"/>
                      <a:gd name="T6" fmla="*/ 4 w 38"/>
                      <a:gd name="T7" fmla="*/ 1 h 38"/>
                      <a:gd name="T8" fmla="*/ 3 w 38"/>
                      <a:gd name="T9" fmla="*/ 2 h 38"/>
                      <a:gd name="T10" fmla="*/ 1 w 38"/>
                      <a:gd name="T11" fmla="*/ 4 h 38"/>
                      <a:gd name="T12" fmla="*/ 0 w 38"/>
                      <a:gd name="T13" fmla="*/ 5 h 38"/>
                      <a:gd name="T14" fmla="*/ 0 w 38"/>
                      <a:gd name="T15" fmla="*/ 7 h 38"/>
                      <a:gd name="T16" fmla="*/ 0 w 38"/>
                      <a:gd name="T17" fmla="*/ 9 h 38"/>
                      <a:gd name="T18" fmla="*/ 0 w 38"/>
                      <a:gd name="T19" fmla="*/ 11 h 38"/>
                      <a:gd name="T20" fmla="*/ 0 w 38"/>
                      <a:gd name="T21" fmla="*/ 13 h 38"/>
                      <a:gd name="T22" fmla="*/ 1 w 38"/>
                      <a:gd name="T23" fmla="*/ 14 h 38"/>
                      <a:gd name="T24" fmla="*/ 2 w 38"/>
                      <a:gd name="T25" fmla="*/ 15 h 38"/>
                      <a:gd name="T26" fmla="*/ 3 w 38"/>
                      <a:gd name="T27" fmla="*/ 16 h 38"/>
                      <a:gd name="T28" fmla="*/ 4 w 38"/>
                      <a:gd name="T29" fmla="*/ 18 h 38"/>
                      <a:gd name="T30" fmla="*/ 6 w 38"/>
                      <a:gd name="T31" fmla="*/ 18 h 38"/>
                      <a:gd name="T32" fmla="*/ 7 w 38"/>
                      <a:gd name="T33" fmla="*/ 19 h 38"/>
                      <a:gd name="T34" fmla="*/ 10 w 38"/>
                      <a:gd name="T35" fmla="*/ 19 h 38"/>
                      <a:gd name="T36" fmla="*/ 12 w 38"/>
                      <a:gd name="T37" fmla="*/ 19 h 38"/>
                      <a:gd name="T38" fmla="*/ 14 w 38"/>
                      <a:gd name="T39" fmla="*/ 18 h 38"/>
                      <a:gd name="T40" fmla="*/ 15 w 38"/>
                      <a:gd name="T41" fmla="*/ 17 h 38"/>
                      <a:gd name="T42" fmla="*/ 17 w 38"/>
                      <a:gd name="T43" fmla="*/ 16 h 38"/>
                      <a:gd name="T44" fmla="*/ 18 w 38"/>
                      <a:gd name="T45" fmla="*/ 15 h 38"/>
                      <a:gd name="T46" fmla="*/ 18 w 38"/>
                      <a:gd name="T47" fmla="*/ 13 h 38"/>
                      <a:gd name="T48" fmla="*/ 19 w 38"/>
                      <a:gd name="T49" fmla="*/ 12 h 38"/>
                      <a:gd name="T50" fmla="*/ 19 w 38"/>
                      <a:gd name="T51" fmla="*/ 10 h 38"/>
                      <a:gd name="T52" fmla="*/ 19 w 38"/>
                      <a:gd name="T53" fmla="*/ 8 h 38"/>
                      <a:gd name="T54" fmla="*/ 19 w 38"/>
                      <a:gd name="T55" fmla="*/ 7 h 38"/>
                      <a:gd name="T56" fmla="*/ 18 w 38"/>
                      <a:gd name="T57" fmla="*/ 5 h 38"/>
                      <a:gd name="T58" fmla="*/ 18 w 38"/>
                      <a:gd name="T59" fmla="*/ 4 h 38"/>
                      <a:gd name="T60" fmla="*/ 17 w 38"/>
                      <a:gd name="T61" fmla="*/ 3 h 38"/>
                      <a:gd name="T62" fmla="*/ 15 w 38"/>
                      <a:gd name="T63" fmla="*/ 2 h 38"/>
                      <a:gd name="T64" fmla="*/ 14 w 38"/>
                      <a:gd name="T65" fmla="*/ 1 h 38"/>
                      <a:gd name="T66" fmla="*/ 12 w 38"/>
                      <a:gd name="T67" fmla="*/ 0 h 38"/>
                      <a:gd name="T68" fmla="*/ 11 w 38"/>
                      <a:gd name="T69" fmla="*/ 0 h 38"/>
                      <a:gd name="T70" fmla="*/ 9 w 38"/>
                      <a:gd name="T71" fmla="*/ 0 h 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
                      <a:gd name="T109" fmla="*/ 0 h 38"/>
                      <a:gd name="T110" fmla="*/ 38 w 38"/>
                      <a:gd name="T111" fmla="*/ 38 h 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 h="38">
                        <a:moveTo>
                          <a:pt x="18" y="0"/>
                        </a:moveTo>
                        <a:lnTo>
                          <a:pt x="14" y="0"/>
                        </a:lnTo>
                        <a:lnTo>
                          <a:pt x="10" y="2"/>
                        </a:lnTo>
                        <a:lnTo>
                          <a:pt x="8" y="2"/>
                        </a:lnTo>
                        <a:lnTo>
                          <a:pt x="6" y="4"/>
                        </a:lnTo>
                        <a:lnTo>
                          <a:pt x="2" y="8"/>
                        </a:lnTo>
                        <a:lnTo>
                          <a:pt x="0" y="10"/>
                        </a:lnTo>
                        <a:lnTo>
                          <a:pt x="0" y="14"/>
                        </a:lnTo>
                        <a:lnTo>
                          <a:pt x="0" y="18"/>
                        </a:lnTo>
                        <a:lnTo>
                          <a:pt x="0" y="22"/>
                        </a:lnTo>
                        <a:lnTo>
                          <a:pt x="0" y="26"/>
                        </a:lnTo>
                        <a:lnTo>
                          <a:pt x="2" y="28"/>
                        </a:lnTo>
                        <a:lnTo>
                          <a:pt x="4" y="30"/>
                        </a:lnTo>
                        <a:lnTo>
                          <a:pt x="6" y="32"/>
                        </a:lnTo>
                        <a:lnTo>
                          <a:pt x="8" y="36"/>
                        </a:lnTo>
                        <a:lnTo>
                          <a:pt x="12" y="36"/>
                        </a:lnTo>
                        <a:lnTo>
                          <a:pt x="14" y="38"/>
                        </a:lnTo>
                        <a:lnTo>
                          <a:pt x="20" y="38"/>
                        </a:lnTo>
                        <a:lnTo>
                          <a:pt x="24" y="38"/>
                        </a:lnTo>
                        <a:lnTo>
                          <a:pt x="28" y="36"/>
                        </a:lnTo>
                        <a:lnTo>
                          <a:pt x="30" y="34"/>
                        </a:lnTo>
                        <a:lnTo>
                          <a:pt x="34" y="32"/>
                        </a:lnTo>
                        <a:lnTo>
                          <a:pt x="36" y="30"/>
                        </a:lnTo>
                        <a:lnTo>
                          <a:pt x="36" y="26"/>
                        </a:lnTo>
                        <a:lnTo>
                          <a:pt x="38" y="24"/>
                        </a:lnTo>
                        <a:lnTo>
                          <a:pt x="38" y="20"/>
                        </a:lnTo>
                        <a:lnTo>
                          <a:pt x="38" y="16"/>
                        </a:lnTo>
                        <a:lnTo>
                          <a:pt x="38" y="14"/>
                        </a:lnTo>
                        <a:lnTo>
                          <a:pt x="36" y="10"/>
                        </a:lnTo>
                        <a:lnTo>
                          <a:pt x="36" y="8"/>
                        </a:lnTo>
                        <a:lnTo>
                          <a:pt x="34" y="6"/>
                        </a:lnTo>
                        <a:lnTo>
                          <a:pt x="30" y="4"/>
                        </a:lnTo>
                        <a:lnTo>
                          <a:pt x="28" y="2"/>
                        </a:lnTo>
                        <a:lnTo>
                          <a:pt x="24" y="0"/>
                        </a:lnTo>
                        <a:lnTo>
                          <a:pt x="22" y="0"/>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194" name="Freeform 236"/>
                  <p:cNvSpPr>
                    <a:spLocks/>
                  </p:cNvSpPr>
                  <p:nvPr/>
                </p:nvSpPr>
                <p:spPr bwMode="auto">
                  <a:xfrm>
                    <a:off x="4432" y="3411"/>
                    <a:ext cx="19" cy="19"/>
                  </a:xfrm>
                  <a:custGeom>
                    <a:avLst/>
                    <a:gdLst>
                      <a:gd name="T0" fmla="*/ 10 w 38"/>
                      <a:gd name="T1" fmla="*/ 0 h 38"/>
                      <a:gd name="T2" fmla="*/ 8 w 38"/>
                      <a:gd name="T3" fmla="*/ 0 h 38"/>
                      <a:gd name="T4" fmla="*/ 6 w 38"/>
                      <a:gd name="T5" fmla="*/ 1 h 38"/>
                      <a:gd name="T6" fmla="*/ 4 w 38"/>
                      <a:gd name="T7" fmla="*/ 2 h 38"/>
                      <a:gd name="T8" fmla="*/ 3 w 38"/>
                      <a:gd name="T9" fmla="*/ 3 h 38"/>
                      <a:gd name="T10" fmla="*/ 1 w 38"/>
                      <a:gd name="T11" fmla="*/ 4 h 38"/>
                      <a:gd name="T12" fmla="*/ 1 w 38"/>
                      <a:gd name="T13" fmla="*/ 6 h 38"/>
                      <a:gd name="T14" fmla="*/ 0 w 38"/>
                      <a:gd name="T15" fmla="*/ 8 h 38"/>
                      <a:gd name="T16" fmla="*/ 0 w 38"/>
                      <a:gd name="T17" fmla="*/ 10 h 38"/>
                      <a:gd name="T18" fmla="*/ 0 w 38"/>
                      <a:gd name="T19" fmla="*/ 12 h 38"/>
                      <a:gd name="T20" fmla="*/ 0 w 38"/>
                      <a:gd name="T21" fmla="*/ 13 h 38"/>
                      <a:gd name="T22" fmla="*/ 1 w 38"/>
                      <a:gd name="T23" fmla="*/ 14 h 38"/>
                      <a:gd name="T24" fmla="*/ 2 w 38"/>
                      <a:gd name="T25" fmla="*/ 16 h 38"/>
                      <a:gd name="T26" fmla="*/ 3 w 38"/>
                      <a:gd name="T27" fmla="*/ 17 h 38"/>
                      <a:gd name="T28" fmla="*/ 5 w 38"/>
                      <a:gd name="T29" fmla="*/ 18 h 38"/>
                      <a:gd name="T30" fmla="*/ 6 w 38"/>
                      <a:gd name="T31" fmla="*/ 19 h 38"/>
                      <a:gd name="T32" fmla="*/ 8 w 38"/>
                      <a:gd name="T33" fmla="*/ 19 h 38"/>
                      <a:gd name="T34" fmla="*/ 10 w 38"/>
                      <a:gd name="T35" fmla="*/ 19 h 38"/>
                      <a:gd name="T36" fmla="*/ 12 w 38"/>
                      <a:gd name="T37" fmla="*/ 19 h 38"/>
                      <a:gd name="T38" fmla="*/ 14 w 38"/>
                      <a:gd name="T39" fmla="*/ 19 h 38"/>
                      <a:gd name="T40" fmla="*/ 15 w 38"/>
                      <a:gd name="T41" fmla="*/ 18 h 38"/>
                      <a:gd name="T42" fmla="*/ 17 w 38"/>
                      <a:gd name="T43" fmla="*/ 17 h 38"/>
                      <a:gd name="T44" fmla="*/ 18 w 38"/>
                      <a:gd name="T45" fmla="*/ 15 h 38"/>
                      <a:gd name="T46" fmla="*/ 19 w 38"/>
                      <a:gd name="T47" fmla="*/ 14 h 38"/>
                      <a:gd name="T48" fmla="*/ 19 w 38"/>
                      <a:gd name="T49" fmla="*/ 12 h 38"/>
                      <a:gd name="T50" fmla="*/ 19 w 38"/>
                      <a:gd name="T51" fmla="*/ 10 h 38"/>
                      <a:gd name="T52" fmla="*/ 19 w 38"/>
                      <a:gd name="T53" fmla="*/ 9 h 38"/>
                      <a:gd name="T54" fmla="*/ 19 w 38"/>
                      <a:gd name="T55" fmla="*/ 7 h 38"/>
                      <a:gd name="T56" fmla="*/ 19 w 38"/>
                      <a:gd name="T57" fmla="*/ 6 h 38"/>
                      <a:gd name="T58" fmla="*/ 18 w 38"/>
                      <a:gd name="T59" fmla="*/ 4 h 38"/>
                      <a:gd name="T60" fmla="*/ 17 w 38"/>
                      <a:gd name="T61" fmla="*/ 3 h 38"/>
                      <a:gd name="T62" fmla="*/ 16 w 38"/>
                      <a:gd name="T63" fmla="*/ 2 h 38"/>
                      <a:gd name="T64" fmla="*/ 14 w 38"/>
                      <a:gd name="T65" fmla="*/ 1 h 38"/>
                      <a:gd name="T66" fmla="*/ 13 w 38"/>
                      <a:gd name="T67" fmla="*/ 1 h 38"/>
                      <a:gd name="T68" fmla="*/ 11 w 38"/>
                      <a:gd name="T69" fmla="*/ 0 h 38"/>
                      <a:gd name="T70" fmla="*/ 10 w 38"/>
                      <a:gd name="T71" fmla="*/ 0 h 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
                      <a:gd name="T109" fmla="*/ 0 h 38"/>
                      <a:gd name="T110" fmla="*/ 38 w 38"/>
                      <a:gd name="T111" fmla="*/ 38 h 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 h="38">
                        <a:moveTo>
                          <a:pt x="20" y="0"/>
                        </a:moveTo>
                        <a:lnTo>
                          <a:pt x="16" y="0"/>
                        </a:lnTo>
                        <a:lnTo>
                          <a:pt x="12" y="2"/>
                        </a:lnTo>
                        <a:lnTo>
                          <a:pt x="8" y="4"/>
                        </a:lnTo>
                        <a:lnTo>
                          <a:pt x="6" y="6"/>
                        </a:lnTo>
                        <a:lnTo>
                          <a:pt x="2" y="8"/>
                        </a:lnTo>
                        <a:lnTo>
                          <a:pt x="2" y="12"/>
                        </a:lnTo>
                        <a:lnTo>
                          <a:pt x="0" y="16"/>
                        </a:lnTo>
                        <a:lnTo>
                          <a:pt x="0" y="20"/>
                        </a:lnTo>
                        <a:lnTo>
                          <a:pt x="0" y="24"/>
                        </a:lnTo>
                        <a:lnTo>
                          <a:pt x="0" y="26"/>
                        </a:lnTo>
                        <a:lnTo>
                          <a:pt x="2" y="28"/>
                        </a:lnTo>
                        <a:lnTo>
                          <a:pt x="4" y="32"/>
                        </a:lnTo>
                        <a:lnTo>
                          <a:pt x="6" y="34"/>
                        </a:lnTo>
                        <a:lnTo>
                          <a:pt x="10" y="36"/>
                        </a:lnTo>
                        <a:lnTo>
                          <a:pt x="12" y="38"/>
                        </a:lnTo>
                        <a:lnTo>
                          <a:pt x="16" y="38"/>
                        </a:lnTo>
                        <a:lnTo>
                          <a:pt x="20" y="38"/>
                        </a:lnTo>
                        <a:lnTo>
                          <a:pt x="24" y="38"/>
                        </a:lnTo>
                        <a:lnTo>
                          <a:pt x="28" y="38"/>
                        </a:lnTo>
                        <a:lnTo>
                          <a:pt x="30" y="36"/>
                        </a:lnTo>
                        <a:lnTo>
                          <a:pt x="34" y="34"/>
                        </a:lnTo>
                        <a:lnTo>
                          <a:pt x="36" y="30"/>
                        </a:lnTo>
                        <a:lnTo>
                          <a:pt x="38" y="28"/>
                        </a:lnTo>
                        <a:lnTo>
                          <a:pt x="38" y="24"/>
                        </a:lnTo>
                        <a:lnTo>
                          <a:pt x="38" y="20"/>
                        </a:lnTo>
                        <a:lnTo>
                          <a:pt x="38" y="18"/>
                        </a:lnTo>
                        <a:lnTo>
                          <a:pt x="38" y="14"/>
                        </a:lnTo>
                        <a:lnTo>
                          <a:pt x="38" y="12"/>
                        </a:lnTo>
                        <a:lnTo>
                          <a:pt x="36" y="8"/>
                        </a:lnTo>
                        <a:lnTo>
                          <a:pt x="34" y="6"/>
                        </a:lnTo>
                        <a:lnTo>
                          <a:pt x="32" y="4"/>
                        </a:lnTo>
                        <a:lnTo>
                          <a:pt x="28" y="2"/>
                        </a:lnTo>
                        <a:lnTo>
                          <a:pt x="26" y="2"/>
                        </a:lnTo>
                        <a:lnTo>
                          <a:pt x="22" y="0"/>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7195" name="Freeform 237"/>
                  <p:cNvSpPr>
                    <a:spLocks/>
                  </p:cNvSpPr>
                  <p:nvPr/>
                </p:nvSpPr>
                <p:spPr bwMode="auto">
                  <a:xfrm>
                    <a:off x="4524" y="3495"/>
                    <a:ext cx="20" cy="19"/>
                  </a:xfrm>
                  <a:custGeom>
                    <a:avLst/>
                    <a:gdLst>
                      <a:gd name="T0" fmla="*/ 10 w 40"/>
                      <a:gd name="T1" fmla="*/ 0 h 38"/>
                      <a:gd name="T2" fmla="*/ 8 w 40"/>
                      <a:gd name="T3" fmla="*/ 0 h 38"/>
                      <a:gd name="T4" fmla="*/ 6 w 40"/>
                      <a:gd name="T5" fmla="*/ 1 h 38"/>
                      <a:gd name="T6" fmla="*/ 4 w 40"/>
                      <a:gd name="T7" fmla="*/ 2 h 38"/>
                      <a:gd name="T8" fmla="*/ 3 w 40"/>
                      <a:gd name="T9" fmla="*/ 3 h 38"/>
                      <a:gd name="T10" fmla="*/ 2 w 40"/>
                      <a:gd name="T11" fmla="*/ 4 h 38"/>
                      <a:gd name="T12" fmla="*/ 1 w 40"/>
                      <a:gd name="T13" fmla="*/ 6 h 38"/>
                      <a:gd name="T14" fmla="*/ 0 w 40"/>
                      <a:gd name="T15" fmla="*/ 8 h 38"/>
                      <a:gd name="T16" fmla="*/ 0 w 40"/>
                      <a:gd name="T17" fmla="*/ 10 h 38"/>
                      <a:gd name="T18" fmla="*/ 0 w 40"/>
                      <a:gd name="T19" fmla="*/ 11 h 38"/>
                      <a:gd name="T20" fmla="*/ 1 w 40"/>
                      <a:gd name="T21" fmla="*/ 13 h 38"/>
                      <a:gd name="T22" fmla="*/ 1 w 40"/>
                      <a:gd name="T23" fmla="*/ 14 h 38"/>
                      <a:gd name="T24" fmla="*/ 2 w 40"/>
                      <a:gd name="T25" fmla="*/ 16 h 38"/>
                      <a:gd name="T26" fmla="*/ 3 w 40"/>
                      <a:gd name="T27" fmla="*/ 17 h 38"/>
                      <a:gd name="T28" fmla="*/ 5 w 40"/>
                      <a:gd name="T29" fmla="*/ 18 h 38"/>
                      <a:gd name="T30" fmla="*/ 6 w 40"/>
                      <a:gd name="T31" fmla="*/ 19 h 38"/>
                      <a:gd name="T32" fmla="*/ 8 w 40"/>
                      <a:gd name="T33" fmla="*/ 19 h 38"/>
                      <a:gd name="T34" fmla="*/ 10 w 40"/>
                      <a:gd name="T35" fmla="*/ 19 h 38"/>
                      <a:gd name="T36" fmla="*/ 12 w 40"/>
                      <a:gd name="T37" fmla="*/ 19 h 38"/>
                      <a:gd name="T38" fmla="*/ 14 w 40"/>
                      <a:gd name="T39" fmla="*/ 18 h 38"/>
                      <a:gd name="T40" fmla="*/ 16 w 40"/>
                      <a:gd name="T41" fmla="*/ 18 h 38"/>
                      <a:gd name="T42" fmla="*/ 17 w 40"/>
                      <a:gd name="T43" fmla="*/ 17 h 38"/>
                      <a:gd name="T44" fmla="*/ 18 w 40"/>
                      <a:gd name="T45" fmla="*/ 15 h 38"/>
                      <a:gd name="T46" fmla="*/ 19 w 40"/>
                      <a:gd name="T47" fmla="*/ 13 h 38"/>
                      <a:gd name="T48" fmla="*/ 20 w 40"/>
                      <a:gd name="T49" fmla="*/ 12 h 38"/>
                      <a:gd name="T50" fmla="*/ 20 w 40"/>
                      <a:gd name="T51" fmla="*/ 10 h 38"/>
                      <a:gd name="T52" fmla="*/ 20 w 40"/>
                      <a:gd name="T53" fmla="*/ 8 h 38"/>
                      <a:gd name="T54" fmla="*/ 19 w 40"/>
                      <a:gd name="T55" fmla="*/ 7 h 38"/>
                      <a:gd name="T56" fmla="*/ 19 w 40"/>
                      <a:gd name="T57" fmla="*/ 6 h 38"/>
                      <a:gd name="T58" fmla="*/ 18 w 40"/>
                      <a:gd name="T59" fmla="*/ 4 h 38"/>
                      <a:gd name="T60" fmla="*/ 17 w 40"/>
                      <a:gd name="T61" fmla="*/ 3 h 38"/>
                      <a:gd name="T62" fmla="*/ 16 w 40"/>
                      <a:gd name="T63" fmla="*/ 2 h 38"/>
                      <a:gd name="T64" fmla="*/ 15 w 40"/>
                      <a:gd name="T65" fmla="*/ 1 h 38"/>
                      <a:gd name="T66" fmla="*/ 13 w 40"/>
                      <a:gd name="T67" fmla="*/ 1 h 38"/>
                      <a:gd name="T68" fmla="*/ 11 w 40"/>
                      <a:gd name="T69" fmla="*/ 0 h 38"/>
                      <a:gd name="T70" fmla="*/ 10 w 40"/>
                      <a:gd name="T71" fmla="*/ 0 h 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
                      <a:gd name="T109" fmla="*/ 0 h 38"/>
                      <a:gd name="T110" fmla="*/ 40 w 40"/>
                      <a:gd name="T111" fmla="*/ 38 h 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 h="38">
                        <a:moveTo>
                          <a:pt x="20" y="0"/>
                        </a:moveTo>
                        <a:lnTo>
                          <a:pt x="16" y="0"/>
                        </a:lnTo>
                        <a:lnTo>
                          <a:pt x="12" y="2"/>
                        </a:lnTo>
                        <a:lnTo>
                          <a:pt x="8" y="4"/>
                        </a:lnTo>
                        <a:lnTo>
                          <a:pt x="6" y="6"/>
                        </a:lnTo>
                        <a:lnTo>
                          <a:pt x="4" y="8"/>
                        </a:lnTo>
                        <a:lnTo>
                          <a:pt x="2" y="12"/>
                        </a:lnTo>
                        <a:lnTo>
                          <a:pt x="0" y="16"/>
                        </a:lnTo>
                        <a:lnTo>
                          <a:pt x="0" y="20"/>
                        </a:lnTo>
                        <a:lnTo>
                          <a:pt x="0" y="22"/>
                        </a:lnTo>
                        <a:lnTo>
                          <a:pt x="2" y="26"/>
                        </a:lnTo>
                        <a:lnTo>
                          <a:pt x="2" y="28"/>
                        </a:lnTo>
                        <a:lnTo>
                          <a:pt x="4" y="32"/>
                        </a:lnTo>
                        <a:lnTo>
                          <a:pt x="6" y="34"/>
                        </a:lnTo>
                        <a:lnTo>
                          <a:pt x="10" y="36"/>
                        </a:lnTo>
                        <a:lnTo>
                          <a:pt x="12" y="38"/>
                        </a:lnTo>
                        <a:lnTo>
                          <a:pt x="16" y="38"/>
                        </a:lnTo>
                        <a:lnTo>
                          <a:pt x="20" y="38"/>
                        </a:lnTo>
                        <a:lnTo>
                          <a:pt x="24" y="38"/>
                        </a:lnTo>
                        <a:lnTo>
                          <a:pt x="28" y="36"/>
                        </a:lnTo>
                        <a:lnTo>
                          <a:pt x="32" y="36"/>
                        </a:lnTo>
                        <a:lnTo>
                          <a:pt x="34" y="34"/>
                        </a:lnTo>
                        <a:lnTo>
                          <a:pt x="36" y="30"/>
                        </a:lnTo>
                        <a:lnTo>
                          <a:pt x="38" y="26"/>
                        </a:lnTo>
                        <a:lnTo>
                          <a:pt x="40" y="24"/>
                        </a:lnTo>
                        <a:lnTo>
                          <a:pt x="40" y="20"/>
                        </a:lnTo>
                        <a:lnTo>
                          <a:pt x="40" y="16"/>
                        </a:lnTo>
                        <a:lnTo>
                          <a:pt x="38" y="14"/>
                        </a:lnTo>
                        <a:lnTo>
                          <a:pt x="38" y="12"/>
                        </a:lnTo>
                        <a:lnTo>
                          <a:pt x="36" y="8"/>
                        </a:lnTo>
                        <a:lnTo>
                          <a:pt x="34" y="6"/>
                        </a:lnTo>
                        <a:lnTo>
                          <a:pt x="32" y="4"/>
                        </a:lnTo>
                        <a:lnTo>
                          <a:pt x="30" y="2"/>
                        </a:lnTo>
                        <a:lnTo>
                          <a:pt x="26" y="2"/>
                        </a:lnTo>
                        <a:lnTo>
                          <a:pt x="22" y="0"/>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grpSp>
          </p:grpSp>
        </p:grpSp>
      </p:grpSp>
    </p:spTree>
    <p:extLst>
      <p:ext uri="{BB962C8B-B14F-4D97-AF65-F5344CB8AC3E}">
        <p14:creationId xmlns:p14="http://schemas.microsoft.com/office/powerpoint/2010/main" val="174948389"/>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06"/>
          <p:cNvGrpSpPr>
            <a:grpSpLocks/>
          </p:cNvGrpSpPr>
          <p:nvPr/>
        </p:nvGrpSpPr>
        <p:grpSpPr bwMode="auto">
          <a:xfrm>
            <a:off x="6781800" y="4191000"/>
            <a:ext cx="2271713" cy="1763713"/>
            <a:chOff x="3652" y="3162"/>
            <a:chExt cx="1431" cy="1111"/>
          </a:xfrm>
        </p:grpSpPr>
        <p:grpSp>
          <p:nvGrpSpPr>
            <p:cNvPr id="14341" name="Group 107"/>
            <p:cNvGrpSpPr>
              <a:grpSpLocks/>
            </p:cNvGrpSpPr>
            <p:nvPr/>
          </p:nvGrpSpPr>
          <p:grpSpPr bwMode="auto">
            <a:xfrm>
              <a:off x="3652" y="3312"/>
              <a:ext cx="958" cy="670"/>
              <a:chOff x="3652" y="3312"/>
              <a:chExt cx="958" cy="670"/>
            </a:xfrm>
          </p:grpSpPr>
          <p:grpSp>
            <p:nvGrpSpPr>
              <p:cNvPr id="14389" name="Group 108"/>
              <p:cNvGrpSpPr>
                <a:grpSpLocks/>
              </p:cNvGrpSpPr>
              <p:nvPr/>
            </p:nvGrpSpPr>
            <p:grpSpPr bwMode="auto">
              <a:xfrm>
                <a:off x="3652" y="3312"/>
                <a:ext cx="740" cy="607"/>
                <a:chOff x="3652" y="3312"/>
                <a:chExt cx="740" cy="607"/>
              </a:xfrm>
            </p:grpSpPr>
            <p:grpSp>
              <p:nvGrpSpPr>
                <p:cNvPr id="14422" name="Group 109"/>
                <p:cNvGrpSpPr>
                  <a:grpSpLocks/>
                </p:cNvGrpSpPr>
                <p:nvPr/>
              </p:nvGrpSpPr>
              <p:grpSpPr bwMode="auto">
                <a:xfrm>
                  <a:off x="3652" y="3312"/>
                  <a:ext cx="740" cy="607"/>
                  <a:chOff x="3652" y="3312"/>
                  <a:chExt cx="740" cy="607"/>
                </a:xfrm>
              </p:grpSpPr>
              <p:grpSp>
                <p:nvGrpSpPr>
                  <p:cNvPr id="14431" name="Group 110"/>
                  <p:cNvGrpSpPr>
                    <a:grpSpLocks/>
                  </p:cNvGrpSpPr>
                  <p:nvPr/>
                </p:nvGrpSpPr>
                <p:grpSpPr bwMode="auto">
                  <a:xfrm>
                    <a:off x="3652" y="3653"/>
                    <a:ext cx="740" cy="266"/>
                    <a:chOff x="3652" y="3653"/>
                    <a:chExt cx="740" cy="266"/>
                  </a:xfrm>
                </p:grpSpPr>
                <p:sp>
                  <p:nvSpPr>
                    <p:cNvPr id="16495" name="Freeform 111"/>
                    <p:cNvSpPr>
                      <a:spLocks/>
                    </p:cNvSpPr>
                    <p:nvPr/>
                  </p:nvSpPr>
                  <p:spPr bwMode="auto">
                    <a:xfrm>
                      <a:off x="3968" y="3653"/>
                      <a:ext cx="424" cy="266"/>
                    </a:xfrm>
                    <a:custGeom>
                      <a:avLst/>
                      <a:gdLst/>
                      <a:ahLst/>
                      <a:cxnLst>
                        <a:cxn ang="0">
                          <a:pos x="0" y="82"/>
                        </a:cxn>
                        <a:cxn ang="0">
                          <a:pos x="0" y="265"/>
                        </a:cxn>
                        <a:cxn ang="0">
                          <a:pos x="423" y="130"/>
                        </a:cxn>
                        <a:cxn ang="0">
                          <a:pos x="423" y="0"/>
                        </a:cxn>
                        <a:cxn ang="0">
                          <a:pos x="0" y="82"/>
                        </a:cxn>
                      </a:cxnLst>
                      <a:rect l="0" t="0" r="r" b="b"/>
                      <a:pathLst>
                        <a:path w="424" h="266">
                          <a:moveTo>
                            <a:pt x="0" y="82"/>
                          </a:moveTo>
                          <a:lnTo>
                            <a:pt x="0" y="265"/>
                          </a:lnTo>
                          <a:lnTo>
                            <a:pt x="423" y="130"/>
                          </a:lnTo>
                          <a:lnTo>
                            <a:pt x="423" y="0"/>
                          </a:lnTo>
                          <a:lnTo>
                            <a:pt x="0" y="82"/>
                          </a:lnTo>
                        </a:path>
                      </a:pathLst>
                    </a:custGeom>
                    <a:gradFill rotWithShape="0">
                      <a:gsLst>
                        <a:gs pos="0">
                          <a:schemeClr val="bg2"/>
                        </a:gs>
                        <a:gs pos="100000">
                          <a:schemeClr val="bg2">
                            <a:gamma/>
                            <a:shade val="69804"/>
                            <a:invGamma/>
                          </a:schemeClr>
                        </a:gs>
                      </a:gsLst>
                      <a:lin ang="0" scaled="1"/>
                    </a:gradFill>
                    <a:ln w="12700" cap="rnd" cmpd="sng">
                      <a:solidFill>
                        <a:srgbClr val="000000"/>
                      </a:solidFill>
                      <a:prstDash val="solid"/>
                      <a:round/>
                      <a:headEnd type="none" w="med" len="med"/>
                      <a:tailEnd type="none" w="med" len="med"/>
                    </a:ln>
                    <a:effectLst/>
                  </p:spPr>
                  <p:txBody>
                    <a:bodyPr/>
                    <a:lstStyle/>
                    <a:p>
                      <a:pPr>
                        <a:defRPr/>
                      </a:pPr>
                      <a:endParaRPr lang="es-ES"/>
                    </a:p>
                  </p:txBody>
                </p:sp>
                <p:sp>
                  <p:nvSpPr>
                    <p:cNvPr id="16496" name="Freeform 112"/>
                    <p:cNvSpPr>
                      <a:spLocks/>
                    </p:cNvSpPr>
                    <p:nvPr/>
                  </p:nvSpPr>
                  <p:spPr bwMode="auto">
                    <a:xfrm>
                      <a:off x="3652" y="3717"/>
                      <a:ext cx="317" cy="202"/>
                    </a:xfrm>
                    <a:custGeom>
                      <a:avLst/>
                      <a:gdLst/>
                      <a:ahLst/>
                      <a:cxnLst>
                        <a:cxn ang="0">
                          <a:pos x="316" y="18"/>
                        </a:cxn>
                        <a:cxn ang="0">
                          <a:pos x="316" y="201"/>
                        </a:cxn>
                        <a:cxn ang="0">
                          <a:pos x="0" y="156"/>
                        </a:cxn>
                        <a:cxn ang="0">
                          <a:pos x="0" y="0"/>
                        </a:cxn>
                        <a:cxn ang="0">
                          <a:pos x="316" y="18"/>
                        </a:cxn>
                      </a:cxnLst>
                      <a:rect l="0" t="0" r="r" b="b"/>
                      <a:pathLst>
                        <a:path w="317" h="202">
                          <a:moveTo>
                            <a:pt x="316" y="18"/>
                          </a:moveTo>
                          <a:lnTo>
                            <a:pt x="316" y="201"/>
                          </a:lnTo>
                          <a:lnTo>
                            <a:pt x="0" y="156"/>
                          </a:lnTo>
                          <a:lnTo>
                            <a:pt x="0" y="0"/>
                          </a:lnTo>
                          <a:lnTo>
                            <a:pt x="316" y="18"/>
                          </a:lnTo>
                        </a:path>
                      </a:pathLst>
                    </a:custGeom>
                    <a:gradFill rotWithShape="0">
                      <a:gsLst>
                        <a:gs pos="0">
                          <a:schemeClr val="bg2"/>
                        </a:gs>
                        <a:gs pos="100000">
                          <a:schemeClr val="bg2">
                            <a:gamma/>
                            <a:shade val="69804"/>
                            <a:invGamma/>
                          </a:schemeClr>
                        </a:gs>
                      </a:gsLst>
                      <a:lin ang="0" scaled="1"/>
                    </a:gradFill>
                    <a:ln w="12700" cap="rnd" cmpd="sng">
                      <a:solidFill>
                        <a:srgbClr val="000000"/>
                      </a:solidFill>
                      <a:prstDash val="solid"/>
                      <a:round/>
                      <a:headEnd type="none" w="med" len="med"/>
                      <a:tailEnd type="none" w="med" len="med"/>
                    </a:ln>
                    <a:effectLst/>
                  </p:spPr>
                  <p:txBody>
                    <a:bodyPr/>
                    <a:lstStyle/>
                    <a:p>
                      <a:pPr>
                        <a:defRPr/>
                      </a:pPr>
                      <a:endParaRPr lang="es-ES"/>
                    </a:p>
                  </p:txBody>
                </p:sp>
                <p:sp>
                  <p:nvSpPr>
                    <p:cNvPr id="16497" name="Freeform 113"/>
                    <p:cNvSpPr>
                      <a:spLocks/>
                    </p:cNvSpPr>
                    <p:nvPr/>
                  </p:nvSpPr>
                  <p:spPr bwMode="auto">
                    <a:xfrm>
                      <a:off x="3652" y="3653"/>
                      <a:ext cx="740" cy="83"/>
                    </a:xfrm>
                    <a:custGeom>
                      <a:avLst/>
                      <a:gdLst/>
                      <a:ahLst/>
                      <a:cxnLst>
                        <a:cxn ang="0">
                          <a:pos x="0" y="64"/>
                        </a:cxn>
                        <a:cxn ang="0">
                          <a:pos x="319" y="82"/>
                        </a:cxn>
                        <a:cxn ang="0">
                          <a:pos x="739" y="0"/>
                        </a:cxn>
                        <a:cxn ang="0">
                          <a:pos x="430" y="0"/>
                        </a:cxn>
                        <a:cxn ang="0">
                          <a:pos x="0" y="64"/>
                        </a:cxn>
                      </a:cxnLst>
                      <a:rect l="0" t="0" r="r" b="b"/>
                      <a:pathLst>
                        <a:path w="740" h="83">
                          <a:moveTo>
                            <a:pt x="0" y="64"/>
                          </a:moveTo>
                          <a:lnTo>
                            <a:pt x="319" y="82"/>
                          </a:lnTo>
                          <a:lnTo>
                            <a:pt x="739" y="0"/>
                          </a:lnTo>
                          <a:lnTo>
                            <a:pt x="430" y="0"/>
                          </a:lnTo>
                          <a:lnTo>
                            <a:pt x="0" y="64"/>
                          </a:lnTo>
                        </a:path>
                      </a:pathLst>
                    </a:custGeom>
                    <a:gradFill rotWithShape="0">
                      <a:gsLst>
                        <a:gs pos="0">
                          <a:schemeClr val="bg2"/>
                        </a:gs>
                        <a:gs pos="100000">
                          <a:schemeClr val="bg2">
                            <a:gamma/>
                            <a:shade val="69804"/>
                            <a:invGamma/>
                          </a:schemeClr>
                        </a:gs>
                      </a:gsLst>
                      <a:lin ang="0" scaled="1"/>
                    </a:gradFill>
                    <a:ln w="12700" cap="rnd" cmpd="sng">
                      <a:solidFill>
                        <a:srgbClr val="000000"/>
                      </a:solidFill>
                      <a:prstDash val="solid"/>
                      <a:round/>
                      <a:headEnd type="none" w="med" len="med"/>
                      <a:tailEnd type="none" w="med" len="med"/>
                    </a:ln>
                    <a:effectLst/>
                  </p:spPr>
                  <p:txBody>
                    <a:bodyPr/>
                    <a:lstStyle/>
                    <a:p>
                      <a:pPr>
                        <a:defRPr/>
                      </a:pPr>
                      <a:endParaRPr lang="es-ES"/>
                    </a:p>
                  </p:txBody>
                </p:sp>
              </p:grpSp>
              <p:sp>
                <p:nvSpPr>
                  <p:cNvPr id="16498" name="Freeform 114"/>
                  <p:cNvSpPr>
                    <a:spLocks/>
                  </p:cNvSpPr>
                  <p:nvPr/>
                </p:nvSpPr>
                <p:spPr bwMode="auto">
                  <a:xfrm>
                    <a:off x="3893" y="3632"/>
                    <a:ext cx="269" cy="76"/>
                  </a:xfrm>
                  <a:custGeom>
                    <a:avLst/>
                    <a:gdLst/>
                    <a:ahLst/>
                    <a:cxnLst>
                      <a:cxn ang="0">
                        <a:pos x="0" y="42"/>
                      </a:cxn>
                      <a:cxn ang="0">
                        <a:pos x="0" y="67"/>
                      </a:cxn>
                      <a:cxn ang="0">
                        <a:pos x="124" y="75"/>
                      </a:cxn>
                      <a:cxn ang="0">
                        <a:pos x="268" y="48"/>
                      </a:cxn>
                      <a:cxn ang="0">
                        <a:pos x="268" y="0"/>
                      </a:cxn>
                      <a:cxn ang="0">
                        <a:pos x="0" y="42"/>
                      </a:cxn>
                    </a:cxnLst>
                    <a:rect l="0" t="0" r="r" b="b"/>
                    <a:pathLst>
                      <a:path w="269" h="76">
                        <a:moveTo>
                          <a:pt x="0" y="42"/>
                        </a:moveTo>
                        <a:lnTo>
                          <a:pt x="0" y="67"/>
                        </a:lnTo>
                        <a:lnTo>
                          <a:pt x="124" y="75"/>
                        </a:lnTo>
                        <a:lnTo>
                          <a:pt x="268" y="48"/>
                        </a:lnTo>
                        <a:lnTo>
                          <a:pt x="268" y="0"/>
                        </a:lnTo>
                        <a:lnTo>
                          <a:pt x="0" y="42"/>
                        </a:lnTo>
                      </a:path>
                    </a:pathLst>
                  </a:custGeom>
                  <a:gradFill rotWithShape="0">
                    <a:gsLst>
                      <a:gs pos="0">
                        <a:schemeClr val="bg2"/>
                      </a:gs>
                      <a:gs pos="100000">
                        <a:schemeClr val="bg2">
                          <a:gamma/>
                          <a:shade val="69804"/>
                          <a:invGamma/>
                        </a:schemeClr>
                      </a:gs>
                    </a:gsLst>
                    <a:lin ang="0" scaled="1"/>
                  </a:gradFill>
                  <a:ln w="12700" cap="rnd" cmpd="sng">
                    <a:solidFill>
                      <a:srgbClr val="000000"/>
                    </a:solidFill>
                    <a:prstDash val="solid"/>
                    <a:round/>
                    <a:headEnd type="none" w="med" len="med"/>
                    <a:tailEnd type="none" w="med" len="med"/>
                  </a:ln>
                  <a:effectLst/>
                </p:spPr>
                <p:txBody>
                  <a:bodyPr/>
                  <a:lstStyle/>
                  <a:p>
                    <a:pPr>
                      <a:defRPr/>
                    </a:pPr>
                    <a:endParaRPr lang="es-ES"/>
                  </a:p>
                </p:txBody>
              </p:sp>
              <p:grpSp>
                <p:nvGrpSpPr>
                  <p:cNvPr id="14433" name="Group 115"/>
                  <p:cNvGrpSpPr>
                    <a:grpSpLocks/>
                  </p:cNvGrpSpPr>
                  <p:nvPr/>
                </p:nvGrpSpPr>
                <p:grpSpPr bwMode="auto">
                  <a:xfrm>
                    <a:off x="3710" y="3312"/>
                    <a:ext cx="598" cy="379"/>
                    <a:chOff x="3710" y="3312"/>
                    <a:chExt cx="598" cy="379"/>
                  </a:xfrm>
                </p:grpSpPr>
                <p:sp>
                  <p:nvSpPr>
                    <p:cNvPr id="16500" name="Freeform 116"/>
                    <p:cNvSpPr>
                      <a:spLocks/>
                    </p:cNvSpPr>
                    <p:nvPr/>
                  </p:nvSpPr>
                  <p:spPr bwMode="auto">
                    <a:xfrm>
                      <a:off x="3965" y="3312"/>
                      <a:ext cx="343" cy="370"/>
                    </a:xfrm>
                    <a:custGeom>
                      <a:avLst/>
                      <a:gdLst/>
                      <a:ahLst/>
                      <a:cxnLst>
                        <a:cxn ang="0">
                          <a:pos x="48" y="369"/>
                        </a:cxn>
                        <a:cxn ang="0">
                          <a:pos x="0" y="12"/>
                        </a:cxn>
                        <a:cxn ang="0">
                          <a:pos x="294" y="0"/>
                        </a:cxn>
                        <a:cxn ang="0">
                          <a:pos x="342" y="318"/>
                        </a:cxn>
                        <a:cxn ang="0">
                          <a:pos x="48" y="369"/>
                        </a:cxn>
                      </a:cxnLst>
                      <a:rect l="0" t="0" r="r" b="b"/>
                      <a:pathLst>
                        <a:path w="343" h="370">
                          <a:moveTo>
                            <a:pt x="48" y="369"/>
                          </a:moveTo>
                          <a:lnTo>
                            <a:pt x="0" y="12"/>
                          </a:lnTo>
                          <a:lnTo>
                            <a:pt x="294" y="0"/>
                          </a:lnTo>
                          <a:lnTo>
                            <a:pt x="342" y="318"/>
                          </a:lnTo>
                          <a:lnTo>
                            <a:pt x="48" y="369"/>
                          </a:lnTo>
                        </a:path>
                      </a:pathLst>
                    </a:custGeom>
                    <a:gradFill rotWithShape="0">
                      <a:gsLst>
                        <a:gs pos="0">
                          <a:schemeClr val="bg2"/>
                        </a:gs>
                        <a:gs pos="100000">
                          <a:schemeClr val="bg2">
                            <a:gamma/>
                            <a:shade val="69804"/>
                            <a:invGamma/>
                          </a:schemeClr>
                        </a:gs>
                      </a:gsLst>
                      <a:lin ang="0" scaled="1"/>
                    </a:gradFill>
                    <a:ln w="12700" cap="rnd" cmpd="sng">
                      <a:solidFill>
                        <a:srgbClr val="000000"/>
                      </a:solidFill>
                      <a:prstDash val="solid"/>
                      <a:round/>
                      <a:headEnd type="none" w="med" len="med"/>
                      <a:tailEnd type="none" w="med" len="med"/>
                    </a:ln>
                    <a:effectLst/>
                  </p:spPr>
                  <p:txBody>
                    <a:bodyPr/>
                    <a:lstStyle/>
                    <a:p>
                      <a:pPr>
                        <a:defRPr/>
                      </a:pPr>
                      <a:endParaRPr lang="es-ES"/>
                    </a:p>
                  </p:txBody>
                </p:sp>
                <p:sp>
                  <p:nvSpPr>
                    <p:cNvPr id="16501" name="Freeform 117"/>
                    <p:cNvSpPr>
                      <a:spLocks/>
                    </p:cNvSpPr>
                    <p:nvPr/>
                  </p:nvSpPr>
                  <p:spPr bwMode="auto">
                    <a:xfrm>
                      <a:off x="3710" y="3323"/>
                      <a:ext cx="304" cy="368"/>
                    </a:xfrm>
                    <a:custGeom>
                      <a:avLst/>
                      <a:gdLst/>
                      <a:ahLst/>
                      <a:cxnLst>
                        <a:cxn ang="0">
                          <a:pos x="255" y="0"/>
                        </a:cxn>
                        <a:cxn ang="0">
                          <a:pos x="0" y="82"/>
                        </a:cxn>
                        <a:cxn ang="0">
                          <a:pos x="36" y="367"/>
                        </a:cxn>
                        <a:cxn ang="0">
                          <a:pos x="303" y="358"/>
                        </a:cxn>
                        <a:cxn ang="0">
                          <a:pos x="255" y="0"/>
                        </a:cxn>
                      </a:cxnLst>
                      <a:rect l="0" t="0" r="r" b="b"/>
                      <a:pathLst>
                        <a:path w="304" h="368">
                          <a:moveTo>
                            <a:pt x="255" y="0"/>
                          </a:moveTo>
                          <a:lnTo>
                            <a:pt x="0" y="82"/>
                          </a:lnTo>
                          <a:lnTo>
                            <a:pt x="36" y="367"/>
                          </a:lnTo>
                          <a:lnTo>
                            <a:pt x="303" y="358"/>
                          </a:lnTo>
                          <a:lnTo>
                            <a:pt x="255" y="0"/>
                          </a:lnTo>
                        </a:path>
                      </a:pathLst>
                    </a:custGeom>
                    <a:gradFill rotWithShape="0">
                      <a:gsLst>
                        <a:gs pos="0">
                          <a:schemeClr val="bg2"/>
                        </a:gs>
                        <a:gs pos="100000">
                          <a:schemeClr val="bg2">
                            <a:gamma/>
                            <a:shade val="69804"/>
                            <a:invGamma/>
                          </a:schemeClr>
                        </a:gs>
                      </a:gsLst>
                      <a:lin ang="0" scaled="1"/>
                    </a:gradFill>
                    <a:ln w="12700" cap="rnd" cmpd="sng">
                      <a:solidFill>
                        <a:srgbClr val="000000"/>
                      </a:solidFill>
                      <a:prstDash val="solid"/>
                      <a:round/>
                      <a:headEnd type="none" w="med" len="med"/>
                      <a:tailEnd type="none" w="med" len="med"/>
                    </a:ln>
                    <a:effectLst/>
                  </p:spPr>
                  <p:txBody>
                    <a:bodyPr/>
                    <a:lstStyle/>
                    <a:p>
                      <a:pPr>
                        <a:defRPr/>
                      </a:pPr>
                      <a:endParaRPr lang="es-ES"/>
                    </a:p>
                  </p:txBody>
                </p:sp>
                <p:sp>
                  <p:nvSpPr>
                    <p:cNvPr id="16502" name="Freeform 118"/>
                    <p:cNvSpPr>
                      <a:spLocks/>
                    </p:cNvSpPr>
                    <p:nvPr/>
                  </p:nvSpPr>
                  <p:spPr bwMode="auto">
                    <a:xfrm>
                      <a:off x="4022" y="3348"/>
                      <a:ext cx="246" cy="279"/>
                    </a:xfrm>
                    <a:custGeom>
                      <a:avLst/>
                      <a:gdLst/>
                      <a:ahLst/>
                      <a:cxnLst>
                        <a:cxn ang="0">
                          <a:pos x="0" y="13"/>
                        </a:cxn>
                        <a:cxn ang="0">
                          <a:pos x="35" y="278"/>
                        </a:cxn>
                        <a:cxn ang="0">
                          <a:pos x="245" y="247"/>
                        </a:cxn>
                        <a:cxn ang="0">
                          <a:pos x="210" y="0"/>
                        </a:cxn>
                        <a:cxn ang="0">
                          <a:pos x="0" y="13"/>
                        </a:cxn>
                      </a:cxnLst>
                      <a:rect l="0" t="0" r="r" b="b"/>
                      <a:pathLst>
                        <a:path w="246" h="279">
                          <a:moveTo>
                            <a:pt x="0" y="13"/>
                          </a:moveTo>
                          <a:lnTo>
                            <a:pt x="35" y="278"/>
                          </a:lnTo>
                          <a:lnTo>
                            <a:pt x="245" y="247"/>
                          </a:lnTo>
                          <a:lnTo>
                            <a:pt x="210" y="0"/>
                          </a:lnTo>
                          <a:lnTo>
                            <a:pt x="0" y="13"/>
                          </a:lnTo>
                        </a:path>
                      </a:pathLst>
                    </a:custGeom>
                    <a:gradFill rotWithShape="0">
                      <a:gsLst>
                        <a:gs pos="0">
                          <a:schemeClr val="bg2"/>
                        </a:gs>
                        <a:gs pos="100000">
                          <a:schemeClr val="bg2">
                            <a:gamma/>
                            <a:shade val="69804"/>
                            <a:invGamma/>
                          </a:schemeClr>
                        </a:gs>
                      </a:gsLst>
                      <a:lin ang="0" scaled="1"/>
                    </a:gradFill>
                    <a:ln w="12700" cap="rnd" cmpd="sng">
                      <a:solidFill>
                        <a:srgbClr val="000000"/>
                      </a:solidFill>
                      <a:prstDash val="solid"/>
                      <a:round/>
                      <a:headEnd type="none" w="med" len="med"/>
                      <a:tailEnd type="none" w="med" len="med"/>
                    </a:ln>
                    <a:effectLst/>
                  </p:spPr>
                  <p:txBody>
                    <a:bodyPr/>
                    <a:lstStyle/>
                    <a:p>
                      <a:pPr>
                        <a:defRPr/>
                      </a:pPr>
                      <a:endParaRPr lang="es-ES"/>
                    </a:p>
                  </p:txBody>
                </p:sp>
              </p:grpSp>
            </p:grpSp>
            <p:grpSp>
              <p:nvGrpSpPr>
                <p:cNvPr id="14423" name="Group 119"/>
                <p:cNvGrpSpPr>
                  <a:grpSpLocks/>
                </p:cNvGrpSpPr>
                <p:nvPr/>
              </p:nvGrpSpPr>
              <p:grpSpPr bwMode="auto">
                <a:xfrm>
                  <a:off x="4120" y="3682"/>
                  <a:ext cx="244" cy="173"/>
                  <a:chOff x="4120" y="3682"/>
                  <a:chExt cx="244" cy="173"/>
                </a:xfrm>
              </p:grpSpPr>
              <p:sp>
                <p:nvSpPr>
                  <p:cNvPr id="16504" name="Freeform 120"/>
                  <p:cNvSpPr>
                    <a:spLocks/>
                  </p:cNvSpPr>
                  <p:nvPr/>
                </p:nvSpPr>
                <p:spPr bwMode="auto">
                  <a:xfrm>
                    <a:off x="4120" y="3682"/>
                    <a:ext cx="242" cy="173"/>
                  </a:xfrm>
                  <a:custGeom>
                    <a:avLst/>
                    <a:gdLst/>
                    <a:ahLst/>
                    <a:cxnLst>
                      <a:cxn ang="0">
                        <a:pos x="241" y="0"/>
                      </a:cxn>
                      <a:cxn ang="0">
                        <a:pos x="0" y="51"/>
                      </a:cxn>
                      <a:cxn ang="0">
                        <a:pos x="0" y="172"/>
                      </a:cxn>
                      <a:cxn ang="0">
                        <a:pos x="241" y="97"/>
                      </a:cxn>
                      <a:cxn ang="0">
                        <a:pos x="241" y="0"/>
                      </a:cxn>
                    </a:cxnLst>
                    <a:rect l="0" t="0" r="r" b="b"/>
                    <a:pathLst>
                      <a:path w="242" h="173">
                        <a:moveTo>
                          <a:pt x="241" y="0"/>
                        </a:moveTo>
                        <a:lnTo>
                          <a:pt x="0" y="51"/>
                        </a:lnTo>
                        <a:lnTo>
                          <a:pt x="0" y="172"/>
                        </a:lnTo>
                        <a:lnTo>
                          <a:pt x="241" y="97"/>
                        </a:lnTo>
                        <a:lnTo>
                          <a:pt x="241" y="0"/>
                        </a:lnTo>
                      </a:path>
                    </a:pathLst>
                  </a:custGeom>
                  <a:gradFill rotWithShape="0">
                    <a:gsLst>
                      <a:gs pos="0">
                        <a:schemeClr val="bg2"/>
                      </a:gs>
                      <a:gs pos="100000">
                        <a:schemeClr val="bg2">
                          <a:gamma/>
                          <a:shade val="69804"/>
                          <a:invGamma/>
                        </a:schemeClr>
                      </a:gs>
                    </a:gsLst>
                    <a:lin ang="0" scaled="1"/>
                  </a:gradFill>
                  <a:ln w="12700" cap="rnd" cmpd="sng">
                    <a:solidFill>
                      <a:srgbClr val="000000"/>
                    </a:solidFill>
                    <a:prstDash val="solid"/>
                    <a:round/>
                    <a:headEnd type="none" w="med" len="med"/>
                    <a:tailEnd type="none" w="med" len="med"/>
                  </a:ln>
                  <a:effectLst/>
                </p:spPr>
                <p:txBody>
                  <a:bodyPr/>
                  <a:lstStyle/>
                  <a:p>
                    <a:pPr>
                      <a:defRPr/>
                    </a:pPr>
                    <a:endParaRPr lang="es-ES"/>
                  </a:p>
                </p:txBody>
              </p:sp>
              <p:sp>
                <p:nvSpPr>
                  <p:cNvPr id="14425" name="Line 121"/>
                  <p:cNvSpPr>
                    <a:spLocks noChangeShapeType="1"/>
                  </p:cNvSpPr>
                  <p:nvPr/>
                </p:nvSpPr>
                <p:spPr bwMode="auto">
                  <a:xfrm flipV="1">
                    <a:off x="4284" y="3715"/>
                    <a:ext cx="48" cy="3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s-SV"/>
                  </a:p>
                </p:txBody>
              </p:sp>
              <p:sp>
                <p:nvSpPr>
                  <p:cNvPr id="14426" name="Line 122"/>
                  <p:cNvSpPr>
                    <a:spLocks noChangeShapeType="1"/>
                  </p:cNvSpPr>
                  <p:nvPr/>
                </p:nvSpPr>
                <p:spPr bwMode="auto">
                  <a:xfrm flipH="1">
                    <a:off x="4151" y="3755"/>
                    <a:ext cx="100" cy="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s-SV"/>
                  </a:p>
                </p:txBody>
              </p:sp>
              <p:sp>
                <p:nvSpPr>
                  <p:cNvPr id="14427" name="Line 123"/>
                  <p:cNvSpPr>
                    <a:spLocks noChangeShapeType="1"/>
                  </p:cNvSpPr>
                  <p:nvPr/>
                </p:nvSpPr>
                <p:spPr bwMode="auto">
                  <a:xfrm>
                    <a:off x="4260" y="3707"/>
                    <a:ext cx="0" cy="10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s-SV"/>
                  </a:p>
                </p:txBody>
              </p:sp>
              <p:sp>
                <p:nvSpPr>
                  <p:cNvPr id="14428" name="Line 124"/>
                  <p:cNvSpPr>
                    <a:spLocks noChangeShapeType="1"/>
                  </p:cNvSpPr>
                  <p:nvPr/>
                </p:nvSpPr>
                <p:spPr bwMode="auto">
                  <a:xfrm>
                    <a:off x="4144" y="3733"/>
                    <a:ext cx="0" cy="1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s-SV"/>
                  </a:p>
                </p:txBody>
              </p:sp>
              <p:sp>
                <p:nvSpPr>
                  <p:cNvPr id="14429" name="Line 125"/>
                  <p:cNvSpPr>
                    <a:spLocks noChangeShapeType="1"/>
                  </p:cNvSpPr>
                  <p:nvPr/>
                </p:nvSpPr>
                <p:spPr bwMode="auto">
                  <a:xfrm flipH="1">
                    <a:off x="4137" y="3730"/>
                    <a:ext cx="227" cy="4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s-SV"/>
                  </a:p>
                </p:txBody>
              </p:sp>
              <p:sp>
                <p:nvSpPr>
                  <p:cNvPr id="14430" name="Line 126"/>
                  <p:cNvSpPr>
                    <a:spLocks noChangeShapeType="1"/>
                  </p:cNvSpPr>
                  <p:nvPr/>
                </p:nvSpPr>
                <p:spPr bwMode="auto">
                  <a:xfrm flipV="1">
                    <a:off x="4145" y="3704"/>
                    <a:ext cx="212" cy="6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s-SV"/>
                  </a:p>
                </p:txBody>
              </p:sp>
            </p:grpSp>
          </p:grpSp>
          <p:grpSp>
            <p:nvGrpSpPr>
              <p:cNvPr id="14390" name="Group 127"/>
              <p:cNvGrpSpPr>
                <a:grpSpLocks/>
              </p:cNvGrpSpPr>
              <p:nvPr/>
            </p:nvGrpSpPr>
            <p:grpSpPr bwMode="auto">
              <a:xfrm>
                <a:off x="4032" y="3686"/>
                <a:ext cx="578" cy="296"/>
                <a:chOff x="4032" y="3686"/>
                <a:chExt cx="578" cy="296"/>
              </a:xfrm>
            </p:grpSpPr>
            <p:grpSp>
              <p:nvGrpSpPr>
                <p:cNvPr id="14391" name="Group 128"/>
                <p:cNvGrpSpPr>
                  <a:grpSpLocks/>
                </p:cNvGrpSpPr>
                <p:nvPr/>
              </p:nvGrpSpPr>
              <p:grpSpPr bwMode="auto">
                <a:xfrm>
                  <a:off x="4069" y="3846"/>
                  <a:ext cx="95" cy="71"/>
                  <a:chOff x="4069" y="3846"/>
                  <a:chExt cx="95" cy="71"/>
                </a:xfrm>
              </p:grpSpPr>
              <p:sp>
                <p:nvSpPr>
                  <p:cNvPr id="16513" name="Freeform 129"/>
                  <p:cNvSpPr>
                    <a:spLocks/>
                  </p:cNvSpPr>
                  <p:nvPr/>
                </p:nvSpPr>
                <p:spPr bwMode="auto">
                  <a:xfrm>
                    <a:off x="4069" y="3846"/>
                    <a:ext cx="28" cy="71"/>
                  </a:xfrm>
                  <a:custGeom>
                    <a:avLst/>
                    <a:gdLst/>
                    <a:ahLst/>
                    <a:cxnLst>
                      <a:cxn ang="0">
                        <a:pos x="8" y="0"/>
                      </a:cxn>
                      <a:cxn ang="0">
                        <a:pos x="0" y="66"/>
                      </a:cxn>
                      <a:cxn ang="0">
                        <a:pos x="20" y="70"/>
                      </a:cxn>
                      <a:cxn ang="0">
                        <a:pos x="27" y="4"/>
                      </a:cxn>
                      <a:cxn ang="0">
                        <a:pos x="8" y="0"/>
                      </a:cxn>
                    </a:cxnLst>
                    <a:rect l="0" t="0" r="r" b="b"/>
                    <a:pathLst>
                      <a:path w="28" h="71">
                        <a:moveTo>
                          <a:pt x="8" y="0"/>
                        </a:moveTo>
                        <a:lnTo>
                          <a:pt x="0" y="66"/>
                        </a:lnTo>
                        <a:lnTo>
                          <a:pt x="20" y="70"/>
                        </a:lnTo>
                        <a:lnTo>
                          <a:pt x="27" y="4"/>
                        </a:lnTo>
                        <a:lnTo>
                          <a:pt x="8" y="0"/>
                        </a:lnTo>
                      </a:path>
                    </a:pathLst>
                  </a:custGeom>
                  <a:gradFill rotWithShape="0">
                    <a:gsLst>
                      <a:gs pos="0">
                        <a:schemeClr val="bg2"/>
                      </a:gs>
                      <a:gs pos="100000">
                        <a:schemeClr val="bg2">
                          <a:gamma/>
                          <a:shade val="69804"/>
                          <a:invGamma/>
                        </a:schemeClr>
                      </a:gs>
                    </a:gsLst>
                    <a:lin ang="0" scaled="1"/>
                  </a:gradFill>
                  <a:ln w="12700" cap="rnd" cmpd="sng">
                    <a:solidFill>
                      <a:srgbClr val="000000"/>
                    </a:solidFill>
                    <a:prstDash val="solid"/>
                    <a:round/>
                    <a:headEnd type="none" w="med" len="med"/>
                    <a:tailEnd type="none" w="med" len="med"/>
                  </a:ln>
                  <a:effectLst/>
                </p:spPr>
                <p:txBody>
                  <a:bodyPr/>
                  <a:lstStyle/>
                  <a:p>
                    <a:pPr>
                      <a:defRPr/>
                    </a:pPr>
                    <a:endParaRPr lang="es-ES"/>
                  </a:p>
                </p:txBody>
              </p:sp>
              <p:sp>
                <p:nvSpPr>
                  <p:cNvPr id="16514" name="Freeform 130"/>
                  <p:cNvSpPr>
                    <a:spLocks/>
                  </p:cNvSpPr>
                  <p:nvPr/>
                </p:nvSpPr>
                <p:spPr bwMode="auto">
                  <a:xfrm>
                    <a:off x="4089" y="3855"/>
                    <a:ext cx="75" cy="62"/>
                  </a:xfrm>
                  <a:custGeom>
                    <a:avLst/>
                    <a:gdLst/>
                    <a:ahLst/>
                    <a:cxnLst>
                      <a:cxn ang="0">
                        <a:pos x="6" y="3"/>
                      </a:cxn>
                      <a:cxn ang="0">
                        <a:pos x="0" y="61"/>
                      </a:cxn>
                      <a:cxn ang="0">
                        <a:pos x="74" y="31"/>
                      </a:cxn>
                      <a:cxn ang="0">
                        <a:pos x="45" y="22"/>
                      </a:cxn>
                      <a:cxn ang="0">
                        <a:pos x="19" y="35"/>
                      </a:cxn>
                      <a:cxn ang="0">
                        <a:pos x="27" y="0"/>
                      </a:cxn>
                      <a:cxn ang="0">
                        <a:pos x="6" y="3"/>
                      </a:cxn>
                    </a:cxnLst>
                    <a:rect l="0" t="0" r="r" b="b"/>
                    <a:pathLst>
                      <a:path w="75" h="62">
                        <a:moveTo>
                          <a:pt x="6" y="3"/>
                        </a:moveTo>
                        <a:lnTo>
                          <a:pt x="0" y="61"/>
                        </a:lnTo>
                        <a:lnTo>
                          <a:pt x="74" y="31"/>
                        </a:lnTo>
                        <a:lnTo>
                          <a:pt x="45" y="22"/>
                        </a:lnTo>
                        <a:lnTo>
                          <a:pt x="19" y="35"/>
                        </a:lnTo>
                        <a:lnTo>
                          <a:pt x="27" y="0"/>
                        </a:lnTo>
                        <a:lnTo>
                          <a:pt x="6" y="3"/>
                        </a:lnTo>
                      </a:path>
                    </a:pathLst>
                  </a:custGeom>
                  <a:gradFill rotWithShape="0">
                    <a:gsLst>
                      <a:gs pos="0">
                        <a:schemeClr val="bg2"/>
                      </a:gs>
                      <a:gs pos="100000">
                        <a:schemeClr val="bg2">
                          <a:gamma/>
                          <a:shade val="69804"/>
                          <a:invGamma/>
                        </a:schemeClr>
                      </a:gs>
                    </a:gsLst>
                    <a:lin ang="0" scaled="1"/>
                  </a:gradFill>
                  <a:ln w="12700" cap="rnd" cmpd="sng">
                    <a:solidFill>
                      <a:srgbClr val="000000"/>
                    </a:solidFill>
                    <a:prstDash val="solid"/>
                    <a:round/>
                    <a:headEnd type="none" w="med" len="med"/>
                    <a:tailEnd type="none" w="med" len="med"/>
                  </a:ln>
                  <a:effectLst/>
                </p:spPr>
                <p:txBody>
                  <a:bodyPr/>
                  <a:lstStyle/>
                  <a:p>
                    <a:pPr>
                      <a:defRPr/>
                    </a:pPr>
                    <a:endParaRPr lang="es-ES"/>
                  </a:p>
                </p:txBody>
              </p:sp>
            </p:grpSp>
            <p:grpSp>
              <p:nvGrpSpPr>
                <p:cNvPr id="14392" name="Group 131"/>
                <p:cNvGrpSpPr>
                  <a:grpSpLocks/>
                </p:cNvGrpSpPr>
                <p:nvPr/>
              </p:nvGrpSpPr>
              <p:grpSpPr bwMode="auto">
                <a:xfrm>
                  <a:off x="4032" y="3686"/>
                  <a:ext cx="578" cy="296"/>
                  <a:chOff x="4032" y="3686"/>
                  <a:chExt cx="578" cy="296"/>
                </a:xfrm>
              </p:grpSpPr>
              <p:sp>
                <p:nvSpPr>
                  <p:cNvPr id="16516" name="Freeform 132"/>
                  <p:cNvSpPr>
                    <a:spLocks/>
                  </p:cNvSpPr>
                  <p:nvPr/>
                </p:nvSpPr>
                <p:spPr bwMode="auto">
                  <a:xfrm>
                    <a:off x="4043" y="3686"/>
                    <a:ext cx="565" cy="262"/>
                  </a:xfrm>
                  <a:custGeom>
                    <a:avLst/>
                    <a:gdLst/>
                    <a:ahLst/>
                    <a:cxnLst>
                      <a:cxn ang="0">
                        <a:pos x="0" y="111"/>
                      </a:cxn>
                      <a:cxn ang="0">
                        <a:pos x="270" y="261"/>
                      </a:cxn>
                      <a:cxn ang="0">
                        <a:pos x="564" y="114"/>
                      </a:cxn>
                      <a:cxn ang="0">
                        <a:pos x="339" y="0"/>
                      </a:cxn>
                      <a:cxn ang="0">
                        <a:pos x="0" y="111"/>
                      </a:cxn>
                    </a:cxnLst>
                    <a:rect l="0" t="0" r="r" b="b"/>
                    <a:pathLst>
                      <a:path w="565" h="262">
                        <a:moveTo>
                          <a:pt x="0" y="111"/>
                        </a:moveTo>
                        <a:lnTo>
                          <a:pt x="270" y="261"/>
                        </a:lnTo>
                        <a:lnTo>
                          <a:pt x="564" y="114"/>
                        </a:lnTo>
                        <a:lnTo>
                          <a:pt x="339" y="0"/>
                        </a:lnTo>
                        <a:lnTo>
                          <a:pt x="0" y="111"/>
                        </a:lnTo>
                      </a:path>
                    </a:pathLst>
                  </a:custGeom>
                  <a:gradFill rotWithShape="0">
                    <a:gsLst>
                      <a:gs pos="0">
                        <a:schemeClr val="bg2"/>
                      </a:gs>
                      <a:gs pos="100000">
                        <a:schemeClr val="bg2">
                          <a:gamma/>
                          <a:shade val="69804"/>
                          <a:invGamma/>
                        </a:schemeClr>
                      </a:gs>
                    </a:gsLst>
                    <a:lin ang="0" scaled="1"/>
                  </a:gradFill>
                  <a:ln w="12700" cap="rnd" cmpd="sng">
                    <a:solidFill>
                      <a:srgbClr val="000000"/>
                    </a:solidFill>
                    <a:prstDash val="solid"/>
                    <a:round/>
                    <a:headEnd type="none" w="med" len="med"/>
                    <a:tailEnd type="none" w="med" len="med"/>
                  </a:ln>
                  <a:effectLst/>
                </p:spPr>
                <p:txBody>
                  <a:bodyPr/>
                  <a:lstStyle/>
                  <a:p>
                    <a:pPr>
                      <a:defRPr/>
                    </a:pPr>
                    <a:endParaRPr lang="es-ES"/>
                  </a:p>
                </p:txBody>
              </p:sp>
              <p:sp>
                <p:nvSpPr>
                  <p:cNvPr id="16517" name="Freeform 133"/>
                  <p:cNvSpPr>
                    <a:spLocks/>
                  </p:cNvSpPr>
                  <p:nvPr/>
                </p:nvSpPr>
                <p:spPr bwMode="auto">
                  <a:xfrm>
                    <a:off x="4032" y="3796"/>
                    <a:ext cx="284" cy="185"/>
                  </a:xfrm>
                  <a:custGeom>
                    <a:avLst/>
                    <a:gdLst/>
                    <a:ahLst/>
                    <a:cxnLst>
                      <a:cxn ang="0">
                        <a:pos x="10" y="0"/>
                      </a:cxn>
                      <a:cxn ang="0">
                        <a:pos x="283" y="153"/>
                      </a:cxn>
                      <a:cxn ang="0">
                        <a:pos x="275" y="184"/>
                      </a:cxn>
                      <a:cxn ang="0">
                        <a:pos x="0" y="28"/>
                      </a:cxn>
                      <a:cxn ang="0">
                        <a:pos x="10" y="0"/>
                      </a:cxn>
                    </a:cxnLst>
                    <a:rect l="0" t="0" r="r" b="b"/>
                    <a:pathLst>
                      <a:path w="284" h="185">
                        <a:moveTo>
                          <a:pt x="10" y="0"/>
                        </a:moveTo>
                        <a:lnTo>
                          <a:pt x="283" y="153"/>
                        </a:lnTo>
                        <a:lnTo>
                          <a:pt x="275" y="184"/>
                        </a:lnTo>
                        <a:lnTo>
                          <a:pt x="0" y="28"/>
                        </a:lnTo>
                        <a:lnTo>
                          <a:pt x="10" y="0"/>
                        </a:lnTo>
                      </a:path>
                    </a:pathLst>
                  </a:custGeom>
                  <a:gradFill rotWithShape="0">
                    <a:gsLst>
                      <a:gs pos="0">
                        <a:schemeClr val="bg2"/>
                      </a:gs>
                      <a:gs pos="100000">
                        <a:schemeClr val="bg2">
                          <a:gamma/>
                          <a:shade val="69804"/>
                          <a:invGamma/>
                        </a:schemeClr>
                      </a:gs>
                    </a:gsLst>
                    <a:lin ang="0" scaled="1"/>
                  </a:gradFill>
                  <a:ln w="12700" cap="rnd" cmpd="sng">
                    <a:solidFill>
                      <a:srgbClr val="000000"/>
                    </a:solidFill>
                    <a:prstDash val="solid"/>
                    <a:round/>
                    <a:headEnd type="none" w="med" len="med"/>
                    <a:tailEnd type="none" w="med" len="med"/>
                  </a:ln>
                  <a:effectLst/>
                </p:spPr>
                <p:txBody>
                  <a:bodyPr/>
                  <a:lstStyle/>
                  <a:p>
                    <a:pPr>
                      <a:defRPr/>
                    </a:pPr>
                    <a:endParaRPr lang="es-ES"/>
                  </a:p>
                </p:txBody>
              </p:sp>
              <p:sp>
                <p:nvSpPr>
                  <p:cNvPr id="16518" name="Freeform 134"/>
                  <p:cNvSpPr>
                    <a:spLocks/>
                  </p:cNvSpPr>
                  <p:nvPr/>
                </p:nvSpPr>
                <p:spPr bwMode="auto">
                  <a:xfrm>
                    <a:off x="4307" y="3800"/>
                    <a:ext cx="303" cy="182"/>
                  </a:xfrm>
                  <a:custGeom>
                    <a:avLst/>
                    <a:gdLst/>
                    <a:ahLst/>
                    <a:cxnLst>
                      <a:cxn ang="0">
                        <a:pos x="0" y="181"/>
                      </a:cxn>
                      <a:cxn ang="0">
                        <a:pos x="9" y="147"/>
                      </a:cxn>
                      <a:cxn ang="0">
                        <a:pos x="302" y="0"/>
                      </a:cxn>
                      <a:cxn ang="0">
                        <a:pos x="292" y="27"/>
                      </a:cxn>
                      <a:cxn ang="0">
                        <a:pos x="0" y="181"/>
                      </a:cxn>
                    </a:cxnLst>
                    <a:rect l="0" t="0" r="r" b="b"/>
                    <a:pathLst>
                      <a:path w="303" h="182">
                        <a:moveTo>
                          <a:pt x="0" y="181"/>
                        </a:moveTo>
                        <a:lnTo>
                          <a:pt x="9" y="147"/>
                        </a:lnTo>
                        <a:lnTo>
                          <a:pt x="302" y="0"/>
                        </a:lnTo>
                        <a:lnTo>
                          <a:pt x="292" y="27"/>
                        </a:lnTo>
                        <a:lnTo>
                          <a:pt x="0" y="181"/>
                        </a:lnTo>
                      </a:path>
                    </a:pathLst>
                  </a:custGeom>
                  <a:gradFill rotWithShape="0">
                    <a:gsLst>
                      <a:gs pos="0">
                        <a:schemeClr val="bg2"/>
                      </a:gs>
                      <a:gs pos="100000">
                        <a:schemeClr val="bg2">
                          <a:gamma/>
                          <a:shade val="69804"/>
                          <a:invGamma/>
                        </a:schemeClr>
                      </a:gs>
                    </a:gsLst>
                    <a:lin ang="0" scaled="1"/>
                  </a:gradFill>
                  <a:ln w="12700" cap="rnd" cmpd="sng">
                    <a:solidFill>
                      <a:srgbClr val="000000"/>
                    </a:solidFill>
                    <a:prstDash val="solid"/>
                    <a:round/>
                    <a:headEnd type="none" w="med" len="med"/>
                    <a:tailEnd type="none" w="med" len="med"/>
                  </a:ln>
                  <a:effectLst/>
                </p:spPr>
                <p:txBody>
                  <a:bodyPr/>
                  <a:lstStyle/>
                  <a:p>
                    <a:pPr>
                      <a:defRPr/>
                    </a:pPr>
                    <a:endParaRPr lang="es-ES"/>
                  </a:p>
                </p:txBody>
              </p:sp>
              <p:sp>
                <p:nvSpPr>
                  <p:cNvPr id="16519" name="Freeform 135"/>
                  <p:cNvSpPr>
                    <a:spLocks/>
                  </p:cNvSpPr>
                  <p:nvPr/>
                </p:nvSpPr>
                <p:spPr bwMode="auto">
                  <a:xfrm>
                    <a:off x="4162" y="3809"/>
                    <a:ext cx="219" cy="108"/>
                  </a:xfrm>
                  <a:custGeom>
                    <a:avLst/>
                    <a:gdLst/>
                    <a:ahLst/>
                    <a:cxnLst>
                      <a:cxn ang="0">
                        <a:pos x="0" y="28"/>
                      </a:cxn>
                      <a:cxn ang="0">
                        <a:pos x="75" y="0"/>
                      </a:cxn>
                      <a:cxn ang="0">
                        <a:pos x="218" y="74"/>
                      </a:cxn>
                      <a:cxn ang="0">
                        <a:pos x="146" y="107"/>
                      </a:cxn>
                      <a:cxn ang="0">
                        <a:pos x="0" y="28"/>
                      </a:cxn>
                    </a:cxnLst>
                    <a:rect l="0" t="0" r="r" b="b"/>
                    <a:pathLst>
                      <a:path w="219" h="108">
                        <a:moveTo>
                          <a:pt x="0" y="28"/>
                        </a:moveTo>
                        <a:lnTo>
                          <a:pt x="75" y="0"/>
                        </a:lnTo>
                        <a:lnTo>
                          <a:pt x="218" y="74"/>
                        </a:lnTo>
                        <a:lnTo>
                          <a:pt x="146" y="107"/>
                        </a:lnTo>
                        <a:lnTo>
                          <a:pt x="0" y="28"/>
                        </a:lnTo>
                      </a:path>
                    </a:pathLst>
                  </a:custGeom>
                  <a:gradFill rotWithShape="0">
                    <a:gsLst>
                      <a:gs pos="0">
                        <a:schemeClr val="bg2"/>
                      </a:gs>
                      <a:gs pos="100000">
                        <a:schemeClr val="bg2">
                          <a:gamma/>
                          <a:shade val="69804"/>
                          <a:invGamma/>
                        </a:schemeClr>
                      </a:gs>
                    </a:gsLst>
                    <a:lin ang="0" scaled="1"/>
                  </a:gradFill>
                  <a:ln w="12700" cap="rnd" cmpd="sng">
                    <a:noFill/>
                    <a:prstDash val="solid"/>
                    <a:round/>
                    <a:headEnd type="none" w="med" len="med"/>
                    <a:tailEnd type="none" w="med" len="med"/>
                  </a:ln>
                  <a:effectLst/>
                </p:spPr>
                <p:txBody>
                  <a:bodyPr/>
                  <a:lstStyle/>
                  <a:p>
                    <a:pPr>
                      <a:defRPr/>
                    </a:pPr>
                    <a:endParaRPr lang="es-ES"/>
                  </a:p>
                </p:txBody>
              </p:sp>
              <p:sp>
                <p:nvSpPr>
                  <p:cNvPr id="16520" name="Freeform 136"/>
                  <p:cNvSpPr>
                    <a:spLocks/>
                  </p:cNvSpPr>
                  <p:nvPr/>
                </p:nvSpPr>
                <p:spPr bwMode="auto">
                  <a:xfrm>
                    <a:off x="4254" y="3728"/>
                    <a:ext cx="328" cy="147"/>
                  </a:xfrm>
                  <a:custGeom>
                    <a:avLst/>
                    <a:gdLst/>
                    <a:ahLst/>
                    <a:cxnLst>
                      <a:cxn ang="0">
                        <a:pos x="0" y="71"/>
                      </a:cxn>
                      <a:cxn ang="0">
                        <a:pos x="143" y="146"/>
                      </a:cxn>
                      <a:cxn ang="0">
                        <a:pos x="327" y="63"/>
                      </a:cxn>
                      <a:cxn ang="0">
                        <a:pos x="193" y="0"/>
                      </a:cxn>
                      <a:cxn ang="0">
                        <a:pos x="0" y="71"/>
                      </a:cxn>
                    </a:cxnLst>
                    <a:rect l="0" t="0" r="r" b="b"/>
                    <a:pathLst>
                      <a:path w="328" h="147">
                        <a:moveTo>
                          <a:pt x="0" y="71"/>
                        </a:moveTo>
                        <a:lnTo>
                          <a:pt x="143" y="146"/>
                        </a:lnTo>
                        <a:lnTo>
                          <a:pt x="327" y="63"/>
                        </a:lnTo>
                        <a:lnTo>
                          <a:pt x="193" y="0"/>
                        </a:lnTo>
                        <a:lnTo>
                          <a:pt x="0" y="71"/>
                        </a:lnTo>
                      </a:path>
                    </a:pathLst>
                  </a:custGeom>
                  <a:gradFill rotWithShape="0">
                    <a:gsLst>
                      <a:gs pos="0">
                        <a:schemeClr val="bg2"/>
                      </a:gs>
                      <a:gs pos="100000">
                        <a:schemeClr val="bg2">
                          <a:gamma/>
                          <a:shade val="69804"/>
                          <a:invGamma/>
                        </a:schemeClr>
                      </a:gs>
                    </a:gsLst>
                    <a:lin ang="0" scaled="1"/>
                  </a:gradFill>
                  <a:ln w="12700" cap="rnd" cmpd="sng">
                    <a:noFill/>
                    <a:prstDash val="solid"/>
                    <a:round/>
                    <a:headEnd type="none" w="med" len="med"/>
                    <a:tailEnd type="none" w="med" len="med"/>
                  </a:ln>
                  <a:effectLst/>
                </p:spPr>
                <p:txBody>
                  <a:bodyPr/>
                  <a:lstStyle/>
                  <a:p>
                    <a:pPr>
                      <a:defRPr/>
                    </a:pPr>
                    <a:endParaRPr lang="es-ES"/>
                  </a:p>
                </p:txBody>
              </p:sp>
              <p:sp>
                <p:nvSpPr>
                  <p:cNvPr id="16521" name="Freeform 137"/>
                  <p:cNvSpPr>
                    <a:spLocks/>
                  </p:cNvSpPr>
                  <p:nvPr/>
                </p:nvSpPr>
                <p:spPr bwMode="auto">
                  <a:xfrm>
                    <a:off x="4078" y="3694"/>
                    <a:ext cx="362" cy="134"/>
                  </a:xfrm>
                  <a:custGeom>
                    <a:avLst/>
                    <a:gdLst/>
                    <a:ahLst/>
                    <a:cxnLst>
                      <a:cxn ang="0">
                        <a:pos x="75" y="133"/>
                      </a:cxn>
                      <a:cxn ang="0">
                        <a:pos x="0" y="96"/>
                      </a:cxn>
                      <a:cxn ang="0">
                        <a:pos x="302" y="0"/>
                      </a:cxn>
                      <a:cxn ang="0">
                        <a:pos x="361" y="27"/>
                      </a:cxn>
                      <a:cxn ang="0">
                        <a:pos x="75" y="133"/>
                      </a:cxn>
                    </a:cxnLst>
                    <a:rect l="0" t="0" r="r" b="b"/>
                    <a:pathLst>
                      <a:path w="362" h="134">
                        <a:moveTo>
                          <a:pt x="75" y="133"/>
                        </a:moveTo>
                        <a:lnTo>
                          <a:pt x="0" y="96"/>
                        </a:lnTo>
                        <a:lnTo>
                          <a:pt x="302" y="0"/>
                        </a:lnTo>
                        <a:lnTo>
                          <a:pt x="361" y="27"/>
                        </a:lnTo>
                        <a:lnTo>
                          <a:pt x="75" y="133"/>
                        </a:lnTo>
                      </a:path>
                    </a:pathLst>
                  </a:custGeom>
                  <a:gradFill rotWithShape="0">
                    <a:gsLst>
                      <a:gs pos="0">
                        <a:schemeClr val="bg2"/>
                      </a:gs>
                      <a:gs pos="100000">
                        <a:schemeClr val="bg2">
                          <a:gamma/>
                          <a:shade val="69804"/>
                          <a:invGamma/>
                        </a:schemeClr>
                      </a:gs>
                    </a:gsLst>
                    <a:lin ang="0" scaled="1"/>
                  </a:gradFill>
                  <a:ln w="12700" cap="rnd" cmpd="sng">
                    <a:noFill/>
                    <a:prstDash val="solid"/>
                    <a:round/>
                    <a:headEnd type="none" w="med" len="med"/>
                    <a:tailEnd type="none" w="med" len="med"/>
                  </a:ln>
                  <a:effectLst/>
                </p:spPr>
                <p:txBody>
                  <a:bodyPr/>
                  <a:lstStyle/>
                  <a:p>
                    <a:pPr>
                      <a:defRPr/>
                    </a:pPr>
                    <a:endParaRPr lang="es-ES"/>
                  </a:p>
                </p:txBody>
              </p:sp>
              <p:sp>
                <p:nvSpPr>
                  <p:cNvPr id="14399" name="Line 138"/>
                  <p:cNvSpPr>
                    <a:spLocks noChangeShapeType="1"/>
                  </p:cNvSpPr>
                  <p:nvPr/>
                </p:nvSpPr>
                <p:spPr bwMode="auto">
                  <a:xfrm flipV="1">
                    <a:off x="4080" y="3696"/>
                    <a:ext cx="311" cy="119"/>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s-SV"/>
                  </a:p>
                </p:txBody>
              </p:sp>
              <p:sp>
                <p:nvSpPr>
                  <p:cNvPr id="14400" name="Line 139"/>
                  <p:cNvSpPr>
                    <a:spLocks noChangeShapeType="1"/>
                  </p:cNvSpPr>
                  <p:nvPr/>
                </p:nvSpPr>
                <p:spPr bwMode="auto">
                  <a:xfrm flipV="1">
                    <a:off x="4108" y="3703"/>
                    <a:ext cx="300" cy="12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s-SV"/>
                  </a:p>
                </p:txBody>
              </p:sp>
              <p:sp>
                <p:nvSpPr>
                  <p:cNvPr id="14401" name="Line 140"/>
                  <p:cNvSpPr>
                    <a:spLocks noChangeShapeType="1"/>
                  </p:cNvSpPr>
                  <p:nvPr/>
                </p:nvSpPr>
                <p:spPr bwMode="auto">
                  <a:xfrm flipV="1">
                    <a:off x="4127" y="3713"/>
                    <a:ext cx="293" cy="12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s-SV"/>
                  </a:p>
                </p:txBody>
              </p:sp>
              <p:sp>
                <p:nvSpPr>
                  <p:cNvPr id="14402" name="Line 141"/>
                  <p:cNvSpPr>
                    <a:spLocks noChangeShapeType="1"/>
                  </p:cNvSpPr>
                  <p:nvPr/>
                </p:nvSpPr>
                <p:spPr bwMode="auto">
                  <a:xfrm flipV="1">
                    <a:off x="4171" y="3732"/>
                    <a:ext cx="288" cy="127"/>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s-SV"/>
                  </a:p>
                </p:txBody>
              </p:sp>
              <p:sp>
                <p:nvSpPr>
                  <p:cNvPr id="14403" name="Line 142"/>
                  <p:cNvSpPr>
                    <a:spLocks noChangeShapeType="1"/>
                  </p:cNvSpPr>
                  <p:nvPr/>
                </p:nvSpPr>
                <p:spPr bwMode="auto">
                  <a:xfrm flipV="1">
                    <a:off x="4196" y="3745"/>
                    <a:ext cx="285" cy="127"/>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s-SV"/>
                  </a:p>
                </p:txBody>
              </p:sp>
              <p:sp>
                <p:nvSpPr>
                  <p:cNvPr id="14404" name="Line 143"/>
                  <p:cNvSpPr>
                    <a:spLocks noChangeShapeType="1"/>
                  </p:cNvSpPr>
                  <p:nvPr/>
                </p:nvSpPr>
                <p:spPr bwMode="auto">
                  <a:xfrm flipV="1">
                    <a:off x="4227" y="3758"/>
                    <a:ext cx="267" cy="12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s-SV"/>
                  </a:p>
                </p:txBody>
              </p:sp>
              <p:sp>
                <p:nvSpPr>
                  <p:cNvPr id="14405" name="Line 144"/>
                  <p:cNvSpPr>
                    <a:spLocks noChangeShapeType="1"/>
                  </p:cNvSpPr>
                  <p:nvPr/>
                </p:nvSpPr>
                <p:spPr bwMode="auto">
                  <a:xfrm flipV="1">
                    <a:off x="4253" y="3769"/>
                    <a:ext cx="260" cy="127"/>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s-SV"/>
                  </a:p>
                </p:txBody>
              </p:sp>
              <p:sp>
                <p:nvSpPr>
                  <p:cNvPr id="14406" name="Line 145"/>
                  <p:cNvSpPr>
                    <a:spLocks noChangeShapeType="1"/>
                  </p:cNvSpPr>
                  <p:nvPr/>
                </p:nvSpPr>
                <p:spPr bwMode="auto">
                  <a:xfrm flipV="1">
                    <a:off x="4285" y="3784"/>
                    <a:ext cx="251" cy="125"/>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s-SV"/>
                  </a:p>
                </p:txBody>
              </p:sp>
              <p:sp>
                <p:nvSpPr>
                  <p:cNvPr id="14407" name="Line 146"/>
                  <p:cNvSpPr>
                    <a:spLocks noChangeShapeType="1"/>
                  </p:cNvSpPr>
                  <p:nvPr/>
                </p:nvSpPr>
                <p:spPr bwMode="auto">
                  <a:xfrm>
                    <a:off x="4183" y="3833"/>
                    <a:ext cx="141" cy="77"/>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s-SV"/>
                  </a:p>
                </p:txBody>
              </p:sp>
              <p:sp>
                <p:nvSpPr>
                  <p:cNvPr id="14408" name="Line 147"/>
                  <p:cNvSpPr>
                    <a:spLocks noChangeShapeType="1"/>
                  </p:cNvSpPr>
                  <p:nvPr/>
                </p:nvSpPr>
                <p:spPr bwMode="auto">
                  <a:xfrm>
                    <a:off x="4216" y="3822"/>
                    <a:ext cx="138" cy="7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s-SV"/>
                  </a:p>
                </p:txBody>
              </p:sp>
              <p:sp>
                <p:nvSpPr>
                  <p:cNvPr id="14409" name="Line 148"/>
                  <p:cNvSpPr>
                    <a:spLocks noChangeShapeType="1"/>
                  </p:cNvSpPr>
                  <p:nvPr/>
                </p:nvSpPr>
                <p:spPr bwMode="auto">
                  <a:xfrm>
                    <a:off x="4279" y="3796"/>
                    <a:ext cx="137" cy="7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s-SV"/>
                  </a:p>
                </p:txBody>
              </p:sp>
              <p:sp>
                <p:nvSpPr>
                  <p:cNvPr id="14410" name="Line 149"/>
                  <p:cNvSpPr>
                    <a:spLocks noChangeShapeType="1"/>
                  </p:cNvSpPr>
                  <p:nvPr/>
                </p:nvSpPr>
                <p:spPr bwMode="auto">
                  <a:xfrm>
                    <a:off x="4316" y="3783"/>
                    <a:ext cx="133" cy="68"/>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s-SV"/>
                  </a:p>
                </p:txBody>
              </p:sp>
              <p:sp>
                <p:nvSpPr>
                  <p:cNvPr id="14411" name="Line 150"/>
                  <p:cNvSpPr>
                    <a:spLocks noChangeShapeType="1"/>
                  </p:cNvSpPr>
                  <p:nvPr/>
                </p:nvSpPr>
                <p:spPr bwMode="auto">
                  <a:xfrm>
                    <a:off x="4349" y="3770"/>
                    <a:ext cx="131" cy="69"/>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s-SV"/>
                  </a:p>
                </p:txBody>
              </p:sp>
              <p:sp>
                <p:nvSpPr>
                  <p:cNvPr id="14412" name="Line 151"/>
                  <p:cNvSpPr>
                    <a:spLocks noChangeShapeType="1"/>
                  </p:cNvSpPr>
                  <p:nvPr/>
                </p:nvSpPr>
                <p:spPr bwMode="auto">
                  <a:xfrm>
                    <a:off x="4380" y="3758"/>
                    <a:ext cx="128" cy="6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s-SV"/>
                  </a:p>
                </p:txBody>
              </p:sp>
              <p:sp>
                <p:nvSpPr>
                  <p:cNvPr id="14413" name="Line 152"/>
                  <p:cNvSpPr>
                    <a:spLocks noChangeShapeType="1"/>
                  </p:cNvSpPr>
                  <p:nvPr/>
                </p:nvSpPr>
                <p:spPr bwMode="auto">
                  <a:xfrm>
                    <a:off x="4408" y="3745"/>
                    <a:ext cx="130" cy="63"/>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s-SV"/>
                  </a:p>
                </p:txBody>
              </p:sp>
              <p:sp>
                <p:nvSpPr>
                  <p:cNvPr id="14414" name="Line 153"/>
                  <p:cNvSpPr>
                    <a:spLocks noChangeShapeType="1"/>
                  </p:cNvSpPr>
                  <p:nvPr/>
                </p:nvSpPr>
                <p:spPr bwMode="auto">
                  <a:xfrm>
                    <a:off x="4118" y="3785"/>
                    <a:ext cx="65" cy="3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s-SV"/>
                  </a:p>
                </p:txBody>
              </p:sp>
              <p:sp>
                <p:nvSpPr>
                  <p:cNvPr id="14415" name="Line 154"/>
                  <p:cNvSpPr>
                    <a:spLocks noChangeShapeType="1"/>
                  </p:cNvSpPr>
                  <p:nvPr/>
                </p:nvSpPr>
                <p:spPr bwMode="auto">
                  <a:xfrm>
                    <a:off x="4166" y="3769"/>
                    <a:ext cx="60" cy="3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s-SV"/>
                  </a:p>
                </p:txBody>
              </p:sp>
              <p:sp>
                <p:nvSpPr>
                  <p:cNvPr id="14416" name="Line 155"/>
                  <p:cNvSpPr>
                    <a:spLocks noChangeShapeType="1"/>
                  </p:cNvSpPr>
                  <p:nvPr/>
                </p:nvSpPr>
                <p:spPr bwMode="auto">
                  <a:xfrm>
                    <a:off x="4211" y="3756"/>
                    <a:ext cx="58" cy="2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s-SV"/>
                  </a:p>
                </p:txBody>
              </p:sp>
              <p:sp>
                <p:nvSpPr>
                  <p:cNvPr id="14417" name="Line 156"/>
                  <p:cNvSpPr>
                    <a:spLocks noChangeShapeType="1"/>
                  </p:cNvSpPr>
                  <p:nvPr/>
                </p:nvSpPr>
                <p:spPr bwMode="auto">
                  <a:xfrm>
                    <a:off x="4250" y="3741"/>
                    <a:ext cx="61" cy="27"/>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s-SV"/>
                  </a:p>
                </p:txBody>
              </p:sp>
              <p:sp>
                <p:nvSpPr>
                  <p:cNvPr id="14418" name="Line 157"/>
                  <p:cNvSpPr>
                    <a:spLocks noChangeShapeType="1"/>
                  </p:cNvSpPr>
                  <p:nvPr/>
                </p:nvSpPr>
                <p:spPr bwMode="auto">
                  <a:xfrm>
                    <a:off x="4295" y="3726"/>
                    <a:ext cx="55" cy="2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s-SV"/>
                  </a:p>
                </p:txBody>
              </p:sp>
              <p:sp>
                <p:nvSpPr>
                  <p:cNvPr id="14419" name="Line 158"/>
                  <p:cNvSpPr>
                    <a:spLocks noChangeShapeType="1"/>
                  </p:cNvSpPr>
                  <p:nvPr/>
                </p:nvSpPr>
                <p:spPr bwMode="auto">
                  <a:xfrm>
                    <a:off x="4341" y="3710"/>
                    <a:ext cx="56" cy="26"/>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wrap="none" anchor="ctr"/>
                  <a:lstStyle/>
                  <a:p>
                    <a:endParaRPr lang="es-SV"/>
                  </a:p>
                </p:txBody>
              </p:sp>
            </p:grpSp>
          </p:grpSp>
        </p:grpSp>
        <p:grpSp>
          <p:nvGrpSpPr>
            <p:cNvPr id="14342" name="Group 159"/>
            <p:cNvGrpSpPr>
              <a:grpSpLocks/>
            </p:cNvGrpSpPr>
            <p:nvPr/>
          </p:nvGrpSpPr>
          <p:grpSpPr bwMode="auto">
            <a:xfrm>
              <a:off x="4316" y="3162"/>
              <a:ext cx="690" cy="1111"/>
              <a:chOff x="4316" y="3162"/>
              <a:chExt cx="690" cy="1111"/>
            </a:xfrm>
          </p:grpSpPr>
          <p:grpSp>
            <p:nvGrpSpPr>
              <p:cNvPr id="14346" name="Group 160"/>
              <p:cNvGrpSpPr>
                <a:grpSpLocks/>
              </p:cNvGrpSpPr>
              <p:nvPr/>
            </p:nvGrpSpPr>
            <p:grpSpPr bwMode="auto">
              <a:xfrm>
                <a:off x="4684" y="3186"/>
                <a:ext cx="257" cy="299"/>
                <a:chOff x="4684" y="3186"/>
                <a:chExt cx="257" cy="299"/>
              </a:xfrm>
            </p:grpSpPr>
            <p:grpSp>
              <p:nvGrpSpPr>
                <p:cNvPr id="14375" name="Group 161"/>
                <p:cNvGrpSpPr>
                  <a:grpSpLocks/>
                </p:cNvGrpSpPr>
                <p:nvPr/>
              </p:nvGrpSpPr>
              <p:grpSpPr bwMode="auto">
                <a:xfrm>
                  <a:off x="4684" y="3186"/>
                  <a:ext cx="257" cy="299"/>
                  <a:chOff x="4684" y="3186"/>
                  <a:chExt cx="257" cy="299"/>
                </a:xfrm>
              </p:grpSpPr>
              <p:sp>
                <p:nvSpPr>
                  <p:cNvPr id="14387" name="Freeform 162"/>
                  <p:cNvSpPr>
                    <a:spLocks/>
                  </p:cNvSpPr>
                  <p:nvPr/>
                </p:nvSpPr>
                <p:spPr bwMode="auto">
                  <a:xfrm>
                    <a:off x="4684" y="3186"/>
                    <a:ext cx="257" cy="299"/>
                  </a:xfrm>
                  <a:custGeom>
                    <a:avLst/>
                    <a:gdLst>
                      <a:gd name="T0" fmla="*/ 78 w 257"/>
                      <a:gd name="T1" fmla="*/ 9 h 299"/>
                      <a:gd name="T2" fmla="*/ 45 w 257"/>
                      <a:gd name="T3" fmla="*/ 21 h 299"/>
                      <a:gd name="T4" fmla="*/ 33 w 257"/>
                      <a:gd name="T5" fmla="*/ 46 h 299"/>
                      <a:gd name="T6" fmla="*/ 23 w 257"/>
                      <a:gd name="T7" fmla="*/ 79 h 299"/>
                      <a:gd name="T8" fmla="*/ 21 w 257"/>
                      <a:gd name="T9" fmla="*/ 93 h 299"/>
                      <a:gd name="T10" fmla="*/ 23 w 257"/>
                      <a:gd name="T11" fmla="*/ 106 h 299"/>
                      <a:gd name="T12" fmla="*/ 27 w 257"/>
                      <a:gd name="T13" fmla="*/ 116 h 299"/>
                      <a:gd name="T14" fmla="*/ 20 w 257"/>
                      <a:gd name="T15" fmla="*/ 134 h 299"/>
                      <a:gd name="T16" fmla="*/ 12 w 257"/>
                      <a:gd name="T17" fmla="*/ 151 h 299"/>
                      <a:gd name="T18" fmla="*/ 8 w 257"/>
                      <a:gd name="T19" fmla="*/ 157 h 299"/>
                      <a:gd name="T20" fmla="*/ 4 w 257"/>
                      <a:gd name="T21" fmla="*/ 161 h 299"/>
                      <a:gd name="T22" fmla="*/ 1 w 257"/>
                      <a:gd name="T23" fmla="*/ 165 h 299"/>
                      <a:gd name="T24" fmla="*/ 0 w 257"/>
                      <a:gd name="T25" fmla="*/ 171 h 299"/>
                      <a:gd name="T26" fmla="*/ 2 w 257"/>
                      <a:gd name="T27" fmla="*/ 176 h 299"/>
                      <a:gd name="T28" fmla="*/ 5 w 257"/>
                      <a:gd name="T29" fmla="*/ 178 h 299"/>
                      <a:gd name="T30" fmla="*/ 15 w 257"/>
                      <a:gd name="T31" fmla="*/ 180 h 299"/>
                      <a:gd name="T32" fmla="*/ 20 w 257"/>
                      <a:gd name="T33" fmla="*/ 183 h 299"/>
                      <a:gd name="T34" fmla="*/ 22 w 257"/>
                      <a:gd name="T35" fmla="*/ 189 h 299"/>
                      <a:gd name="T36" fmla="*/ 20 w 257"/>
                      <a:gd name="T37" fmla="*/ 196 h 299"/>
                      <a:gd name="T38" fmla="*/ 16 w 257"/>
                      <a:gd name="T39" fmla="*/ 208 h 299"/>
                      <a:gd name="T40" fmla="*/ 18 w 257"/>
                      <a:gd name="T41" fmla="*/ 213 h 299"/>
                      <a:gd name="T42" fmla="*/ 23 w 257"/>
                      <a:gd name="T43" fmla="*/ 218 h 299"/>
                      <a:gd name="T44" fmla="*/ 21 w 257"/>
                      <a:gd name="T45" fmla="*/ 222 h 299"/>
                      <a:gd name="T46" fmla="*/ 20 w 257"/>
                      <a:gd name="T47" fmla="*/ 226 h 299"/>
                      <a:gd name="T48" fmla="*/ 23 w 257"/>
                      <a:gd name="T49" fmla="*/ 230 h 299"/>
                      <a:gd name="T50" fmla="*/ 27 w 257"/>
                      <a:gd name="T51" fmla="*/ 232 h 299"/>
                      <a:gd name="T52" fmla="*/ 30 w 257"/>
                      <a:gd name="T53" fmla="*/ 238 h 299"/>
                      <a:gd name="T54" fmla="*/ 30 w 257"/>
                      <a:gd name="T55" fmla="*/ 247 h 299"/>
                      <a:gd name="T56" fmla="*/ 32 w 257"/>
                      <a:gd name="T57" fmla="*/ 252 h 299"/>
                      <a:gd name="T58" fmla="*/ 37 w 257"/>
                      <a:gd name="T59" fmla="*/ 257 h 299"/>
                      <a:gd name="T60" fmla="*/ 41 w 257"/>
                      <a:gd name="T61" fmla="*/ 260 h 299"/>
                      <a:gd name="T62" fmla="*/ 48 w 257"/>
                      <a:gd name="T63" fmla="*/ 262 h 299"/>
                      <a:gd name="T64" fmla="*/ 56 w 257"/>
                      <a:gd name="T65" fmla="*/ 263 h 299"/>
                      <a:gd name="T66" fmla="*/ 75 w 257"/>
                      <a:gd name="T67" fmla="*/ 262 h 299"/>
                      <a:gd name="T68" fmla="*/ 92 w 257"/>
                      <a:gd name="T69" fmla="*/ 260 h 299"/>
                      <a:gd name="T70" fmla="*/ 117 w 257"/>
                      <a:gd name="T71" fmla="*/ 298 h 299"/>
                      <a:gd name="T72" fmla="*/ 222 w 257"/>
                      <a:gd name="T73" fmla="*/ 252 h 299"/>
                      <a:gd name="T74" fmla="*/ 212 w 257"/>
                      <a:gd name="T75" fmla="*/ 236 h 299"/>
                      <a:gd name="T76" fmla="*/ 206 w 257"/>
                      <a:gd name="T77" fmla="*/ 222 h 299"/>
                      <a:gd name="T78" fmla="*/ 206 w 257"/>
                      <a:gd name="T79" fmla="*/ 201 h 299"/>
                      <a:gd name="T80" fmla="*/ 256 w 257"/>
                      <a:gd name="T81" fmla="*/ 158 h 299"/>
                      <a:gd name="T82" fmla="*/ 256 w 257"/>
                      <a:gd name="T83" fmla="*/ 56 h 299"/>
                      <a:gd name="T84" fmla="*/ 230 w 257"/>
                      <a:gd name="T85" fmla="*/ 28 h 299"/>
                      <a:gd name="T86" fmla="*/ 197 w 257"/>
                      <a:gd name="T87" fmla="*/ 13 h 299"/>
                      <a:gd name="T88" fmla="*/ 164 w 257"/>
                      <a:gd name="T89" fmla="*/ 0 h 299"/>
                      <a:gd name="T90" fmla="*/ 119 w 257"/>
                      <a:gd name="T91" fmla="*/ 6 h 299"/>
                      <a:gd name="T92" fmla="*/ 78 w 257"/>
                      <a:gd name="T93" fmla="*/ 9 h 2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7"/>
                      <a:gd name="T142" fmla="*/ 0 h 299"/>
                      <a:gd name="T143" fmla="*/ 257 w 257"/>
                      <a:gd name="T144" fmla="*/ 299 h 2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7" h="299">
                        <a:moveTo>
                          <a:pt x="78" y="9"/>
                        </a:moveTo>
                        <a:lnTo>
                          <a:pt x="45" y="21"/>
                        </a:lnTo>
                        <a:lnTo>
                          <a:pt x="33" y="46"/>
                        </a:lnTo>
                        <a:lnTo>
                          <a:pt x="23" y="79"/>
                        </a:lnTo>
                        <a:lnTo>
                          <a:pt x="21" y="93"/>
                        </a:lnTo>
                        <a:lnTo>
                          <a:pt x="23" y="106"/>
                        </a:lnTo>
                        <a:lnTo>
                          <a:pt x="27" y="116"/>
                        </a:lnTo>
                        <a:lnTo>
                          <a:pt x="20" y="134"/>
                        </a:lnTo>
                        <a:lnTo>
                          <a:pt x="12" y="151"/>
                        </a:lnTo>
                        <a:lnTo>
                          <a:pt x="8" y="157"/>
                        </a:lnTo>
                        <a:lnTo>
                          <a:pt x="4" y="161"/>
                        </a:lnTo>
                        <a:lnTo>
                          <a:pt x="1" y="165"/>
                        </a:lnTo>
                        <a:lnTo>
                          <a:pt x="0" y="171"/>
                        </a:lnTo>
                        <a:lnTo>
                          <a:pt x="2" y="176"/>
                        </a:lnTo>
                        <a:lnTo>
                          <a:pt x="5" y="178"/>
                        </a:lnTo>
                        <a:lnTo>
                          <a:pt x="15" y="180"/>
                        </a:lnTo>
                        <a:lnTo>
                          <a:pt x="20" y="183"/>
                        </a:lnTo>
                        <a:lnTo>
                          <a:pt x="22" y="189"/>
                        </a:lnTo>
                        <a:lnTo>
                          <a:pt x="20" y="196"/>
                        </a:lnTo>
                        <a:lnTo>
                          <a:pt x="16" y="208"/>
                        </a:lnTo>
                        <a:lnTo>
                          <a:pt x="18" y="213"/>
                        </a:lnTo>
                        <a:lnTo>
                          <a:pt x="23" y="218"/>
                        </a:lnTo>
                        <a:lnTo>
                          <a:pt x="21" y="222"/>
                        </a:lnTo>
                        <a:lnTo>
                          <a:pt x="20" y="226"/>
                        </a:lnTo>
                        <a:lnTo>
                          <a:pt x="23" y="230"/>
                        </a:lnTo>
                        <a:lnTo>
                          <a:pt x="27" y="232"/>
                        </a:lnTo>
                        <a:lnTo>
                          <a:pt x="30" y="238"/>
                        </a:lnTo>
                        <a:lnTo>
                          <a:pt x="30" y="247"/>
                        </a:lnTo>
                        <a:lnTo>
                          <a:pt x="32" y="252"/>
                        </a:lnTo>
                        <a:lnTo>
                          <a:pt x="37" y="257"/>
                        </a:lnTo>
                        <a:lnTo>
                          <a:pt x="41" y="260"/>
                        </a:lnTo>
                        <a:lnTo>
                          <a:pt x="48" y="262"/>
                        </a:lnTo>
                        <a:lnTo>
                          <a:pt x="56" y="263"/>
                        </a:lnTo>
                        <a:lnTo>
                          <a:pt x="75" y="262"/>
                        </a:lnTo>
                        <a:lnTo>
                          <a:pt x="92" y="260"/>
                        </a:lnTo>
                        <a:lnTo>
                          <a:pt x="117" y="298"/>
                        </a:lnTo>
                        <a:lnTo>
                          <a:pt x="222" y="252"/>
                        </a:lnTo>
                        <a:lnTo>
                          <a:pt x="212" y="236"/>
                        </a:lnTo>
                        <a:lnTo>
                          <a:pt x="206" y="222"/>
                        </a:lnTo>
                        <a:lnTo>
                          <a:pt x="206" y="201"/>
                        </a:lnTo>
                        <a:lnTo>
                          <a:pt x="256" y="158"/>
                        </a:lnTo>
                        <a:lnTo>
                          <a:pt x="256" y="56"/>
                        </a:lnTo>
                        <a:lnTo>
                          <a:pt x="230" y="28"/>
                        </a:lnTo>
                        <a:lnTo>
                          <a:pt x="197" y="13"/>
                        </a:lnTo>
                        <a:lnTo>
                          <a:pt x="164" y="0"/>
                        </a:lnTo>
                        <a:lnTo>
                          <a:pt x="119" y="6"/>
                        </a:lnTo>
                        <a:lnTo>
                          <a:pt x="78" y="9"/>
                        </a:lnTo>
                      </a:path>
                    </a:pathLst>
                  </a:custGeom>
                  <a:solidFill>
                    <a:srgbClr val="FFC080"/>
                  </a:solidFill>
                  <a:ln w="12700" cap="rnd">
                    <a:solidFill>
                      <a:srgbClr val="402000"/>
                    </a:solidFill>
                    <a:round/>
                    <a:headEnd/>
                    <a:tailEnd/>
                  </a:ln>
                </p:spPr>
                <p:txBody>
                  <a:bodyPr/>
                  <a:lstStyle/>
                  <a:p>
                    <a:endParaRPr lang="es-SV"/>
                  </a:p>
                </p:txBody>
              </p:sp>
              <p:sp>
                <p:nvSpPr>
                  <p:cNvPr id="14388" name="Freeform 163"/>
                  <p:cNvSpPr>
                    <a:spLocks/>
                  </p:cNvSpPr>
                  <p:nvPr/>
                </p:nvSpPr>
                <p:spPr bwMode="auto">
                  <a:xfrm>
                    <a:off x="4810" y="3374"/>
                    <a:ext cx="23" cy="39"/>
                  </a:xfrm>
                  <a:custGeom>
                    <a:avLst/>
                    <a:gdLst>
                      <a:gd name="T0" fmla="*/ 22 w 23"/>
                      <a:gd name="T1" fmla="*/ 0 h 39"/>
                      <a:gd name="T2" fmla="*/ 15 w 23"/>
                      <a:gd name="T3" fmla="*/ 18 h 39"/>
                      <a:gd name="T4" fmla="*/ 10 w 23"/>
                      <a:gd name="T5" fmla="*/ 27 h 39"/>
                      <a:gd name="T6" fmla="*/ 0 w 23"/>
                      <a:gd name="T7" fmla="*/ 38 h 39"/>
                      <a:gd name="T8" fmla="*/ 13 w 23"/>
                      <a:gd name="T9" fmla="*/ 29 h 39"/>
                      <a:gd name="T10" fmla="*/ 19 w 23"/>
                      <a:gd name="T11" fmla="*/ 18 h 39"/>
                      <a:gd name="T12" fmla="*/ 22 w 23"/>
                      <a:gd name="T13" fmla="*/ 0 h 39"/>
                      <a:gd name="T14" fmla="*/ 0 60000 65536"/>
                      <a:gd name="T15" fmla="*/ 0 60000 65536"/>
                      <a:gd name="T16" fmla="*/ 0 60000 65536"/>
                      <a:gd name="T17" fmla="*/ 0 60000 65536"/>
                      <a:gd name="T18" fmla="*/ 0 60000 65536"/>
                      <a:gd name="T19" fmla="*/ 0 60000 65536"/>
                      <a:gd name="T20" fmla="*/ 0 60000 65536"/>
                      <a:gd name="T21" fmla="*/ 0 w 23"/>
                      <a:gd name="T22" fmla="*/ 0 h 39"/>
                      <a:gd name="T23" fmla="*/ 23 w 23"/>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39">
                        <a:moveTo>
                          <a:pt x="22" y="0"/>
                        </a:moveTo>
                        <a:lnTo>
                          <a:pt x="15" y="18"/>
                        </a:lnTo>
                        <a:lnTo>
                          <a:pt x="10" y="27"/>
                        </a:lnTo>
                        <a:lnTo>
                          <a:pt x="0" y="38"/>
                        </a:lnTo>
                        <a:lnTo>
                          <a:pt x="13" y="29"/>
                        </a:lnTo>
                        <a:lnTo>
                          <a:pt x="19" y="18"/>
                        </a:lnTo>
                        <a:lnTo>
                          <a:pt x="22" y="0"/>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s-SV"/>
                  </a:p>
                </p:txBody>
              </p:sp>
            </p:grpSp>
            <p:grpSp>
              <p:nvGrpSpPr>
                <p:cNvPr id="14376" name="Group 164"/>
                <p:cNvGrpSpPr>
                  <a:grpSpLocks/>
                </p:cNvGrpSpPr>
                <p:nvPr/>
              </p:nvGrpSpPr>
              <p:grpSpPr bwMode="auto">
                <a:xfrm>
                  <a:off x="4706" y="3283"/>
                  <a:ext cx="68" cy="131"/>
                  <a:chOff x="4706" y="3283"/>
                  <a:chExt cx="68" cy="131"/>
                </a:xfrm>
              </p:grpSpPr>
              <p:sp>
                <p:nvSpPr>
                  <p:cNvPr id="14380" name="Freeform 165"/>
                  <p:cNvSpPr>
                    <a:spLocks/>
                  </p:cNvSpPr>
                  <p:nvPr/>
                </p:nvSpPr>
                <p:spPr bwMode="auto">
                  <a:xfrm>
                    <a:off x="4733" y="3304"/>
                    <a:ext cx="24" cy="12"/>
                  </a:xfrm>
                  <a:custGeom>
                    <a:avLst/>
                    <a:gdLst>
                      <a:gd name="T0" fmla="*/ 2 w 24"/>
                      <a:gd name="T1" fmla="*/ 0 h 12"/>
                      <a:gd name="T2" fmla="*/ 4 w 24"/>
                      <a:gd name="T3" fmla="*/ 2 h 12"/>
                      <a:gd name="T4" fmla="*/ 0 w 24"/>
                      <a:gd name="T5" fmla="*/ 3 h 12"/>
                      <a:gd name="T6" fmla="*/ 4 w 24"/>
                      <a:gd name="T7" fmla="*/ 2 h 12"/>
                      <a:gd name="T8" fmla="*/ 6 w 24"/>
                      <a:gd name="T9" fmla="*/ 6 h 12"/>
                      <a:gd name="T10" fmla="*/ 4 w 24"/>
                      <a:gd name="T11" fmla="*/ 8 h 12"/>
                      <a:gd name="T12" fmla="*/ 6 w 24"/>
                      <a:gd name="T13" fmla="*/ 8 h 12"/>
                      <a:gd name="T14" fmla="*/ 4 w 24"/>
                      <a:gd name="T15" fmla="*/ 11 h 12"/>
                      <a:gd name="T16" fmla="*/ 7 w 24"/>
                      <a:gd name="T17" fmla="*/ 8 h 12"/>
                      <a:gd name="T18" fmla="*/ 12 w 24"/>
                      <a:gd name="T19" fmla="*/ 8 h 12"/>
                      <a:gd name="T20" fmla="*/ 16 w 24"/>
                      <a:gd name="T21" fmla="*/ 6 h 12"/>
                      <a:gd name="T22" fmla="*/ 23 w 24"/>
                      <a:gd name="T23" fmla="*/ 6 h 12"/>
                      <a:gd name="T24" fmla="*/ 16 w 24"/>
                      <a:gd name="T25" fmla="*/ 2 h 12"/>
                      <a:gd name="T26" fmla="*/ 2 w 24"/>
                      <a:gd name="T27" fmla="*/ 0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12"/>
                      <a:gd name="T44" fmla="*/ 24 w 24"/>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12">
                        <a:moveTo>
                          <a:pt x="2" y="0"/>
                        </a:moveTo>
                        <a:lnTo>
                          <a:pt x="4" y="2"/>
                        </a:lnTo>
                        <a:lnTo>
                          <a:pt x="0" y="3"/>
                        </a:lnTo>
                        <a:lnTo>
                          <a:pt x="4" y="2"/>
                        </a:lnTo>
                        <a:lnTo>
                          <a:pt x="6" y="6"/>
                        </a:lnTo>
                        <a:lnTo>
                          <a:pt x="4" y="8"/>
                        </a:lnTo>
                        <a:lnTo>
                          <a:pt x="6" y="8"/>
                        </a:lnTo>
                        <a:lnTo>
                          <a:pt x="4" y="11"/>
                        </a:lnTo>
                        <a:lnTo>
                          <a:pt x="7" y="8"/>
                        </a:lnTo>
                        <a:lnTo>
                          <a:pt x="12" y="8"/>
                        </a:lnTo>
                        <a:lnTo>
                          <a:pt x="16" y="6"/>
                        </a:lnTo>
                        <a:lnTo>
                          <a:pt x="23" y="6"/>
                        </a:lnTo>
                        <a:lnTo>
                          <a:pt x="16" y="2"/>
                        </a:lnTo>
                        <a:lnTo>
                          <a:pt x="2" y="0"/>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s-SV"/>
                  </a:p>
                </p:txBody>
              </p:sp>
              <p:sp>
                <p:nvSpPr>
                  <p:cNvPr id="14381" name="Freeform 166"/>
                  <p:cNvSpPr>
                    <a:spLocks/>
                  </p:cNvSpPr>
                  <p:nvPr/>
                </p:nvSpPr>
                <p:spPr bwMode="auto">
                  <a:xfrm>
                    <a:off x="4726" y="3283"/>
                    <a:ext cx="48" cy="5"/>
                  </a:xfrm>
                  <a:custGeom>
                    <a:avLst/>
                    <a:gdLst>
                      <a:gd name="T0" fmla="*/ 0 w 48"/>
                      <a:gd name="T1" fmla="*/ 2 h 5"/>
                      <a:gd name="T2" fmla="*/ 3 w 48"/>
                      <a:gd name="T3" fmla="*/ 4 h 5"/>
                      <a:gd name="T4" fmla="*/ 8 w 48"/>
                      <a:gd name="T5" fmla="*/ 4 h 5"/>
                      <a:gd name="T6" fmla="*/ 15 w 48"/>
                      <a:gd name="T7" fmla="*/ 3 h 5"/>
                      <a:gd name="T8" fmla="*/ 24 w 48"/>
                      <a:gd name="T9" fmla="*/ 2 h 5"/>
                      <a:gd name="T10" fmla="*/ 40 w 48"/>
                      <a:gd name="T11" fmla="*/ 2 h 5"/>
                      <a:gd name="T12" fmla="*/ 47 w 48"/>
                      <a:gd name="T13" fmla="*/ 2 h 5"/>
                      <a:gd name="T14" fmla="*/ 35 w 48"/>
                      <a:gd name="T15" fmla="*/ 1 h 5"/>
                      <a:gd name="T16" fmla="*/ 26 w 48"/>
                      <a:gd name="T17" fmla="*/ 1 h 5"/>
                      <a:gd name="T18" fmla="*/ 28 w 48"/>
                      <a:gd name="T19" fmla="*/ 0 h 5"/>
                      <a:gd name="T20" fmla="*/ 20 w 48"/>
                      <a:gd name="T21" fmla="*/ 1 h 5"/>
                      <a:gd name="T22" fmla="*/ 21 w 48"/>
                      <a:gd name="T23" fmla="*/ 0 h 5"/>
                      <a:gd name="T24" fmla="*/ 14 w 48"/>
                      <a:gd name="T25" fmla="*/ 1 h 5"/>
                      <a:gd name="T26" fmla="*/ 8 w 48"/>
                      <a:gd name="T27" fmla="*/ 1 h 5"/>
                      <a:gd name="T28" fmla="*/ 0 w 48"/>
                      <a:gd name="T29" fmla="*/ 2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5"/>
                      <a:gd name="T47" fmla="*/ 48 w 48"/>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5">
                        <a:moveTo>
                          <a:pt x="0" y="2"/>
                        </a:moveTo>
                        <a:lnTo>
                          <a:pt x="3" y="4"/>
                        </a:lnTo>
                        <a:lnTo>
                          <a:pt x="8" y="4"/>
                        </a:lnTo>
                        <a:lnTo>
                          <a:pt x="15" y="3"/>
                        </a:lnTo>
                        <a:lnTo>
                          <a:pt x="24" y="2"/>
                        </a:lnTo>
                        <a:lnTo>
                          <a:pt x="40" y="2"/>
                        </a:lnTo>
                        <a:lnTo>
                          <a:pt x="47" y="2"/>
                        </a:lnTo>
                        <a:lnTo>
                          <a:pt x="35" y="1"/>
                        </a:lnTo>
                        <a:lnTo>
                          <a:pt x="26" y="1"/>
                        </a:lnTo>
                        <a:lnTo>
                          <a:pt x="28" y="0"/>
                        </a:lnTo>
                        <a:lnTo>
                          <a:pt x="20" y="1"/>
                        </a:lnTo>
                        <a:lnTo>
                          <a:pt x="21" y="0"/>
                        </a:lnTo>
                        <a:lnTo>
                          <a:pt x="14" y="1"/>
                        </a:lnTo>
                        <a:lnTo>
                          <a:pt x="8" y="1"/>
                        </a:lnTo>
                        <a:lnTo>
                          <a:pt x="0" y="2"/>
                        </a:lnTo>
                      </a:path>
                    </a:pathLst>
                  </a:custGeom>
                  <a:solidFill>
                    <a:srgbClr val="00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s-SV"/>
                  </a:p>
                </p:txBody>
              </p:sp>
              <p:sp>
                <p:nvSpPr>
                  <p:cNvPr id="14382" name="Freeform 167"/>
                  <p:cNvSpPr>
                    <a:spLocks/>
                  </p:cNvSpPr>
                  <p:nvPr/>
                </p:nvSpPr>
                <p:spPr bwMode="auto">
                  <a:xfrm>
                    <a:off x="4709" y="3392"/>
                    <a:ext cx="18" cy="13"/>
                  </a:xfrm>
                  <a:custGeom>
                    <a:avLst/>
                    <a:gdLst>
                      <a:gd name="T0" fmla="*/ 0 w 18"/>
                      <a:gd name="T1" fmla="*/ 2 h 13"/>
                      <a:gd name="T2" fmla="*/ 3 w 18"/>
                      <a:gd name="T3" fmla="*/ 1 h 13"/>
                      <a:gd name="T4" fmla="*/ 5 w 18"/>
                      <a:gd name="T5" fmla="*/ 0 h 13"/>
                      <a:gd name="T6" fmla="*/ 7 w 18"/>
                      <a:gd name="T7" fmla="*/ 2 h 13"/>
                      <a:gd name="T8" fmla="*/ 10 w 18"/>
                      <a:gd name="T9" fmla="*/ 3 h 13"/>
                      <a:gd name="T10" fmla="*/ 13 w 18"/>
                      <a:gd name="T11" fmla="*/ 5 h 13"/>
                      <a:gd name="T12" fmla="*/ 16 w 18"/>
                      <a:gd name="T13" fmla="*/ 5 h 13"/>
                      <a:gd name="T14" fmla="*/ 16 w 18"/>
                      <a:gd name="T15" fmla="*/ 4 h 13"/>
                      <a:gd name="T16" fmla="*/ 17 w 18"/>
                      <a:gd name="T17" fmla="*/ 7 h 13"/>
                      <a:gd name="T18" fmla="*/ 17 w 18"/>
                      <a:gd name="T19" fmla="*/ 9 h 13"/>
                      <a:gd name="T20" fmla="*/ 17 w 18"/>
                      <a:gd name="T21" fmla="*/ 11 h 13"/>
                      <a:gd name="T22" fmla="*/ 16 w 18"/>
                      <a:gd name="T23" fmla="*/ 12 h 13"/>
                      <a:gd name="T24" fmla="*/ 16 w 18"/>
                      <a:gd name="T25" fmla="*/ 10 h 13"/>
                      <a:gd name="T26" fmla="*/ 16 w 18"/>
                      <a:gd name="T27" fmla="*/ 7 h 13"/>
                      <a:gd name="T28" fmla="*/ 10 w 18"/>
                      <a:gd name="T29" fmla="*/ 5 h 13"/>
                      <a:gd name="T30" fmla="*/ 7 w 18"/>
                      <a:gd name="T31" fmla="*/ 7 h 13"/>
                      <a:gd name="T32" fmla="*/ 4 w 18"/>
                      <a:gd name="T33" fmla="*/ 7 h 13"/>
                      <a:gd name="T34" fmla="*/ 1 w 18"/>
                      <a:gd name="T35" fmla="*/ 4 h 13"/>
                      <a:gd name="T36" fmla="*/ 0 w 18"/>
                      <a:gd name="T37" fmla="*/ 2 h 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13"/>
                      <a:gd name="T59" fmla="*/ 18 w 18"/>
                      <a:gd name="T60" fmla="*/ 13 h 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13">
                        <a:moveTo>
                          <a:pt x="0" y="2"/>
                        </a:moveTo>
                        <a:lnTo>
                          <a:pt x="3" y="1"/>
                        </a:lnTo>
                        <a:lnTo>
                          <a:pt x="5" y="0"/>
                        </a:lnTo>
                        <a:lnTo>
                          <a:pt x="7" y="2"/>
                        </a:lnTo>
                        <a:lnTo>
                          <a:pt x="10" y="3"/>
                        </a:lnTo>
                        <a:lnTo>
                          <a:pt x="13" y="5"/>
                        </a:lnTo>
                        <a:lnTo>
                          <a:pt x="16" y="5"/>
                        </a:lnTo>
                        <a:lnTo>
                          <a:pt x="16" y="4"/>
                        </a:lnTo>
                        <a:lnTo>
                          <a:pt x="17" y="7"/>
                        </a:lnTo>
                        <a:lnTo>
                          <a:pt x="17" y="9"/>
                        </a:lnTo>
                        <a:lnTo>
                          <a:pt x="17" y="11"/>
                        </a:lnTo>
                        <a:lnTo>
                          <a:pt x="16" y="12"/>
                        </a:lnTo>
                        <a:lnTo>
                          <a:pt x="16" y="10"/>
                        </a:lnTo>
                        <a:lnTo>
                          <a:pt x="16" y="7"/>
                        </a:lnTo>
                        <a:lnTo>
                          <a:pt x="10" y="5"/>
                        </a:lnTo>
                        <a:lnTo>
                          <a:pt x="7" y="7"/>
                        </a:lnTo>
                        <a:lnTo>
                          <a:pt x="4" y="7"/>
                        </a:lnTo>
                        <a:lnTo>
                          <a:pt x="1" y="4"/>
                        </a:lnTo>
                        <a:lnTo>
                          <a:pt x="0" y="2"/>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s-SV"/>
                  </a:p>
                </p:txBody>
              </p:sp>
              <p:sp>
                <p:nvSpPr>
                  <p:cNvPr id="14383" name="Freeform 168"/>
                  <p:cNvSpPr>
                    <a:spLocks/>
                  </p:cNvSpPr>
                  <p:nvPr/>
                </p:nvSpPr>
                <p:spPr bwMode="auto">
                  <a:xfrm>
                    <a:off x="4715" y="3409"/>
                    <a:ext cx="2" cy="5"/>
                  </a:xfrm>
                  <a:custGeom>
                    <a:avLst/>
                    <a:gdLst>
                      <a:gd name="T0" fmla="*/ 0 w 2"/>
                      <a:gd name="T1" fmla="*/ 1 h 5"/>
                      <a:gd name="T2" fmla="*/ 1 w 2"/>
                      <a:gd name="T3" fmla="*/ 0 h 5"/>
                      <a:gd name="T4" fmla="*/ 1 w 2"/>
                      <a:gd name="T5" fmla="*/ 1 h 5"/>
                      <a:gd name="T6" fmla="*/ 1 w 2"/>
                      <a:gd name="T7" fmla="*/ 4 h 5"/>
                      <a:gd name="T8" fmla="*/ 0 w 2"/>
                      <a:gd name="T9" fmla="*/ 1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0" y="1"/>
                        </a:moveTo>
                        <a:lnTo>
                          <a:pt x="1" y="0"/>
                        </a:lnTo>
                        <a:lnTo>
                          <a:pt x="1" y="1"/>
                        </a:lnTo>
                        <a:lnTo>
                          <a:pt x="1" y="4"/>
                        </a:lnTo>
                        <a:lnTo>
                          <a:pt x="0" y="1"/>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s-SV"/>
                  </a:p>
                </p:txBody>
              </p:sp>
              <p:sp>
                <p:nvSpPr>
                  <p:cNvPr id="14384" name="Freeform 169"/>
                  <p:cNvSpPr>
                    <a:spLocks/>
                  </p:cNvSpPr>
                  <p:nvPr/>
                </p:nvSpPr>
                <p:spPr bwMode="auto">
                  <a:xfrm>
                    <a:off x="4706" y="3356"/>
                    <a:ext cx="3" cy="5"/>
                  </a:xfrm>
                  <a:custGeom>
                    <a:avLst/>
                    <a:gdLst>
                      <a:gd name="T0" fmla="*/ 0 w 3"/>
                      <a:gd name="T1" fmla="*/ 0 h 5"/>
                      <a:gd name="T2" fmla="*/ 1 w 3"/>
                      <a:gd name="T3" fmla="*/ 0 h 5"/>
                      <a:gd name="T4" fmla="*/ 2 w 3"/>
                      <a:gd name="T5" fmla="*/ 1 h 5"/>
                      <a:gd name="T6" fmla="*/ 2 w 3"/>
                      <a:gd name="T7" fmla="*/ 4 h 5"/>
                      <a:gd name="T8" fmla="*/ 2 w 3"/>
                      <a:gd name="T9" fmla="*/ 4 h 5"/>
                      <a:gd name="T10" fmla="*/ 1 w 3"/>
                      <a:gd name="T11" fmla="*/ 3 h 5"/>
                      <a:gd name="T12" fmla="*/ 0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0" y="0"/>
                        </a:moveTo>
                        <a:lnTo>
                          <a:pt x="1" y="0"/>
                        </a:lnTo>
                        <a:lnTo>
                          <a:pt x="2" y="1"/>
                        </a:lnTo>
                        <a:lnTo>
                          <a:pt x="2" y="4"/>
                        </a:lnTo>
                        <a:lnTo>
                          <a:pt x="1" y="3"/>
                        </a:lnTo>
                        <a:lnTo>
                          <a:pt x="0" y="0"/>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s-SV"/>
                  </a:p>
                </p:txBody>
              </p:sp>
              <p:sp>
                <p:nvSpPr>
                  <p:cNvPr id="14385" name="Freeform 170"/>
                  <p:cNvSpPr>
                    <a:spLocks/>
                  </p:cNvSpPr>
                  <p:nvPr/>
                </p:nvSpPr>
                <p:spPr bwMode="auto">
                  <a:xfrm>
                    <a:off x="4718" y="3356"/>
                    <a:ext cx="4" cy="2"/>
                  </a:xfrm>
                  <a:custGeom>
                    <a:avLst/>
                    <a:gdLst>
                      <a:gd name="T0" fmla="*/ 2 w 4"/>
                      <a:gd name="T1" fmla="*/ 0 h 2"/>
                      <a:gd name="T2" fmla="*/ 2 w 4"/>
                      <a:gd name="T3" fmla="*/ 0 h 2"/>
                      <a:gd name="T4" fmla="*/ 1 w 4"/>
                      <a:gd name="T5" fmla="*/ 1 h 2"/>
                      <a:gd name="T6" fmla="*/ 0 w 4"/>
                      <a:gd name="T7" fmla="*/ 1 h 2"/>
                      <a:gd name="T8" fmla="*/ 2 w 4"/>
                      <a:gd name="T9" fmla="*/ 1 h 2"/>
                      <a:gd name="T10" fmla="*/ 3 w 4"/>
                      <a:gd name="T11" fmla="*/ 1 h 2"/>
                      <a:gd name="T12" fmla="*/ 3 w 4"/>
                      <a:gd name="T13" fmla="*/ 0 h 2"/>
                      <a:gd name="T14" fmla="*/ 2 w 4"/>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2"/>
                      <a:gd name="T26" fmla="*/ 4 w 4"/>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2">
                        <a:moveTo>
                          <a:pt x="2" y="0"/>
                        </a:moveTo>
                        <a:lnTo>
                          <a:pt x="2" y="0"/>
                        </a:lnTo>
                        <a:lnTo>
                          <a:pt x="1" y="1"/>
                        </a:lnTo>
                        <a:lnTo>
                          <a:pt x="0" y="1"/>
                        </a:lnTo>
                        <a:lnTo>
                          <a:pt x="2" y="1"/>
                        </a:lnTo>
                        <a:lnTo>
                          <a:pt x="3" y="1"/>
                        </a:lnTo>
                        <a:lnTo>
                          <a:pt x="3" y="0"/>
                        </a:lnTo>
                        <a:lnTo>
                          <a:pt x="2" y="0"/>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s-SV"/>
                  </a:p>
                </p:txBody>
              </p:sp>
              <p:sp>
                <p:nvSpPr>
                  <p:cNvPr id="14386" name="Freeform 171"/>
                  <p:cNvSpPr>
                    <a:spLocks/>
                  </p:cNvSpPr>
                  <p:nvPr/>
                </p:nvSpPr>
                <p:spPr bwMode="auto">
                  <a:xfrm>
                    <a:off x="4747" y="3306"/>
                    <a:ext cx="2" cy="5"/>
                  </a:xfrm>
                  <a:custGeom>
                    <a:avLst/>
                    <a:gdLst>
                      <a:gd name="T0" fmla="*/ 0 w 2"/>
                      <a:gd name="T1" fmla="*/ 0 h 5"/>
                      <a:gd name="T2" fmla="*/ 0 w 2"/>
                      <a:gd name="T3" fmla="*/ 4 h 5"/>
                      <a:gd name="T4" fmla="*/ 0 w 2"/>
                      <a:gd name="T5" fmla="*/ 3 h 5"/>
                      <a:gd name="T6" fmla="*/ 1 w 2"/>
                      <a:gd name="T7" fmla="*/ 2 h 5"/>
                      <a:gd name="T8" fmla="*/ 1 w 2"/>
                      <a:gd name="T9" fmla="*/ 2 h 5"/>
                      <a:gd name="T10" fmla="*/ 1 w 2"/>
                      <a:gd name="T11" fmla="*/ 1 h 5"/>
                      <a:gd name="T12" fmla="*/ 0 w 2"/>
                      <a:gd name="T13" fmla="*/ 0 h 5"/>
                      <a:gd name="T14" fmla="*/ 0 60000 65536"/>
                      <a:gd name="T15" fmla="*/ 0 60000 65536"/>
                      <a:gd name="T16" fmla="*/ 0 60000 65536"/>
                      <a:gd name="T17" fmla="*/ 0 60000 65536"/>
                      <a:gd name="T18" fmla="*/ 0 60000 65536"/>
                      <a:gd name="T19" fmla="*/ 0 60000 65536"/>
                      <a:gd name="T20" fmla="*/ 0 60000 65536"/>
                      <a:gd name="T21" fmla="*/ 0 w 2"/>
                      <a:gd name="T22" fmla="*/ 0 h 5"/>
                      <a:gd name="T23" fmla="*/ 2 w 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
                        <a:moveTo>
                          <a:pt x="0" y="0"/>
                        </a:moveTo>
                        <a:lnTo>
                          <a:pt x="0" y="4"/>
                        </a:lnTo>
                        <a:lnTo>
                          <a:pt x="0" y="3"/>
                        </a:lnTo>
                        <a:lnTo>
                          <a:pt x="1" y="2"/>
                        </a:lnTo>
                        <a:lnTo>
                          <a:pt x="1" y="1"/>
                        </a:lnTo>
                        <a:lnTo>
                          <a:pt x="0" y="0"/>
                        </a:lnTo>
                      </a:path>
                    </a:pathLst>
                  </a:custGeom>
                  <a:solidFill>
                    <a:srgbClr val="FFC08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s-SV"/>
                  </a:p>
                </p:txBody>
              </p:sp>
            </p:grpSp>
            <p:grpSp>
              <p:nvGrpSpPr>
                <p:cNvPr id="14377" name="Group 172"/>
                <p:cNvGrpSpPr>
                  <a:grpSpLocks/>
                </p:cNvGrpSpPr>
                <p:nvPr/>
              </p:nvGrpSpPr>
              <p:grpSpPr bwMode="auto">
                <a:xfrm>
                  <a:off x="4831" y="3293"/>
                  <a:ext cx="29" cy="56"/>
                  <a:chOff x="4831" y="3293"/>
                  <a:chExt cx="29" cy="56"/>
                </a:xfrm>
              </p:grpSpPr>
              <p:sp>
                <p:nvSpPr>
                  <p:cNvPr id="14378" name="Freeform 173"/>
                  <p:cNvSpPr>
                    <a:spLocks/>
                  </p:cNvSpPr>
                  <p:nvPr/>
                </p:nvSpPr>
                <p:spPr bwMode="auto">
                  <a:xfrm>
                    <a:off x="4837" y="3300"/>
                    <a:ext cx="15" cy="40"/>
                  </a:xfrm>
                  <a:custGeom>
                    <a:avLst/>
                    <a:gdLst>
                      <a:gd name="T0" fmla="*/ 0 w 15"/>
                      <a:gd name="T1" fmla="*/ 7 h 40"/>
                      <a:gd name="T2" fmla="*/ 4 w 15"/>
                      <a:gd name="T3" fmla="*/ 3 h 40"/>
                      <a:gd name="T4" fmla="*/ 10 w 15"/>
                      <a:gd name="T5" fmla="*/ 4 h 40"/>
                      <a:gd name="T6" fmla="*/ 12 w 15"/>
                      <a:gd name="T7" fmla="*/ 11 h 40"/>
                      <a:gd name="T8" fmla="*/ 13 w 15"/>
                      <a:gd name="T9" fmla="*/ 19 h 40"/>
                      <a:gd name="T10" fmla="*/ 12 w 15"/>
                      <a:gd name="T11" fmla="*/ 27 h 40"/>
                      <a:gd name="T12" fmla="*/ 10 w 15"/>
                      <a:gd name="T13" fmla="*/ 32 h 40"/>
                      <a:gd name="T14" fmla="*/ 8 w 15"/>
                      <a:gd name="T15" fmla="*/ 23 h 40"/>
                      <a:gd name="T16" fmla="*/ 6 w 15"/>
                      <a:gd name="T17" fmla="*/ 18 h 40"/>
                      <a:gd name="T18" fmla="*/ 1 w 15"/>
                      <a:gd name="T19" fmla="*/ 15 h 40"/>
                      <a:gd name="T20" fmla="*/ 4 w 15"/>
                      <a:gd name="T21" fmla="*/ 22 h 40"/>
                      <a:gd name="T22" fmla="*/ 8 w 15"/>
                      <a:gd name="T23" fmla="*/ 27 h 40"/>
                      <a:gd name="T24" fmla="*/ 9 w 15"/>
                      <a:gd name="T25" fmla="*/ 34 h 40"/>
                      <a:gd name="T26" fmla="*/ 7 w 15"/>
                      <a:gd name="T27" fmla="*/ 38 h 40"/>
                      <a:gd name="T28" fmla="*/ 5 w 15"/>
                      <a:gd name="T29" fmla="*/ 39 h 40"/>
                      <a:gd name="T30" fmla="*/ 11 w 15"/>
                      <a:gd name="T31" fmla="*/ 37 h 40"/>
                      <a:gd name="T32" fmla="*/ 14 w 15"/>
                      <a:gd name="T33" fmla="*/ 29 h 40"/>
                      <a:gd name="T34" fmla="*/ 14 w 15"/>
                      <a:gd name="T35" fmla="*/ 19 h 40"/>
                      <a:gd name="T36" fmla="*/ 14 w 15"/>
                      <a:gd name="T37" fmla="*/ 9 h 40"/>
                      <a:gd name="T38" fmla="*/ 10 w 15"/>
                      <a:gd name="T39" fmla="*/ 2 h 40"/>
                      <a:gd name="T40" fmla="*/ 6 w 15"/>
                      <a:gd name="T41" fmla="*/ 0 h 40"/>
                      <a:gd name="T42" fmla="*/ 2 w 15"/>
                      <a:gd name="T43" fmla="*/ 2 h 40"/>
                      <a:gd name="T44" fmla="*/ 0 w 15"/>
                      <a:gd name="T45" fmla="*/ 7 h 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
                      <a:gd name="T70" fmla="*/ 0 h 40"/>
                      <a:gd name="T71" fmla="*/ 15 w 15"/>
                      <a:gd name="T72" fmla="*/ 40 h 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 h="40">
                        <a:moveTo>
                          <a:pt x="0" y="7"/>
                        </a:moveTo>
                        <a:lnTo>
                          <a:pt x="4" y="3"/>
                        </a:lnTo>
                        <a:lnTo>
                          <a:pt x="10" y="4"/>
                        </a:lnTo>
                        <a:lnTo>
                          <a:pt x="12" y="11"/>
                        </a:lnTo>
                        <a:lnTo>
                          <a:pt x="13" y="19"/>
                        </a:lnTo>
                        <a:lnTo>
                          <a:pt x="12" y="27"/>
                        </a:lnTo>
                        <a:lnTo>
                          <a:pt x="10" y="32"/>
                        </a:lnTo>
                        <a:lnTo>
                          <a:pt x="8" y="23"/>
                        </a:lnTo>
                        <a:lnTo>
                          <a:pt x="6" y="18"/>
                        </a:lnTo>
                        <a:lnTo>
                          <a:pt x="1" y="15"/>
                        </a:lnTo>
                        <a:lnTo>
                          <a:pt x="4" y="22"/>
                        </a:lnTo>
                        <a:lnTo>
                          <a:pt x="8" y="27"/>
                        </a:lnTo>
                        <a:lnTo>
                          <a:pt x="9" y="34"/>
                        </a:lnTo>
                        <a:lnTo>
                          <a:pt x="7" y="38"/>
                        </a:lnTo>
                        <a:lnTo>
                          <a:pt x="5" y="39"/>
                        </a:lnTo>
                        <a:lnTo>
                          <a:pt x="11" y="37"/>
                        </a:lnTo>
                        <a:lnTo>
                          <a:pt x="14" y="29"/>
                        </a:lnTo>
                        <a:lnTo>
                          <a:pt x="14" y="19"/>
                        </a:lnTo>
                        <a:lnTo>
                          <a:pt x="14" y="9"/>
                        </a:lnTo>
                        <a:lnTo>
                          <a:pt x="10" y="2"/>
                        </a:lnTo>
                        <a:lnTo>
                          <a:pt x="6" y="0"/>
                        </a:lnTo>
                        <a:lnTo>
                          <a:pt x="2" y="2"/>
                        </a:lnTo>
                        <a:lnTo>
                          <a:pt x="0" y="7"/>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s-SV"/>
                  </a:p>
                </p:txBody>
              </p:sp>
              <p:sp>
                <p:nvSpPr>
                  <p:cNvPr id="14379" name="Freeform 174"/>
                  <p:cNvSpPr>
                    <a:spLocks/>
                  </p:cNvSpPr>
                  <p:nvPr/>
                </p:nvSpPr>
                <p:spPr bwMode="auto">
                  <a:xfrm>
                    <a:off x="4831" y="3293"/>
                    <a:ext cx="29" cy="56"/>
                  </a:xfrm>
                  <a:custGeom>
                    <a:avLst/>
                    <a:gdLst>
                      <a:gd name="T0" fmla="*/ 0 w 29"/>
                      <a:gd name="T1" fmla="*/ 14 h 56"/>
                      <a:gd name="T2" fmla="*/ 5 w 29"/>
                      <a:gd name="T3" fmla="*/ 4 h 56"/>
                      <a:gd name="T4" fmla="*/ 12 w 29"/>
                      <a:gd name="T5" fmla="*/ 3 h 56"/>
                      <a:gd name="T6" fmla="*/ 21 w 29"/>
                      <a:gd name="T7" fmla="*/ 3 h 56"/>
                      <a:gd name="T8" fmla="*/ 23 w 29"/>
                      <a:gd name="T9" fmla="*/ 9 h 56"/>
                      <a:gd name="T10" fmla="*/ 26 w 29"/>
                      <a:gd name="T11" fmla="*/ 17 h 56"/>
                      <a:gd name="T12" fmla="*/ 26 w 29"/>
                      <a:gd name="T13" fmla="*/ 24 h 56"/>
                      <a:gd name="T14" fmla="*/ 25 w 29"/>
                      <a:gd name="T15" fmla="*/ 29 h 56"/>
                      <a:gd name="T16" fmla="*/ 25 w 29"/>
                      <a:gd name="T17" fmla="*/ 36 h 56"/>
                      <a:gd name="T18" fmla="*/ 23 w 29"/>
                      <a:gd name="T19" fmla="*/ 43 h 56"/>
                      <a:gd name="T20" fmla="*/ 17 w 29"/>
                      <a:gd name="T21" fmla="*/ 51 h 56"/>
                      <a:gd name="T22" fmla="*/ 13 w 29"/>
                      <a:gd name="T23" fmla="*/ 51 h 56"/>
                      <a:gd name="T24" fmla="*/ 9 w 29"/>
                      <a:gd name="T25" fmla="*/ 51 h 56"/>
                      <a:gd name="T26" fmla="*/ 9 w 29"/>
                      <a:gd name="T27" fmla="*/ 52 h 56"/>
                      <a:gd name="T28" fmla="*/ 12 w 29"/>
                      <a:gd name="T29" fmla="*/ 55 h 56"/>
                      <a:gd name="T30" fmla="*/ 16 w 29"/>
                      <a:gd name="T31" fmla="*/ 55 h 56"/>
                      <a:gd name="T32" fmla="*/ 22 w 29"/>
                      <a:gd name="T33" fmla="*/ 52 h 56"/>
                      <a:gd name="T34" fmla="*/ 26 w 29"/>
                      <a:gd name="T35" fmla="*/ 44 h 56"/>
                      <a:gd name="T36" fmla="*/ 26 w 29"/>
                      <a:gd name="T37" fmla="*/ 31 h 56"/>
                      <a:gd name="T38" fmla="*/ 28 w 29"/>
                      <a:gd name="T39" fmla="*/ 23 h 56"/>
                      <a:gd name="T40" fmla="*/ 28 w 29"/>
                      <a:gd name="T41" fmla="*/ 16 h 56"/>
                      <a:gd name="T42" fmla="*/ 26 w 29"/>
                      <a:gd name="T43" fmla="*/ 8 h 56"/>
                      <a:gd name="T44" fmla="*/ 23 w 29"/>
                      <a:gd name="T45" fmla="*/ 3 h 56"/>
                      <a:gd name="T46" fmla="*/ 15 w 29"/>
                      <a:gd name="T47" fmla="*/ 0 h 56"/>
                      <a:gd name="T48" fmla="*/ 5 w 29"/>
                      <a:gd name="T49" fmla="*/ 2 h 56"/>
                      <a:gd name="T50" fmla="*/ 1 w 29"/>
                      <a:gd name="T51" fmla="*/ 4 h 56"/>
                      <a:gd name="T52" fmla="*/ 0 w 29"/>
                      <a:gd name="T53" fmla="*/ 14 h 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9"/>
                      <a:gd name="T82" fmla="*/ 0 h 56"/>
                      <a:gd name="T83" fmla="*/ 29 w 29"/>
                      <a:gd name="T84" fmla="*/ 56 h 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9" h="56">
                        <a:moveTo>
                          <a:pt x="0" y="14"/>
                        </a:moveTo>
                        <a:lnTo>
                          <a:pt x="5" y="4"/>
                        </a:lnTo>
                        <a:lnTo>
                          <a:pt x="12" y="3"/>
                        </a:lnTo>
                        <a:lnTo>
                          <a:pt x="21" y="3"/>
                        </a:lnTo>
                        <a:lnTo>
                          <a:pt x="23" y="9"/>
                        </a:lnTo>
                        <a:lnTo>
                          <a:pt x="26" y="17"/>
                        </a:lnTo>
                        <a:lnTo>
                          <a:pt x="26" y="24"/>
                        </a:lnTo>
                        <a:lnTo>
                          <a:pt x="25" y="29"/>
                        </a:lnTo>
                        <a:lnTo>
                          <a:pt x="25" y="36"/>
                        </a:lnTo>
                        <a:lnTo>
                          <a:pt x="23" y="43"/>
                        </a:lnTo>
                        <a:lnTo>
                          <a:pt x="17" y="51"/>
                        </a:lnTo>
                        <a:lnTo>
                          <a:pt x="13" y="51"/>
                        </a:lnTo>
                        <a:lnTo>
                          <a:pt x="9" y="51"/>
                        </a:lnTo>
                        <a:lnTo>
                          <a:pt x="9" y="52"/>
                        </a:lnTo>
                        <a:lnTo>
                          <a:pt x="12" y="55"/>
                        </a:lnTo>
                        <a:lnTo>
                          <a:pt x="16" y="55"/>
                        </a:lnTo>
                        <a:lnTo>
                          <a:pt x="22" y="52"/>
                        </a:lnTo>
                        <a:lnTo>
                          <a:pt x="26" y="44"/>
                        </a:lnTo>
                        <a:lnTo>
                          <a:pt x="26" y="31"/>
                        </a:lnTo>
                        <a:lnTo>
                          <a:pt x="28" y="23"/>
                        </a:lnTo>
                        <a:lnTo>
                          <a:pt x="28" y="16"/>
                        </a:lnTo>
                        <a:lnTo>
                          <a:pt x="26" y="8"/>
                        </a:lnTo>
                        <a:lnTo>
                          <a:pt x="23" y="3"/>
                        </a:lnTo>
                        <a:lnTo>
                          <a:pt x="15" y="0"/>
                        </a:lnTo>
                        <a:lnTo>
                          <a:pt x="5" y="2"/>
                        </a:lnTo>
                        <a:lnTo>
                          <a:pt x="1" y="4"/>
                        </a:lnTo>
                        <a:lnTo>
                          <a:pt x="0" y="14"/>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s-SV"/>
                  </a:p>
                </p:txBody>
              </p:sp>
            </p:grpSp>
          </p:grpSp>
          <p:sp>
            <p:nvSpPr>
              <p:cNvPr id="14347" name="Freeform 175"/>
              <p:cNvSpPr>
                <a:spLocks/>
              </p:cNvSpPr>
              <p:nvPr/>
            </p:nvSpPr>
            <p:spPr bwMode="auto">
              <a:xfrm>
                <a:off x="4334" y="3423"/>
                <a:ext cx="672" cy="850"/>
              </a:xfrm>
              <a:custGeom>
                <a:avLst/>
                <a:gdLst>
                  <a:gd name="T0" fmla="*/ 572 w 672"/>
                  <a:gd name="T1" fmla="*/ 0 h 850"/>
                  <a:gd name="T2" fmla="*/ 470 w 672"/>
                  <a:gd name="T3" fmla="*/ 90 h 850"/>
                  <a:gd name="T4" fmla="*/ 437 w 672"/>
                  <a:gd name="T5" fmla="*/ 155 h 850"/>
                  <a:gd name="T6" fmla="*/ 379 w 672"/>
                  <a:gd name="T7" fmla="*/ 256 h 850"/>
                  <a:gd name="T8" fmla="*/ 366 w 672"/>
                  <a:gd name="T9" fmla="*/ 301 h 850"/>
                  <a:gd name="T10" fmla="*/ 372 w 672"/>
                  <a:gd name="T11" fmla="*/ 341 h 850"/>
                  <a:gd name="T12" fmla="*/ 376 w 672"/>
                  <a:gd name="T13" fmla="*/ 378 h 850"/>
                  <a:gd name="T14" fmla="*/ 207 w 672"/>
                  <a:gd name="T15" fmla="*/ 412 h 850"/>
                  <a:gd name="T16" fmla="*/ 157 w 672"/>
                  <a:gd name="T17" fmla="*/ 424 h 850"/>
                  <a:gd name="T18" fmla="*/ 150 w 672"/>
                  <a:gd name="T19" fmla="*/ 461 h 850"/>
                  <a:gd name="T20" fmla="*/ 246 w 672"/>
                  <a:gd name="T21" fmla="*/ 482 h 850"/>
                  <a:gd name="T22" fmla="*/ 339 w 672"/>
                  <a:gd name="T23" fmla="*/ 488 h 850"/>
                  <a:gd name="T24" fmla="*/ 372 w 672"/>
                  <a:gd name="T25" fmla="*/ 525 h 850"/>
                  <a:gd name="T26" fmla="*/ 378 w 672"/>
                  <a:gd name="T27" fmla="*/ 572 h 850"/>
                  <a:gd name="T28" fmla="*/ 363 w 672"/>
                  <a:gd name="T29" fmla="*/ 590 h 850"/>
                  <a:gd name="T30" fmla="*/ 322 w 672"/>
                  <a:gd name="T31" fmla="*/ 602 h 850"/>
                  <a:gd name="T32" fmla="*/ 279 w 672"/>
                  <a:gd name="T33" fmla="*/ 623 h 850"/>
                  <a:gd name="T34" fmla="*/ 96 w 672"/>
                  <a:gd name="T35" fmla="*/ 688 h 850"/>
                  <a:gd name="T36" fmla="*/ 47 w 672"/>
                  <a:gd name="T37" fmla="*/ 729 h 850"/>
                  <a:gd name="T38" fmla="*/ 0 w 672"/>
                  <a:gd name="T39" fmla="*/ 849 h 850"/>
                  <a:gd name="T40" fmla="*/ 335 w 672"/>
                  <a:gd name="T41" fmla="*/ 826 h 850"/>
                  <a:gd name="T42" fmla="*/ 526 w 672"/>
                  <a:gd name="T43" fmla="*/ 824 h 850"/>
                  <a:gd name="T44" fmla="*/ 614 w 672"/>
                  <a:gd name="T45" fmla="*/ 814 h 850"/>
                  <a:gd name="T46" fmla="*/ 654 w 672"/>
                  <a:gd name="T47" fmla="*/ 782 h 850"/>
                  <a:gd name="T48" fmla="*/ 667 w 672"/>
                  <a:gd name="T49" fmla="*/ 731 h 850"/>
                  <a:gd name="T50" fmla="*/ 646 w 672"/>
                  <a:gd name="T51" fmla="*/ 646 h 850"/>
                  <a:gd name="T52" fmla="*/ 622 w 672"/>
                  <a:gd name="T53" fmla="*/ 571 h 850"/>
                  <a:gd name="T54" fmla="*/ 626 w 672"/>
                  <a:gd name="T55" fmla="*/ 513 h 850"/>
                  <a:gd name="T56" fmla="*/ 624 w 672"/>
                  <a:gd name="T57" fmla="*/ 457 h 850"/>
                  <a:gd name="T58" fmla="*/ 662 w 672"/>
                  <a:gd name="T59" fmla="*/ 328 h 850"/>
                  <a:gd name="T60" fmla="*/ 671 w 672"/>
                  <a:gd name="T61" fmla="*/ 205 h 850"/>
                  <a:gd name="T62" fmla="*/ 657 w 672"/>
                  <a:gd name="T63" fmla="*/ 140 h 850"/>
                  <a:gd name="T64" fmla="*/ 630 w 672"/>
                  <a:gd name="T65" fmla="*/ 80 h 8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2"/>
                  <a:gd name="T100" fmla="*/ 0 h 850"/>
                  <a:gd name="T101" fmla="*/ 672 w 672"/>
                  <a:gd name="T102" fmla="*/ 850 h 8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2" h="850">
                    <a:moveTo>
                      <a:pt x="587" y="44"/>
                    </a:moveTo>
                    <a:lnTo>
                      <a:pt x="572" y="0"/>
                    </a:lnTo>
                    <a:lnTo>
                      <a:pt x="458" y="55"/>
                    </a:lnTo>
                    <a:lnTo>
                      <a:pt x="470" y="90"/>
                    </a:lnTo>
                    <a:lnTo>
                      <a:pt x="455" y="124"/>
                    </a:lnTo>
                    <a:lnTo>
                      <a:pt x="437" y="155"/>
                    </a:lnTo>
                    <a:lnTo>
                      <a:pt x="411" y="210"/>
                    </a:lnTo>
                    <a:lnTo>
                      <a:pt x="379" y="256"/>
                    </a:lnTo>
                    <a:lnTo>
                      <a:pt x="369" y="283"/>
                    </a:lnTo>
                    <a:lnTo>
                      <a:pt x="366" y="301"/>
                    </a:lnTo>
                    <a:lnTo>
                      <a:pt x="367" y="322"/>
                    </a:lnTo>
                    <a:lnTo>
                      <a:pt x="372" y="341"/>
                    </a:lnTo>
                    <a:lnTo>
                      <a:pt x="376" y="358"/>
                    </a:lnTo>
                    <a:lnTo>
                      <a:pt x="376" y="378"/>
                    </a:lnTo>
                    <a:lnTo>
                      <a:pt x="268" y="405"/>
                    </a:lnTo>
                    <a:lnTo>
                      <a:pt x="207" y="412"/>
                    </a:lnTo>
                    <a:lnTo>
                      <a:pt x="163" y="409"/>
                    </a:lnTo>
                    <a:lnTo>
                      <a:pt x="157" y="424"/>
                    </a:lnTo>
                    <a:lnTo>
                      <a:pt x="153" y="442"/>
                    </a:lnTo>
                    <a:lnTo>
                      <a:pt x="150" y="461"/>
                    </a:lnTo>
                    <a:lnTo>
                      <a:pt x="194" y="476"/>
                    </a:lnTo>
                    <a:lnTo>
                      <a:pt x="246" y="482"/>
                    </a:lnTo>
                    <a:lnTo>
                      <a:pt x="288" y="482"/>
                    </a:lnTo>
                    <a:lnTo>
                      <a:pt x="339" y="488"/>
                    </a:lnTo>
                    <a:lnTo>
                      <a:pt x="372" y="482"/>
                    </a:lnTo>
                    <a:lnTo>
                      <a:pt x="372" y="525"/>
                    </a:lnTo>
                    <a:lnTo>
                      <a:pt x="382" y="548"/>
                    </a:lnTo>
                    <a:lnTo>
                      <a:pt x="378" y="572"/>
                    </a:lnTo>
                    <a:lnTo>
                      <a:pt x="381" y="589"/>
                    </a:lnTo>
                    <a:lnTo>
                      <a:pt x="363" y="590"/>
                    </a:lnTo>
                    <a:lnTo>
                      <a:pt x="352" y="598"/>
                    </a:lnTo>
                    <a:lnTo>
                      <a:pt x="322" y="602"/>
                    </a:lnTo>
                    <a:lnTo>
                      <a:pt x="301" y="617"/>
                    </a:lnTo>
                    <a:lnTo>
                      <a:pt x="279" y="623"/>
                    </a:lnTo>
                    <a:lnTo>
                      <a:pt x="142" y="671"/>
                    </a:lnTo>
                    <a:lnTo>
                      <a:pt x="96" y="688"/>
                    </a:lnTo>
                    <a:lnTo>
                      <a:pt x="67" y="700"/>
                    </a:lnTo>
                    <a:lnTo>
                      <a:pt x="47" y="729"/>
                    </a:lnTo>
                    <a:lnTo>
                      <a:pt x="24" y="774"/>
                    </a:lnTo>
                    <a:lnTo>
                      <a:pt x="0" y="849"/>
                    </a:lnTo>
                    <a:lnTo>
                      <a:pt x="256" y="848"/>
                    </a:lnTo>
                    <a:lnTo>
                      <a:pt x="335" y="826"/>
                    </a:lnTo>
                    <a:lnTo>
                      <a:pt x="452" y="824"/>
                    </a:lnTo>
                    <a:lnTo>
                      <a:pt x="526" y="824"/>
                    </a:lnTo>
                    <a:lnTo>
                      <a:pt x="567" y="826"/>
                    </a:lnTo>
                    <a:lnTo>
                      <a:pt x="614" y="814"/>
                    </a:lnTo>
                    <a:lnTo>
                      <a:pt x="631" y="806"/>
                    </a:lnTo>
                    <a:lnTo>
                      <a:pt x="654" y="782"/>
                    </a:lnTo>
                    <a:lnTo>
                      <a:pt x="660" y="765"/>
                    </a:lnTo>
                    <a:lnTo>
                      <a:pt x="667" y="731"/>
                    </a:lnTo>
                    <a:lnTo>
                      <a:pt x="662" y="700"/>
                    </a:lnTo>
                    <a:lnTo>
                      <a:pt x="646" y="646"/>
                    </a:lnTo>
                    <a:lnTo>
                      <a:pt x="625" y="592"/>
                    </a:lnTo>
                    <a:lnTo>
                      <a:pt x="622" y="571"/>
                    </a:lnTo>
                    <a:lnTo>
                      <a:pt x="629" y="556"/>
                    </a:lnTo>
                    <a:lnTo>
                      <a:pt x="626" y="513"/>
                    </a:lnTo>
                    <a:lnTo>
                      <a:pt x="620" y="495"/>
                    </a:lnTo>
                    <a:lnTo>
                      <a:pt x="624" y="457"/>
                    </a:lnTo>
                    <a:lnTo>
                      <a:pt x="639" y="403"/>
                    </a:lnTo>
                    <a:lnTo>
                      <a:pt x="662" y="328"/>
                    </a:lnTo>
                    <a:lnTo>
                      <a:pt x="671" y="262"/>
                    </a:lnTo>
                    <a:lnTo>
                      <a:pt x="671" y="205"/>
                    </a:lnTo>
                    <a:lnTo>
                      <a:pt x="666" y="164"/>
                    </a:lnTo>
                    <a:lnTo>
                      <a:pt x="657" y="140"/>
                    </a:lnTo>
                    <a:lnTo>
                      <a:pt x="644" y="111"/>
                    </a:lnTo>
                    <a:lnTo>
                      <a:pt x="630" y="80"/>
                    </a:lnTo>
                    <a:lnTo>
                      <a:pt x="587" y="44"/>
                    </a:lnTo>
                  </a:path>
                </a:pathLst>
              </a:custGeom>
              <a:solidFill>
                <a:srgbClr val="000060"/>
              </a:solidFill>
              <a:ln w="12700" cap="rnd">
                <a:solidFill>
                  <a:schemeClr val="accent1"/>
                </a:solidFill>
                <a:round/>
                <a:headEnd/>
                <a:tailEnd/>
              </a:ln>
            </p:spPr>
            <p:txBody>
              <a:bodyPr/>
              <a:lstStyle/>
              <a:p>
                <a:endParaRPr lang="es-SV"/>
              </a:p>
            </p:txBody>
          </p:sp>
          <p:grpSp>
            <p:nvGrpSpPr>
              <p:cNvPr id="14348" name="Group 176"/>
              <p:cNvGrpSpPr>
                <a:grpSpLocks/>
              </p:cNvGrpSpPr>
              <p:nvPr/>
            </p:nvGrpSpPr>
            <p:grpSpPr bwMode="auto">
              <a:xfrm>
                <a:off x="4316" y="3468"/>
                <a:ext cx="686" cy="793"/>
                <a:chOff x="4316" y="3468"/>
                <a:chExt cx="686" cy="793"/>
              </a:xfrm>
            </p:grpSpPr>
            <p:grpSp>
              <p:nvGrpSpPr>
                <p:cNvPr id="14350" name="Group 177"/>
                <p:cNvGrpSpPr>
                  <a:grpSpLocks/>
                </p:cNvGrpSpPr>
                <p:nvPr/>
              </p:nvGrpSpPr>
              <p:grpSpPr bwMode="auto">
                <a:xfrm>
                  <a:off x="4316" y="3775"/>
                  <a:ext cx="201" cy="106"/>
                  <a:chOff x="4316" y="3775"/>
                  <a:chExt cx="201" cy="106"/>
                </a:xfrm>
              </p:grpSpPr>
              <p:sp>
                <p:nvSpPr>
                  <p:cNvPr id="14367" name="Freeform 178"/>
                  <p:cNvSpPr>
                    <a:spLocks/>
                  </p:cNvSpPr>
                  <p:nvPr/>
                </p:nvSpPr>
                <p:spPr bwMode="auto">
                  <a:xfrm>
                    <a:off x="4316" y="3775"/>
                    <a:ext cx="201" cy="106"/>
                  </a:xfrm>
                  <a:custGeom>
                    <a:avLst/>
                    <a:gdLst>
                      <a:gd name="T0" fmla="*/ 200 w 201"/>
                      <a:gd name="T1" fmla="*/ 62 h 106"/>
                      <a:gd name="T2" fmla="*/ 176 w 201"/>
                      <a:gd name="T3" fmla="*/ 57 h 106"/>
                      <a:gd name="T4" fmla="*/ 167 w 201"/>
                      <a:gd name="T5" fmla="*/ 56 h 106"/>
                      <a:gd name="T6" fmla="*/ 161 w 201"/>
                      <a:gd name="T7" fmla="*/ 51 h 106"/>
                      <a:gd name="T8" fmla="*/ 155 w 201"/>
                      <a:gd name="T9" fmla="*/ 45 h 106"/>
                      <a:gd name="T10" fmla="*/ 143 w 201"/>
                      <a:gd name="T11" fmla="*/ 35 h 106"/>
                      <a:gd name="T12" fmla="*/ 121 w 201"/>
                      <a:gd name="T13" fmla="*/ 20 h 106"/>
                      <a:gd name="T14" fmla="*/ 118 w 201"/>
                      <a:gd name="T15" fmla="*/ 14 h 106"/>
                      <a:gd name="T16" fmla="*/ 112 w 201"/>
                      <a:gd name="T17" fmla="*/ 10 h 106"/>
                      <a:gd name="T18" fmla="*/ 100 w 201"/>
                      <a:gd name="T19" fmla="*/ 8 h 106"/>
                      <a:gd name="T20" fmla="*/ 65 w 201"/>
                      <a:gd name="T21" fmla="*/ 2 h 106"/>
                      <a:gd name="T22" fmla="*/ 55 w 201"/>
                      <a:gd name="T23" fmla="*/ 0 h 106"/>
                      <a:gd name="T24" fmla="*/ 47 w 201"/>
                      <a:gd name="T25" fmla="*/ 4 h 106"/>
                      <a:gd name="T26" fmla="*/ 42 w 201"/>
                      <a:gd name="T27" fmla="*/ 7 h 106"/>
                      <a:gd name="T28" fmla="*/ 30 w 201"/>
                      <a:gd name="T29" fmla="*/ 11 h 106"/>
                      <a:gd name="T30" fmla="*/ 23 w 201"/>
                      <a:gd name="T31" fmla="*/ 14 h 106"/>
                      <a:gd name="T32" fmla="*/ 17 w 201"/>
                      <a:gd name="T33" fmla="*/ 16 h 106"/>
                      <a:gd name="T34" fmla="*/ 14 w 201"/>
                      <a:gd name="T35" fmla="*/ 19 h 106"/>
                      <a:gd name="T36" fmla="*/ 9 w 201"/>
                      <a:gd name="T37" fmla="*/ 25 h 106"/>
                      <a:gd name="T38" fmla="*/ 5 w 201"/>
                      <a:gd name="T39" fmla="*/ 29 h 106"/>
                      <a:gd name="T40" fmla="*/ 4 w 201"/>
                      <a:gd name="T41" fmla="*/ 34 h 106"/>
                      <a:gd name="T42" fmla="*/ 3 w 201"/>
                      <a:gd name="T43" fmla="*/ 36 h 106"/>
                      <a:gd name="T44" fmla="*/ 0 w 201"/>
                      <a:gd name="T45" fmla="*/ 40 h 106"/>
                      <a:gd name="T46" fmla="*/ 3 w 201"/>
                      <a:gd name="T47" fmla="*/ 44 h 106"/>
                      <a:gd name="T48" fmla="*/ 6 w 201"/>
                      <a:gd name="T49" fmla="*/ 45 h 106"/>
                      <a:gd name="T50" fmla="*/ 13 w 201"/>
                      <a:gd name="T51" fmla="*/ 45 h 106"/>
                      <a:gd name="T52" fmla="*/ 18 w 201"/>
                      <a:gd name="T53" fmla="*/ 43 h 106"/>
                      <a:gd name="T54" fmla="*/ 24 w 201"/>
                      <a:gd name="T55" fmla="*/ 40 h 106"/>
                      <a:gd name="T56" fmla="*/ 29 w 201"/>
                      <a:gd name="T57" fmla="*/ 40 h 106"/>
                      <a:gd name="T58" fmla="*/ 35 w 201"/>
                      <a:gd name="T59" fmla="*/ 39 h 106"/>
                      <a:gd name="T60" fmla="*/ 41 w 201"/>
                      <a:gd name="T61" fmla="*/ 37 h 106"/>
                      <a:gd name="T62" fmla="*/ 50 w 201"/>
                      <a:gd name="T63" fmla="*/ 38 h 106"/>
                      <a:gd name="T64" fmla="*/ 57 w 201"/>
                      <a:gd name="T65" fmla="*/ 40 h 106"/>
                      <a:gd name="T66" fmla="*/ 41 w 201"/>
                      <a:gd name="T67" fmla="*/ 44 h 106"/>
                      <a:gd name="T68" fmla="*/ 30 w 201"/>
                      <a:gd name="T69" fmla="*/ 47 h 106"/>
                      <a:gd name="T70" fmla="*/ 17 w 201"/>
                      <a:gd name="T71" fmla="*/ 51 h 106"/>
                      <a:gd name="T72" fmla="*/ 14 w 201"/>
                      <a:gd name="T73" fmla="*/ 54 h 106"/>
                      <a:gd name="T74" fmla="*/ 13 w 201"/>
                      <a:gd name="T75" fmla="*/ 58 h 106"/>
                      <a:gd name="T76" fmla="*/ 16 w 201"/>
                      <a:gd name="T77" fmla="*/ 60 h 106"/>
                      <a:gd name="T78" fmla="*/ 20 w 201"/>
                      <a:gd name="T79" fmla="*/ 62 h 106"/>
                      <a:gd name="T80" fmla="*/ 25 w 201"/>
                      <a:gd name="T81" fmla="*/ 61 h 106"/>
                      <a:gd name="T82" fmla="*/ 43 w 201"/>
                      <a:gd name="T83" fmla="*/ 57 h 106"/>
                      <a:gd name="T84" fmla="*/ 59 w 201"/>
                      <a:gd name="T85" fmla="*/ 57 h 106"/>
                      <a:gd name="T86" fmla="*/ 71 w 201"/>
                      <a:gd name="T87" fmla="*/ 57 h 106"/>
                      <a:gd name="T88" fmla="*/ 79 w 201"/>
                      <a:gd name="T89" fmla="*/ 61 h 106"/>
                      <a:gd name="T90" fmla="*/ 86 w 201"/>
                      <a:gd name="T91" fmla="*/ 67 h 106"/>
                      <a:gd name="T92" fmla="*/ 93 w 201"/>
                      <a:gd name="T93" fmla="*/ 74 h 106"/>
                      <a:gd name="T94" fmla="*/ 99 w 201"/>
                      <a:gd name="T95" fmla="*/ 82 h 106"/>
                      <a:gd name="T96" fmla="*/ 106 w 201"/>
                      <a:gd name="T97" fmla="*/ 88 h 106"/>
                      <a:gd name="T98" fmla="*/ 115 w 201"/>
                      <a:gd name="T99" fmla="*/ 92 h 106"/>
                      <a:gd name="T100" fmla="*/ 123 w 201"/>
                      <a:gd name="T101" fmla="*/ 93 h 106"/>
                      <a:gd name="T102" fmla="*/ 133 w 201"/>
                      <a:gd name="T103" fmla="*/ 93 h 106"/>
                      <a:gd name="T104" fmla="*/ 145 w 201"/>
                      <a:gd name="T105" fmla="*/ 94 h 106"/>
                      <a:gd name="T106" fmla="*/ 158 w 201"/>
                      <a:gd name="T107" fmla="*/ 95 h 106"/>
                      <a:gd name="T108" fmla="*/ 168 w 201"/>
                      <a:gd name="T109" fmla="*/ 99 h 106"/>
                      <a:gd name="T110" fmla="*/ 200 w 201"/>
                      <a:gd name="T111" fmla="*/ 105 h 106"/>
                      <a:gd name="T112" fmla="*/ 200 w 201"/>
                      <a:gd name="T113" fmla="*/ 62 h 1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1"/>
                      <a:gd name="T172" fmla="*/ 0 h 106"/>
                      <a:gd name="T173" fmla="*/ 201 w 201"/>
                      <a:gd name="T174" fmla="*/ 106 h 1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1" h="106">
                        <a:moveTo>
                          <a:pt x="200" y="62"/>
                        </a:moveTo>
                        <a:lnTo>
                          <a:pt x="176" y="57"/>
                        </a:lnTo>
                        <a:lnTo>
                          <a:pt x="167" y="56"/>
                        </a:lnTo>
                        <a:lnTo>
                          <a:pt x="161" y="51"/>
                        </a:lnTo>
                        <a:lnTo>
                          <a:pt x="155" y="45"/>
                        </a:lnTo>
                        <a:lnTo>
                          <a:pt x="143" y="35"/>
                        </a:lnTo>
                        <a:lnTo>
                          <a:pt x="121" y="20"/>
                        </a:lnTo>
                        <a:lnTo>
                          <a:pt x="118" y="14"/>
                        </a:lnTo>
                        <a:lnTo>
                          <a:pt x="112" y="10"/>
                        </a:lnTo>
                        <a:lnTo>
                          <a:pt x="100" y="8"/>
                        </a:lnTo>
                        <a:lnTo>
                          <a:pt x="65" y="2"/>
                        </a:lnTo>
                        <a:lnTo>
                          <a:pt x="55" y="0"/>
                        </a:lnTo>
                        <a:lnTo>
                          <a:pt x="47" y="4"/>
                        </a:lnTo>
                        <a:lnTo>
                          <a:pt x="42" y="7"/>
                        </a:lnTo>
                        <a:lnTo>
                          <a:pt x="30" y="11"/>
                        </a:lnTo>
                        <a:lnTo>
                          <a:pt x="23" y="14"/>
                        </a:lnTo>
                        <a:lnTo>
                          <a:pt x="17" y="16"/>
                        </a:lnTo>
                        <a:lnTo>
                          <a:pt x="14" y="19"/>
                        </a:lnTo>
                        <a:lnTo>
                          <a:pt x="9" y="25"/>
                        </a:lnTo>
                        <a:lnTo>
                          <a:pt x="5" y="29"/>
                        </a:lnTo>
                        <a:lnTo>
                          <a:pt x="4" y="34"/>
                        </a:lnTo>
                        <a:lnTo>
                          <a:pt x="3" y="36"/>
                        </a:lnTo>
                        <a:lnTo>
                          <a:pt x="0" y="40"/>
                        </a:lnTo>
                        <a:lnTo>
                          <a:pt x="3" y="44"/>
                        </a:lnTo>
                        <a:lnTo>
                          <a:pt x="6" y="45"/>
                        </a:lnTo>
                        <a:lnTo>
                          <a:pt x="13" y="45"/>
                        </a:lnTo>
                        <a:lnTo>
                          <a:pt x="18" y="43"/>
                        </a:lnTo>
                        <a:lnTo>
                          <a:pt x="24" y="40"/>
                        </a:lnTo>
                        <a:lnTo>
                          <a:pt x="29" y="40"/>
                        </a:lnTo>
                        <a:lnTo>
                          <a:pt x="35" y="39"/>
                        </a:lnTo>
                        <a:lnTo>
                          <a:pt x="41" y="37"/>
                        </a:lnTo>
                        <a:lnTo>
                          <a:pt x="50" y="38"/>
                        </a:lnTo>
                        <a:lnTo>
                          <a:pt x="57" y="40"/>
                        </a:lnTo>
                        <a:lnTo>
                          <a:pt x="41" y="44"/>
                        </a:lnTo>
                        <a:lnTo>
                          <a:pt x="30" y="47"/>
                        </a:lnTo>
                        <a:lnTo>
                          <a:pt x="17" y="51"/>
                        </a:lnTo>
                        <a:lnTo>
                          <a:pt x="14" y="54"/>
                        </a:lnTo>
                        <a:lnTo>
                          <a:pt x="13" y="58"/>
                        </a:lnTo>
                        <a:lnTo>
                          <a:pt x="16" y="60"/>
                        </a:lnTo>
                        <a:lnTo>
                          <a:pt x="20" y="62"/>
                        </a:lnTo>
                        <a:lnTo>
                          <a:pt x="25" y="61"/>
                        </a:lnTo>
                        <a:lnTo>
                          <a:pt x="43" y="57"/>
                        </a:lnTo>
                        <a:lnTo>
                          <a:pt x="59" y="57"/>
                        </a:lnTo>
                        <a:lnTo>
                          <a:pt x="71" y="57"/>
                        </a:lnTo>
                        <a:lnTo>
                          <a:pt x="79" y="61"/>
                        </a:lnTo>
                        <a:lnTo>
                          <a:pt x="86" y="67"/>
                        </a:lnTo>
                        <a:lnTo>
                          <a:pt x="93" y="74"/>
                        </a:lnTo>
                        <a:lnTo>
                          <a:pt x="99" y="82"/>
                        </a:lnTo>
                        <a:lnTo>
                          <a:pt x="106" y="88"/>
                        </a:lnTo>
                        <a:lnTo>
                          <a:pt x="115" y="92"/>
                        </a:lnTo>
                        <a:lnTo>
                          <a:pt x="123" y="93"/>
                        </a:lnTo>
                        <a:lnTo>
                          <a:pt x="133" y="93"/>
                        </a:lnTo>
                        <a:lnTo>
                          <a:pt x="145" y="94"/>
                        </a:lnTo>
                        <a:lnTo>
                          <a:pt x="158" y="95"/>
                        </a:lnTo>
                        <a:lnTo>
                          <a:pt x="168" y="99"/>
                        </a:lnTo>
                        <a:lnTo>
                          <a:pt x="200" y="105"/>
                        </a:lnTo>
                        <a:lnTo>
                          <a:pt x="200" y="62"/>
                        </a:lnTo>
                      </a:path>
                    </a:pathLst>
                  </a:custGeom>
                  <a:solidFill>
                    <a:srgbClr val="FFC080"/>
                  </a:solidFill>
                  <a:ln w="12700" cap="rnd">
                    <a:solidFill>
                      <a:srgbClr val="402000"/>
                    </a:solidFill>
                    <a:round/>
                    <a:headEnd/>
                    <a:tailEnd/>
                  </a:ln>
                </p:spPr>
                <p:txBody>
                  <a:bodyPr/>
                  <a:lstStyle/>
                  <a:p>
                    <a:endParaRPr lang="es-SV"/>
                  </a:p>
                </p:txBody>
              </p:sp>
              <p:sp>
                <p:nvSpPr>
                  <p:cNvPr id="14368" name="Freeform 179"/>
                  <p:cNvSpPr>
                    <a:spLocks/>
                  </p:cNvSpPr>
                  <p:nvPr/>
                </p:nvSpPr>
                <p:spPr bwMode="auto">
                  <a:xfrm>
                    <a:off x="4334" y="3794"/>
                    <a:ext cx="57" cy="5"/>
                  </a:xfrm>
                  <a:custGeom>
                    <a:avLst/>
                    <a:gdLst>
                      <a:gd name="T0" fmla="*/ 0 w 57"/>
                      <a:gd name="T1" fmla="*/ 4 h 5"/>
                      <a:gd name="T2" fmla="*/ 10 w 57"/>
                      <a:gd name="T3" fmla="*/ 3 h 5"/>
                      <a:gd name="T4" fmla="*/ 18 w 57"/>
                      <a:gd name="T5" fmla="*/ 2 h 5"/>
                      <a:gd name="T6" fmla="*/ 27 w 57"/>
                      <a:gd name="T7" fmla="*/ 1 h 5"/>
                      <a:gd name="T8" fmla="*/ 35 w 57"/>
                      <a:gd name="T9" fmla="*/ 1 h 5"/>
                      <a:gd name="T10" fmla="*/ 47 w 57"/>
                      <a:gd name="T11" fmla="*/ 1 h 5"/>
                      <a:gd name="T12" fmla="*/ 56 w 57"/>
                      <a:gd name="T13" fmla="*/ 1 h 5"/>
                      <a:gd name="T14" fmla="*/ 43 w 57"/>
                      <a:gd name="T15" fmla="*/ 1 h 5"/>
                      <a:gd name="T16" fmla="*/ 32 w 57"/>
                      <a:gd name="T17" fmla="*/ 0 h 5"/>
                      <a:gd name="T18" fmla="*/ 18 w 57"/>
                      <a:gd name="T19" fmla="*/ 2 h 5"/>
                      <a:gd name="T20" fmla="*/ 10 w 57"/>
                      <a:gd name="T21" fmla="*/ 2 h 5"/>
                      <a:gd name="T22" fmla="*/ 1 w 57"/>
                      <a:gd name="T23" fmla="*/ 4 h 5"/>
                      <a:gd name="T24" fmla="*/ 0 w 57"/>
                      <a:gd name="T25" fmla="*/ 4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
                      <a:gd name="T40" fmla="*/ 0 h 5"/>
                      <a:gd name="T41" fmla="*/ 57 w 57"/>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 h="5">
                        <a:moveTo>
                          <a:pt x="0" y="4"/>
                        </a:moveTo>
                        <a:lnTo>
                          <a:pt x="10" y="3"/>
                        </a:lnTo>
                        <a:lnTo>
                          <a:pt x="18" y="2"/>
                        </a:lnTo>
                        <a:lnTo>
                          <a:pt x="27" y="1"/>
                        </a:lnTo>
                        <a:lnTo>
                          <a:pt x="35" y="1"/>
                        </a:lnTo>
                        <a:lnTo>
                          <a:pt x="47" y="1"/>
                        </a:lnTo>
                        <a:lnTo>
                          <a:pt x="56" y="1"/>
                        </a:lnTo>
                        <a:lnTo>
                          <a:pt x="43" y="1"/>
                        </a:lnTo>
                        <a:lnTo>
                          <a:pt x="32" y="0"/>
                        </a:lnTo>
                        <a:lnTo>
                          <a:pt x="18" y="2"/>
                        </a:lnTo>
                        <a:lnTo>
                          <a:pt x="10" y="2"/>
                        </a:lnTo>
                        <a:lnTo>
                          <a:pt x="1" y="4"/>
                        </a:lnTo>
                        <a:lnTo>
                          <a:pt x="0" y="4"/>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s-SV"/>
                  </a:p>
                </p:txBody>
              </p:sp>
              <p:sp>
                <p:nvSpPr>
                  <p:cNvPr id="14369" name="Freeform 180"/>
                  <p:cNvSpPr>
                    <a:spLocks/>
                  </p:cNvSpPr>
                  <p:nvPr/>
                </p:nvSpPr>
                <p:spPr bwMode="auto">
                  <a:xfrm>
                    <a:off x="4369" y="3780"/>
                    <a:ext cx="47" cy="1"/>
                  </a:xfrm>
                  <a:custGeom>
                    <a:avLst/>
                    <a:gdLst>
                      <a:gd name="T0" fmla="*/ 13 w 47"/>
                      <a:gd name="T1" fmla="*/ 0 h 1"/>
                      <a:gd name="T2" fmla="*/ 7 w 47"/>
                      <a:gd name="T3" fmla="*/ 0 h 1"/>
                      <a:gd name="T4" fmla="*/ 0 w 47"/>
                      <a:gd name="T5" fmla="*/ 0 h 1"/>
                      <a:gd name="T6" fmla="*/ 4 w 47"/>
                      <a:gd name="T7" fmla="*/ 0 h 1"/>
                      <a:gd name="T8" fmla="*/ 12 w 47"/>
                      <a:gd name="T9" fmla="*/ 0 h 1"/>
                      <a:gd name="T10" fmla="*/ 26 w 47"/>
                      <a:gd name="T11" fmla="*/ 0 h 1"/>
                      <a:gd name="T12" fmla="*/ 35 w 47"/>
                      <a:gd name="T13" fmla="*/ 0 h 1"/>
                      <a:gd name="T14" fmla="*/ 44 w 47"/>
                      <a:gd name="T15" fmla="*/ 0 h 1"/>
                      <a:gd name="T16" fmla="*/ 46 w 47"/>
                      <a:gd name="T17" fmla="*/ 0 h 1"/>
                      <a:gd name="T18" fmla="*/ 36 w 47"/>
                      <a:gd name="T19" fmla="*/ 0 h 1"/>
                      <a:gd name="T20" fmla="*/ 24 w 47"/>
                      <a:gd name="T21" fmla="*/ 0 h 1"/>
                      <a:gd name="T22" fmla="*/ 13 w 47"/>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
                      <a:gd name="T37" fmla="*/ 0 h 1"/>
                      <a:gd name="T38" fmla="*/ 47 w 47"/>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 h="1">
                        <a:moveTo>
                          <a:pt x="13" y="0"/>
                        </a:moveTo>
                        <a:lnTo>
                          <a:pt x="7" y="0"/>
                        </a:lnTo>
                        <a:lnTo>
                          <a:pt x="0" y="0"/>
                        </a:lnTo>
                        <a:lnTo>
                          <a:pt x="4" y="0"/>
                        </a:lnTo>
                        <a:lnTo>
                          <a:pt x="12" y="0"/>
                        </a:lnTo>
                        <a:lnTo>
                          <a:pt x="26" y="0"/>
                        </a:lnTo>
                        <a:lnTo>
                          <a:pt x="35" y="0"/>
                        </a:lnTo>
                        <a:lnTo>
                          <a:pt x="44" y="0"/>
                        </a:lnTo>
                        <a:lnTo>
                          <a:pt x="46" y="0"/>
                        </a:lnTo>
                        <a:lnTo>
                          <a:pt x="36" y="0"/>
                        </a:lnTo>
                        <a:lnTo>
                          <a:pt x="24" y="0"/>
                        </a:lnTo>
                        <a:lnTo>
                          <a:pt x="13" y="0"/>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s-SV"/>
                  </a:p>
                </p:txBody>
              </p:sp>
              <p:sp>
                <p:nvSpPr>
                  <p:cNvPr id="14370" name="Freeform 181"/>
                  <p:cNvSpPr>
                    <a:spLocks/>
                  </p:cNvSpPr>
                  <p:nvPr/>
                </p:nvSpPr>
                <p:spPr bwMode="auto">
                  <a:xfrm>
                    <a:off x="4379" y="3808"/>
                    <a:ext cx="15" cy="5"/>
                  </a:xfrm>
                  <a:custGeom>
                    <a:avLst/>
                    <a:gdLst>
                      <a:gd name="T0" fmla="*/ 0 w 15"/>
                      <a:gd name="T1" fmla="*/ 2 h 5"/>
                      <a:gd name="T2" fmla="*/ 2 w 15"/>
                      <a:gd name="T3" fmla="*/ 4 h 5"/>
                      <a:gd name="T4" fmla="*/ 6 w 15"/>
                      <a:gd name="T5" fmla="*/ 3 h 5"/>
                      <a:gd name="T6" fmla="*/ 12 w 15"/>
                      <a:gd name="T7" fmla="*/ 3 h 5"/>
                      <a:gd name="T8" fmla="*/ 14 w 15"/>
                      <a:gd name="T9" fmla="*/ 0 h 5"/>
                      <a:gd name="T10" fmla="*/ 10 w 15"/>
                      <a:gd name="T11" fmla="*/ 1 h 5"/>
                      <a:gd name="T12" fmla="*/ 0 w 15"/>
                      <a:gd name="T13" fmla="*/ 2 h 5"/>
                      <a:gd name="T14" fmla="*/ 0 60000 65536"/>
                      <a:gd name="T15" fmla="*/ 0 60000 65536"/>
                      <a:gd name="T16" fmla="*/ 0 60000 65536"/>
                      <a:gd name="T17" fmla="*/ 0 60000 65536"/>
                      <a:gd name="T18" fmla="*/ 0 60000 65536"/>
                      <a:gd name="T19" fmla="*/ 0 60000 65536"/>
                      <a:gd name="T20" fmla="*/ 0 60000 65536"/>
                      <a:gd name="T21" fmla="*/ 0 w 15"/>
                      <a:gd name="T22" fmla="*/ 0 h 5"/>
                      <a:gd name="T23" fmla="*/ 15 w 1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5">
                        <a:moveTo>
                          <a:pt x="0" y="2"/>
                        </a:moveTo>
                        <a:lnTo>
                          <a:pt x="2" y="4"/>
                        </a:lnTo>
                        <a:lnTo>
                          <a:pt x="6" y="3"/>
                        </a:lnTo>
                        <a:lnTo>
                          <a:pt x="12" y="3"/>
                        </a:lnTo>
                        <a:lnTo>
                          <a:pt x="14" y="0"/>
                        </a:lnTo>
                        <a:lnTo>
                          <a:pt x="10" y="1"/>
                        </a:lnTo>
                        <a:lnTo>
                          <a:pt x="0" y="2"/>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s-SV"/>
                  </a:p>
                </p:txBody>
              </p:sp>
              <p:sp>
                <p:nvSpPr>
                  <p:cNvPr id="14371" name="Freeform 182"/>
                  <p:cNvSpPr>
                    <a:spLocks/>
                  </p:cNvSpPr>
                  <p:nvPr/>
                </p:nvSpPr>
                <p:spPr bwMode="auto">
                  <a:xfrm>
                    <a:off x="4345" y="3824"/>
                    <a:ext cx="4" cy="5"/>
                  </a:xfrm>
                  <a:custGeom>
                    <a:avLst/>
                    <a:gdLst>
                      <a:gd name="T0" fmla="*/ 3 w 4"/>
                      <a:gd name="T1" fmla="*/ 0 h 5"/>
                      <a:gd name="T2" fmla="*/ 2 w 4"/>
                      <a:gd name="T3" fmla="*/ 2 h 5"/>
                      <a:gd name="T4" fmla="*/ 0 w 4"/>
                      <a:gd name="T5" fmla="*/ 4 h 5"/>
                      <a:gd name="T6" fmla="*/ 3 w 4"/>
                      <a:gd name="T7" fmla="*/ 0 h 5"/>
                      <a:gd name="T8" fmla="*/ 0 60000 65536"/>
                      <a:gd name="T9" fmla="*/ 0 60000 65536"/>
                      <a:gd name="T10" fmla="*/ 0 60000 65536"/>
                      <a:gd name="T11" fmla="*/ 0 60000 65536"/>
                      <a:gd name="T12" fmla="*/ 0 w 4"/>
                      <a:gd name="T13" fmla="*/ 0 h 5"/>
                      <a:gd name="T14" fmla="*/ 4 w 4"/>
                      <a:gd name="T15" fmla="*/ 5 h 5"/>
                    </a:gdLst>
                    <a:ahLst/>
                    <a:cxnLst>
                      <a:cxn ang="T8">
                        <a:pos x="T0" y="T1"/>
                      </a:cxn>
                      <a:cxn ang="T9">
                        <a:pos x="T2" y="T3"/>
                      </a:cxn>
                      <a:cxn ang="T10">
                        <a:pos x="T4" y="T5"/>
                      </a:cxn>
                      <a:cxn ang="T11">
                        <a:pos x="T6" y="T7"/>
                      </a:cxn>
                    </a:cxnLst>
                    <a:rect l="T12" t="T13" r="T14" b="T15"/>
                    <a:pathLst>
                      <a:path w="4" h="5">
                        <a:moveTo>
                          <a:pt x="3" y="0"/>
                        </a:moveTo>
                        <a:lnTo>
                          <a:pt x="2" y="2"/>
                        </a:lnTo>
                        <a:lnTo>
                          <a:pt x="0" y="4"/>
                        </a:lnTo>
                        <a:lnTo>
                          <a:pt x="3" y="0"/>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s-SV"/>
                  </a:p>
                </p:txBody>
              </p:sp>
              <p:sp>
                <p:nvSpPr>
                  <p:cNvPr id="14372" name="Freeform 183"/>
                  <p:cNvSpPr>
                    <a:spLocks/>
                  </p:cNvSpPr>
                  <p:nvPr/>
                </p:nvSpPr>
                <p:spPr bwMode="auto">
                  <a:xfrm>
                    <a:off x="4421" y="3801"/>
                    <a:ext cx="3" cy="3"/>
                  </a:xfrm>
                  <a:custGeom>
                    <a:avLst/>
                    <a:gdLst>
                      <a:gd name="T0" fmla="*/ 0 w 3"/>
                      <a:gd name="T1" fmla="*/ 0 h 3"/>
                      <a:gd name="T2" fmla="*/ 0 w 3"/>
                      <a:gd name="T3" fmla="*/ 1 h 3"/>
                      <a:gd name="T4" fmla="*/ 0 w 3"/>
                      <a:gd name="T5" fmla="*/ 1 h 3"/>
                      <a:gd name="T6" fmla="*/ 2 w 3"/>
                      <a:gd name="T7" fmla="*/ 2 h 3"/>
                      <a:gd name="T8" fmla="*/ 0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0"/>
                        </a:moveTo>
                        <a:lnTo>
                          <a:pt x="0" y="1"/>
                        </a:lnTo>
                        <a:lnTo>
                          <a:pt x="2" y="2"/>
                        </a:lnTo>
                        <a:lnTo>
                          <a:pt x="0" y="0"/>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s-SV"/>
                  </a:p>
                </p:txBody>
              </p:sp>
              <p:sp>
                <p:nvSpPr>
                  <p:cNvPr id="14373" name="Freeform 184"/>
                  <p:cNvSpPr>
                    <a:spLocks/>
                  </p:cNvSpPr>
                  <p:nvPr/>
                </p:nvSpPr>
                <p:spPr bwMode="auto">
                  <a:xfrm>
                    <a:off x="4404" y="3819"/>
                    <a:ext cx="6" cy="1"/>
                  </a:xfrm>
                  <a:custGeom>
                    <a:avLst/>
                    <a:gdLst>
                      <a:gd name="T0" fmla="*/ 5 w 6"/>
                      <a:gd name="T1" fmla="*/ 0 h 1"/>
                      <a:gd name="T2" fmla="*/ 5 w 6"/>
                      <a:gd name="T3" fmla="*/ 0 h 1"/>
                      <a:gd name="T4" fmla="*/ 0 w 6"/>
                      <a:gd name="T5" fmla="*/ 0 h 1"/>
                      <a:gd name="T6" fmla="*/ 5 w 6"/>
                      <a:gd name="T7" fmla="*/ 0 h 1"/>
                      <a:gd name="T8" fmla="*/ 0 60000 65536"/>
                      <a:gd name="T9" fmla="*/ 0 60000 65536"/>
                      <a:gd name="T10" fmla="*/ 0 60000 65536"/>
                      <a:gd name="T11" fmla="*/ 0 60000 65536"/>
                      <a:gd name="T12" fmla="*/ 0 w 6"/>
                      <a:gd name="T13" fmla="*/ 0 h 1"/>
                      <a:gd name="T14" fmla="*/ 6 w 6"/>
                      <a:gd name="T15" fmla="*/ 1 h 1"/>
                    </a:gdLst>
                    <a:ahLst/>
                    <a:cxnLst>
                      <a:cxn ang="T8">
                        <a:pos x="T0" y="T1"/>
                      </a:cxn>
                      <a:cxn ang="T9">
                        <a:pos x="T2" y="T3"/>
                      </a:cxn>
                      <a:cxn ang="T10">
                        <a:pos x="T4" y="T5"/>
                      </a:cxn>
                      <a:cxn ang="T11">
                        <a:pos x="T6" y="T7"/>
                      </a:cxn>
                    </a:cxnLst>
                    <a:rect l="T12" t="T13" r="T14" b="T15"/>
                    <a:pathLst>
                      <a:path w="6" h="1">
                        <a:moveTo>
                          <a:pt x="5" y="0"/>
                        </a:moveTo>
                        <a:lnTo>
                          <a:pt x="5" y="0"/>
                        </a:lnTo>
                        <a:lnTo>
                          <a:pt x="0" y="0"/>
                        </a:lnTo>
                        <a:lnTo>
                          <a:pt x="5" y="0"/>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s-SV"/>
                  </a:p>
                </p:txBody>
              </p:sp>
              <p:sp>
                <p:nvSpPr>
                  <p:cNvPr id="14374" name="Freeform 185"/>
                  <p:cNvSpPr>
                    <a:spLocks/>
                  </p:cNvSpPr>
                  <p:nvPr/>
                </p:nvSpPr>
                <p:spPr bwMode="auto">
                  <a:xfrm>
                    <a:off x="4330" y="3808"/>
                    <a:ext cx="3" cy="3"/>
                  </a:xfrm>
                  <a:custGeom>
                    <a:avLst/>
                    <a:gdLst>
                      <a:gd name="T0" fmla="*/ 0 w 3"/>
                      <a:gd name="T1" fmla="*/ 2 h 3"/>
                      <a:gd name="T2" fmla="*/ 1 w 3"/>
                      <a:gd name="T3" fmla="*/ 2 h 3"/>
                      <a:gd name="T4" fmla="*/ 2 w 3"/>
                      <a:gd name="T5" fmla="*/ 1 h 3"/>
                      <a:gd name="T6" fmla="*/ 2 w 3"/>
                      <a:gd name="T7" fmla="*/ 0 h 3"/>
                      <a:gd name="T8" fmla="*/ 2 w 3"/>
                      <a:gd name="T9" fmla="*/ 1 h 3"/>
                      <a:gd name="T10" fmla="*/ 2 w 3"/>
                      <a:gd name="T11" fmla="*/ 2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1" y="2"/>
                        </a:lnTo>
                        <a:lnTo>
                          <a:pt x="2" y="1"/>
                        </a:lnTo>
                        <a:lnTo>
                          <a:pt x="2" y="0"/>
                        </a:lnTo>
                        <a:lnTo>
                          <a:pt x="2" y="1"/>
                        </a:lnTo>
                        <a:lnTo>
                          <a:pt x="2" y="2"/>
                        </a:lnTo>
                        <a:lnTo>
                          <a:pt x="0" y="2"/>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s-SV"/>
                  </a:p>
                </p:txBody>
              </p:sp>
            </p:grpSp>
            <p:grpSp>
              <p:nvGrpSpPr>
                <p:cNvPr id="14351" name="Group 186"/>
                <p:cNvGrpSpPr>
                  <a:grpSpLocks/>
                </p:cNvGrpSpPr>
                <p:nvPr/>
              </p:nvGrpSpPr>
              <p:grpSpPr bwMode="auto">
                <a:xfrm>
                  <a:off x="4360" y="3709"/>
                  <a:ext cx="213" cy="95"/>
                  <a:chOff x="4360" y="3709"/>
                  <a:chExt cx="213" cy="95"/>
                </a:xfrm>
              </p:grpSpPr>
              <p:sp>
                <p:nvSpPr>
                  <p:cNvPr id="14359" name="Freeform 187"/>
                  <p:cNvSpPr>
                    <a:spLocks/>
                  </p:cNvSpPr>
                  <p:nvPr/>
                </p:nvSpPr>
                <p:spPr bwMode="auto">
                  <a:xfrm>
                    <a:off x="4360" y="3709"/>
                    <a:ext cx="213" cy="95"/>
                  </a:xfrm>
                  <a:custGeom>
                    <a:avLst/>
                    <a:gdLst>
                      <a:gd name="T0" fmla="*/ 191 w 213"/>
                      <a:gd name="T1" fmla="*/ 94 h 95"/>
                      <a:gd name="T2" fmla="*/ 180 w 213"/>
                      <a:gd name="T3" fmla="*/ 92 h 95"/>
                      <a:gd name="T4" fmla="*/ 169 w 213"/>
                      <a:gd name="T5" fmla="*/ 88 h 95"/>
                      <a:gd name="T6" fmla="*/ 158 w 213"/>
                      <a:gd name="T7" fmla="*/ 86 h 95"/>
                      <a:gd name="T8" fmla="*/ 140 w 213"/>
                      <a:gd name="T9" fmla="*/ 88 h 95"/>
                      <a:gd name="T10" fmla="*/ 127 w 213"/>
                      <a:gd name="T11" fmla="*/ 87 h 95"/>
                      <a:gd name="T12" fmla="*/ 119 w 213"/>
                      <a:gd name="T13" fmla="*/ 83 h 95"/>
                      <a:gd name="T14" fmla="*/ 111 w 213"/>
                      <a:gd name="T15" fmla="*/ 80 h 95"/>
                      <a:gd name="T16" fmla="*/ 103 w 213"/>
                      <a:gd name="T17" fmla="*/ 79 h 95"/>
                      <a:gd name="T18" fmla="*/ 95 w 213"/>
                      <a:gd name="T19" fmla="*/ 75 h 95"/>
                      <a:gd name="T20" fmla="*/ 88 w 213"/>
                      <a:gd name="T21" fmla="*/ 70 h 95"/>
                      <a:gd name="T22" fmla="*/ 78 w 213"/>
                      <a:gd name="T23" fmla="*/ 65 h 95"/>
                      <a:gd name="T24" fmla="*/ 72 w 213"/>
                      <a:gd name="T25" fmla="*/ 64 h 95"/>
                      <a:gd name="T26" fmla="*/ 65 w 213"/>
                      <a:gd name="T27" fmla="*/ 62 h 95"/>
                      <a:gd name="T28" fmla="*/ 56 w 213"/>
                      <a:gd name="T29" fmla="*/ 62 h 95"/>
                      <a:gd name="T30" fmla="*/ 51 w 213"/>
                      <a:gd name="T31" fmla="*/ 60 h 95"/>
                      <a:gd name="T32" fmla="*/ 48 w 213"/>
                      <a:gd name="T33" fmla="*/ 58 h 95"/>
                      <a:gd name="T34" fmla="*/ 47 w 213"/>
                      <a:gd name="T35" fmla="*/ 55 h 95"/>
                      <a:gd name="T36" fmla="*/ 48 w 213"/>
                      <a:gd name="T37" fmla="*/ 54 h 95"/>
                      <a:gd name="T38" fmla="*/ 51 w 213"/>
                      <a:gd name="T39" fmla="*/ 51 h 95"/>
                      <a:gd name="T40" fmla="*/ 57 w 213"/>
                      <a:gd name="T41" fmla="*/ 50 h 95"/>
                      <a:gd name="T42" fmla="*/ 65 w 213"/>
                      <a:gd name="T43" fmla="*/ 48 h 95"/>
                      <a:gd name="T44" fmla="*/ 72 w 213"/>
                      <a:gd name="T45" fmla="*/ 49 h 95"/>
                      <a:gd name="T46" fmla="*/ 79 w 213"/>
                      <a:gd name="T47" fmla="*/ 51 h 95"/>
                      <a:gd name="T48" fmla="*/ 94 w 213"/>
                      <a:gd name="T49" fmla="*/ 51 h 95"/>
                      <a:gd name="T50" fmla="*/ 81 w 213"/>
                      <a:gd name="T51" fmla="*/ 43 h 95"/>
                      <a:gd name="T52" fmla="*/ 70 w 213"/>
                      <a:gd name="T53" fmla="*/ 35 h 95"/>
                      <a:gd name="T54" fmla="*/ 56 w 213"/>
                      <a:gd name="T55" fmla="*/ 30 h 95"/>
                      <a:gd name="T56" fmla="*/ 45 w 213"/>
                      <a:gd name="T57" fmla="*/ 30 h 95"/>
                      <a:gd name="T58" fmla="*/ 31 w 213"/>
                      <a:gd name="T59" fmla="*/ 28 h 95"/>
                      <a:gd name="T60" fmla="*/ 22 w 213"/>
                      <a:gd name="T61" fmla="*/ 31 h 95"/>
                      <a:gd name="T62" fmla="*/ 18 w 213"/>
                      <a:gd name="T63" fmla="*/ 32 h 95"/>
                      <a:gd name="T64" fmla="*/ 14 w 213"/>
                      <a:gd name="T65" fmla="*/ 32 h 95"/>
                      <a:gd name="T66" fmla="*/ 11 w 213"/>
                      <a:gd name="T67" fmla="*/ 30 h 95"/>
                      <a:gd name="T68" fmla="*/ 8 w 213"/>
                      <a:gd name="T69" fmla="*/ 29 h 95"/>
                      <a:gd name="T70" fmla="*/ 8 w 213"/>
                      <a:gd name="T71" fmla="*/ 26 h 95"/>
                      <a:gd name="T72" fmla="*/ 4 w 213"/>
                      <a:gd name="T73" fmla="*/ 26 h 95"/>
                      <a:gd name="T74" fmla="*/ 1 w 213"/>
                      <a:gd name="T75" fmla="*/ 24 h 95"/>
                      <a:gd name="T76" fmla="*/ 1 w 213"/>
                      <a:gd name="T77" fmla="*/ 22 h 95"/>
                      <a:gd name="T78" fmla="*/ 0 w 213"/>
                      <a:gd name="T79" fmla="*/ 20 h 95"/>
                      <a:gd name="T80" fmla="*/ 1 w 213"/>
                      <a:gd name="T81" fmla="*/ 18 h 95"/>
                      <a:gd name="T82" fmla="*/ 4 w 213"/>
                      <a:gd name="T83" fmla="*/ 17 h 95"/>
                      <a:gd name="T84" fmla="*/ 8 w 213"/>
                      <a:gd name="T85" fmla="*/ 14 h 95"/>
                      <a:gd name="T86" fmla="*/ 13 w 213"/>
                      <a:gd name="T87" fmla="*/ 11 h 95"/>
                      <a:gd name="T88" fmla="*/ 17 w 213"/>
                      <a:gd name="T89" fmla="*/ 9 h 95"/>
                      <a:gd name="T90" fmla="*/ 24 w 213"/>
                      <a:gd name="T91" fmla="*/ 8 h 95"/>
                      <a:gd name="T92" fmla="*/ 29 w 213"/>
                      <a:gd name="T93" fmla="*/ 7 h 95"/>
                      <a:gd name="T94" fmla="*/ 55 w 213"/>
                      <a:gd name="T95" fmla="*/ 3 h 95"/>
                      <a:gd name="T96" fmla="*/ 61 w 213"/>
                      <a:gd name="T97" fmla="*/ 2 h 95"/>
                      <a:gd name="T98" fmla="*/ 67 w 213"/>
                      <a:gd name="T99" fmla="*/ 0 h 95"/>
                      <a:gd name="T100" fmla="*/ 73 w 213"/>
                      <a:gd name="T101" fmla="*/ 1 h 95"/>
                      <a:gd name="T102" fmla="*/ 79 w 213"/>
                      <a:gd name="T103" fmla="*/ 5 h 95"/>
                      <a:gd name="T104" fmla="*/ 100 w 213"/>
                      <a:gd name="T105" fmla="*/ 11 h 95"/>
                      <a:gd name="T106" fmla="*/ 112 w 213"/>
                      <a:gd name="T107" fmla="*/ 12 h 95"/>
                      <a:gd name="T108" fmla="*/ 124 w 213"/>
                      <a:gd name="T109" fmla="*/ 21 h 95"/>
                      <a:gd name="T110" fmla="*/ 149 w 213"/>
                      <a:gd name="T111" fmla="*/ 38 h 95"/>
                      <a:gd name="T112" fmla="*/ 159 w 213"/>
                      <a:gd name="T113" fmla="*/ 46 h 95"/>
                      <a:gd name="T114" fmla="*/ 168 w 213"/>
                      <a:gd name="T115" fmla="*/ 54 h 95"/>
                      <a:gd name="T116" fmla="*/ 180 w 213"/>
                      <a:gd name="T117" fmla="*/ 57 h 95"/>
                      <a:gd name="T118" fmla="*/ 212 w 213"/>
                      <a:gd name="T119" fmla="*/ 58 h 95"/>
                      <a:gd name="T120" fmla="*/ 191 w 213"/>
                      <a:gd name="T121" fmla="*/ 94 h 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3"/>
                      <a:gd name="T184" fmla="*/ 0 h 95"/>
                      <a:gd name="T185" fmla="*/ 213 w 213"/>
                      <a:gd name="T186" fmla="*/ 95 h 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3" h="95">
                        <a:moveTo>
                          <a:pt x="191" y="94"/>
                        </a:moveTo>
                        <a:lnTo>
                          <a:pt x="180" y="92"/>
                        </a:lnTo>
                        <a:lnTo>
                          <a:pt x="169" y="88"/>
                        </a:lnTo>
                        <a:lnTo>
                          <a:pt x="158" y="86"/>
                        </a:lnTo>
                        <a:lnTo>
                          <a:pt x="140" y="88"/>
                        </a:lnTo>
                        <a:lnTo>
                          <a:pt x="127" y="87"/>
                        </a:lnTo>
                        <a:lnTo>
                          <a:pt x="119" y="83"/>
                        </a:lnTo>
                        <a:lnTo>
                          <a:pt x="111" y="80"/>
                        </a:lnTo>
                        <a:lnTo>
                          <a:pt x="103" y="79"/>
                        </a:lnTo>
                        <a:lnTo>
                          <a:pt x="95" y="75"/>
                        </a:lnTo>
                        <a:lnTo>
                          <a:pt x="88" y="70"/>
                        </a:lnTo>
                        <a:lnTo>
                          <a:pt x="78" y="65"/>
                        </a:lnTo>
                        <a:lnTo>
                          <a:pt x="72" y="64"/>
                        </a:lnTo>
                        <a:lnTo>
                          <a:pt x="65" y="62"/>
                        </a:lnTo>
                        <a:lnTo>
                          <a:pt x="56" y="62"/>
                        </a:lnTo>
                        <a:lnTo>
                          <a:pt x="51" y="60"/>
                        </a:lnTo>
                        <a:lnTo>
                          <a:pt x="48" y="58"/>
                        </a:lnTo>
                        <a:lnTo>
                          <a:pt x="47" y="55"/>
                        </a:lnTo>
                        <a:lnTo>
                          <a:pt x="48" y="54"/>
                        </a:lnTo>
                        <a:lnTo>
                          <a:pt x="51" y="51"/>
                        </a:lnTo>
                        <a:lnTo>
                          <a:pt x="57" y="50"/>
                        </a:lnTo>
                        <a:lnTo>
                          <a:pt x="65" y="48"/>
                        </a:lnTo>
                        <a:lnTo>
                          <a:pt x="72" y="49"/>
                        </a:lnTo>
                        <a:lnTo>
                          <a:pt x="79" y="51"/>
                        </a:lnTo>
                        <a:lnTo>
                          <a:pt x="94" y="51"/>
                        </a:lnTo>
                        <a:lnTo>
                          <a:pt x="81" y="43"/>
                        </a:lnTo>
                        <a:lnTo>
                          <a:pt x="70" y="35"/>
                        </a:lnTo>
                        <a:lnTo>
                          <a:pt x="56" y="30"/>
                        </a:lnTo>
                        <a:lnTo>
                          <a:pt x="45" y="30"/>
                        </a:lnTo>
                        <a:lnTo>
                          <a:pt x="31" y="28"/>
                        </a:lnTo>
                        <a:lnTo>
                          <a:pt x="22" y="31"/>
                        </a:lnTo>
                        <a:lnTo>
                          <a:pt x="18" y="32"/>
                        </a:lnTo>
                        <a:lnTo>
                          <a:pt x="14" y="32"/>
                        </a:lnTo>
                        <a:lnTo>
                          <a:pt x="11" y="30"/>
                        </a:lnTo>
                        <a:lnTo>
                          <a:pt x="8" y="29"/>
                        </a:lnTo>
                        <a:lnTo>
                          <a:pt x="8" y="26"/>
                        </a:lnTo>
                        <a:lnTo>
                          <a:pt x="4" y="26"/>
                        </a:lnTo>
                        <a:lnTo>
                          <a:pt x="1" y="24"/>
                        </a:lnTo>
                        <a:lnTo>
                          <a:pt x="1" y="22"/>
                        </a:lnTo>
                        <a:lnTo>
                          <a:pt x="0" y="20"/>
                        </a:lnTo>
                        <a:lnTo>
                          <a:pt x="1" y="18"/>
                        </a:lnTo>
                        <a:lnTo>
                          <a:pt x="4" y="17"/>
                        </a:lnTo>
                        <a:lnTo>
                          <a:pt x="8" y="14"/>
                        </a:lnTo>
                        <a:lnTo>
                          <a:pt x="13" y="11"/>
                        </a:lnTo>
                        <a:lnTo>
                          <a:pt x="17" y="9"/>
                        </a:lnTo>
                        <a:lnTo>
                          <a:pt x="24" y="8"/>
                        </a:lnTo>
                        <a:lnTo>
                          <a:pt x="29" y="7"/>
                        </a:lnTo>
                        <a:lnTo>
                          <a:pt x="55" y="3"/>
                        </a:lnTo>
                        <a:lnTo>
                          <a:pt x="61" y="2"/>
                        </a:lnTo>
                        <a:lnTo>
                          <a:pt x="67" y="0"/>
                        </a:lnTo>
                        <a:lnTo>
                          <a:pt x="73" y="1"/>
                        </a:lnTo>
                        <a:lnTo>
                          <a:pt x="79" y="5"/>
                        </a:lnTo>
                        <a:lnTo>
                          <a:pt x="100" y="11"/>
                        </a:lnTo>
                        <a:lnTo>
                          <a:pt x="112" y="12"/>
                        </a:lnTo>
                        <a:lnTo>
                          <a:pt x="124" y="21"/>
                        </a:lnTo>
                        <a:lnTo>
                          <a:pt x="149" y="38"/>
                        </a:lnTo>
                        <a:lnTo>
                          <a:pt x="159" y="46"/>
                        </a:lnTo>
                        <a:lnTo>
                          <a:pt x="168" y="54"/>
                        </a:lnTo>
                        <a:lnTo>
                          <a:pt x="180" y="57"/>
                        </a:lnTo>
                        <a:lnTo>
                          <a:pt x="212" y="58"/>
                        </a:lnTo>
                        <a:lnTo>
                          <a:pt x="191" y="94"/>
                        </a:lnTo>
                      </a:path>
                    </a:pathLst>
                  </a:custGeom>
                  <a:solidFill>
                    <a:srgbClr val="FFC080"/>
                  </a:solidFill>
                  <a:ln w="12700" cap="rnd">
                    <a:solidFill>
                      <a:srgbClr val="402000"/>
                    </a:solidFill>
                    <a:round/>
                    <a:headEnd/>
                    <a:tailEnd/>
                  </a:ln>
                </p:spPr>
                <p:txBody>
                  <a:bodyPr/>
                  <a:lstStyle/>
                  <a:p>
                    <a:endParaRPr lang="es-SV"/>
                  </a:p>
                </p:txBody>
              </p:sp>
              <p:sp>
                <p:nvSpPr>
                  <p:cNvPr id="14360" name="Freeform 188"/>
                  <p:cNvSpPr>
                    <a:spLocks/>
                  </p:cNvSpPr>
                  <p:nvPr/>
                </p:nvSpPr>
                <p:spPr bwMode="auto">
                  <a:xfrm>
                    <a:off x="4374" y="3724"/>
                    <a:ext cx="23" cy="4"/>
                  </a:xfrm>
                  <a:custGeom>
                    <a:avLst/>
                    <a:gdLst>
                      <a:gd name="T0" fmla="*/ 0 w 23"/>
                      <a:gd name="T1" fmla="*/ 3 h 4"/>
                      <a:gd name="T2" fmla="*/ 2 w 23"/>
                      <a:gd name="T3" fmla="*/ 3 h 4"/>
                      <a:gd name="T4" fmla="*/ 6 w 23"/>
                      <a:gd name="T5" fmla="*/ 2 h 4"/>
                      <a:gd name="T6" fmla="*/ 10 w 23"/>
                      <a:gd name="T7" fmla="*/ 1 h 4"/>
                      <a:gd name="T8" fmla="*/ 12 w 23"/>
                      <a:gd name="T9" fmla="*/ 1 h 4"/>
                      <a:gd name="T10" fmla="*/ 14 w 23"/>
                      <a:gd name="T11" fmla="*/ 1 h 4"/>
                      <a:gd name="T12" fmla="*/ 19 w 23"/>
                      <a:gd name="T13" fmla="*/ 0 h 4"/>
                      <a:gd name="T14" fmla="*/ 22 w 23"/>
                      <a:gd name="T15" fmla="*/ 0 h 4"/>
                      <a:gd name="T16" fmla="*/ 17 w 23"/>
                      <a:gd name="T17" fmla="*/ 0 h 4"/>
                      <a:gd name="T18" fmla="*/ 12 w 23"/>
                      <a:gd name="T19" fmla="*/ 0 h 4"/>
                      <a:gd name="T20" fmla="*/ 10 w 23"/>
                      <a:gd name="T21" fmla="*/ 1 h 4"/>
                      <a:gd name="T22" fmla="*/ 8 w 23"/>
                      <a:gd name="T23" fmla="*/ 1 h 4"/>
                      <a:gd name="T24" fmla="*/ 0 w 23"/>
                      <a:gd name="T25" fmla="*/ 3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4"/>
                      <a:gd name="T41" fmla="*/ 23 w 23"/>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4">
                        <a:moveTo>
                          <a:pt x="0" y="3"/>
                        </a:moveTo>
                        <a:lnTo>
                          <a:pt x="2" y="3"/>
                        </a:lnTo>
                        <a:lnTo>
                          <a:pt x="6" y="2"/>
                        </a:lnTo>
                        <a:lnTo>
                          <a:pt x="10" y="1"/>
                        </a:lnTo>
                        <a:lnTo>
                          <a:pt x="12" y="1"/>
                        </a:lnTo>
                        <a:lnTo>
                          <a:pt x="14" y="1"/>
                        </a:lnTo>
                        <a:lnTo>
                          <a:pt x="19" y="0"/>
                        </a:lnTo>
                        <a:lnTo>
                          <a:pt x="22" y="0"/>
                        </a:lnTo>
                        <a:lnTo>
                          <a:pt x="17" y="0"/>
                        </a:lnTo>
                        <a:lnTo>
                          <a:pt x="12" y="0"/>
                        </a:lnTo>
                        <a:lnTo>
                          <a:pt x="10" y="1"/>
                        </a:lnTo>
                        <a:lnTo>
                          <a:pt x="8" y="1"/>
                        </a:lnTo>
                        <a:lnTo>
                          <a:pt x="0" y="3"/>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s-SV"/>
                  </a:p>
                </p:txBody>
              </p:sp>
              <p:sp>
                <p:nvSpPr>
                  <p:cNvPr id="14361" name="Freeform 189"/>
                  <p:cNvSpPr>
                    <a:spLocks/>
                  </p:cNvSpPr>
                  <p:nvPr/>
                </p:nvSpPr>
                <p:spPr bwMode="auto">
                  <a:xfrm>
                    <a:off x="4529" y="3779"/>
                    <a:ext cx="6" cy="2"/>
                  </a:xfrm>
                  <a:custGeom>
                    <a:avLst/>
                    <a:gdLst>
                      <a:gd name="T0" fmla="*/ 5 w 6"/>
                      <a:gd name="T1" fmla="*/ 0 h 2"/>
                      <a:gd name="T2" fmla="*/ 2 w 6"/>
                      <a:gd name="T3" fmla="*/ 0 h 2"/>
                      <a:gd name="T4" fmla="*/ 0 w 6"/>
                      <a:gd name="T5" fmla="*/ 1 h 2"/>
                      <a:gd name="T6" fmla="*/ 5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5" y="0"/>
                        </a:moveTo>
                        <a:lnTo>
                          <a:pt x="2" y="0"/>
                        </a:lnTo>
                        <a:lnTo>
                          <a:pt x="0" y="1"/>
                        </a:lnTo>
                        <a:lnTo>
                          <a:pt x="5" y="0"/>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s-SV"/>
                  </a:p>
                </p:txBody>
              </p:sp>
              <p:sp>
                <p:nvSpPr>
                  <p:cNvPr id="14362" name="Freeform 190"/>
                  <p:cNvSpPr>
                    <a:spLocks/>
                  </p:cNvSpPr>
                  <p:nvPr/>
                </p:nvSpPr>
                <p:spPr bwMode="auto">
                  <a:xfrm>
                    <a:off x="4412" y="3720"/>
                    <a:ext cx="40" cy="2"/>
                  </a:xfrm>
                  <a:custGeom>
                    <a:avLst/>
                    <a:gdLst>
                      <a:gd name="T0" fmla="*/ 0 w 40"/>
                      <a:gd name="T1" fmla="*/ 0 h 2"/>
                      <a:gd name="T2" fmla="*/ 12 w 40"/>
                      <a:gd name="T3" fmla="*/ 0 h 2"/>
                      <a:gd name="T4" fmla="*/ 17 w 40"/>
                      <a:gd name="T5" fmla="*/ 0 h 2"/>
                      <a:gd name="T6" fmla="*/ 21 w 40"/>
                      <a:gd name="T7" fmla="*/ 0 h 2"/>
                      <a:gd name="T8" fmla="*/ 24 w 40"/>
                      <a:gd name="T9" fmla="*/ 0 h 2"/>
                      <a:gd name="T10" fmla="*/ 27 w 40"/>
                      <a:gd name="T11" fmla="*/ 0 h 2"/>
                      <a:gd name="T12" fmla="*/ 32 w 40"/>
                      <a:gd name="T13" fmla="*/ 1 h 2"/>
                      <a:gd name="T14" fmla="*/ 39 w 40"/>
                      <a:gd name="T15" fmla="*/ 1 h 2"/>
                      <a:gd name="T16" fmla="*/ 35 w 40"/>
                      <a:gd name="T17" fmla="*/ 1 h 2"/>
                      <a:gd name="T18" fmla="*/ 28 w 40"/>
                      <a:gd name="T19" fmla="*/ 1 h 2"/>
                      <a:gd name="T20" fmla="*/ 22 w 40"/>
                      <a:gd name="T21" fmla="*/ 0 h 2"/>
                      <a:gd name="T22" fmla="*/ 18 w 40"/>
                      <a:gd name="T23" fmla="*/ 0 h 2"/>
                      <a:gd name="T24" fmla="*/ 15 w 40"/>
                      <a:gd name="T25" fmla="*/ 0 h 2"/>
                      <a:gd name="T26" fmla="*/ 9 w 40"/>
                      <a:gd name="T27" fmla="*/ 0 h 2"/>
                      <a:gd name="T28" fmla="*/ 0 w 40"/>
                      <a:gd name="T29" fmla="*/ 0 h 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0"/>
                      <a:gd name="T46" fmla="*/ 0 h 2"/>
                      <a:gd name="T47" fmla="*/ 40 w 40"/>
                      <a:gd name="T48" fmla="*/ 2 h 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0" h="2">
                        <a:moveTo>
                          <a:pt x="0" y="0"/>
                        </a:moveTo>
                        <a:lnTo>
                          <a:pt x="12" y="0"/>
                        </a:lnTo>
                        <a:lnTo>
                          <a:pt x="17" y="0"/>
                        </a:lnTo>
                        <a:lnTo>
                          <a:pt x="21" y="0"/>
                        </a:lnTo>
                        <a:lnTo>
                          <a:pt x="24" y="0"/>
                        </a:lnTo>
                        <a:lnTo>
                          <a:pt x="27" y="0"/>
                        </a:lnTo>
                        <a:lnTo>
                          <a:pt x="32" y="1"/>
                        </a:lnTo>
                        <a:lnTo>
                          <a:pt x="39" y="1"/>
                        </a:lnTo>
                        <a:lnTo>
                          <a:pt x="35" y="1"/>
                        </a:lnTo>
                        <a:lnTo>
                          <a:pt x="28" y="1"/>
                        </a:lnTo>
                        <a:lnTo>
                          <a:pt x="22" y="0"/>
                        </a:lnTo>
                        <a:lnTo>
                          <a:pt x="18" y="0"/>
                        </a:lnTo>
                        <a:lnTo>
                          <a:pt x="15" y="0"/>
                        </a:lnTo>
                        <a:lnTo>
                          <a:pt x="9" y="0"/>
                        </a:lnTo>
                        <a:lnTo>
                          <a:pt x="0" y="0"/>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s-SV"/>
                  </a:p>
                </p:txBody>
              </p:sp>
              <p:sp>
                <p:nvSpPr>
                  <p:cNvPr id="14363" name="Freeform 191"/>
                  <p:cNvSpPr>
                    <a:spLocks/>
                  </p:cNvSpPr>
                  <p:nvPr/>
                </p:nvSpPr>
                <p:spPr bwMode="auto">
                  <a:xfrm>
                    <a:off x="4423" y="3759"/>
                    <a:ext cx="7" cy="5"/>
                  </a:xfrm>
                  <a:custGeom>
                    <a:avLst/>
                    <a:gdLst>
                      <a:gd name="T0" fmla="*/ 0 w 7"/>
                      <a:gd name="T1" fmla="*/ 0 h 5"/>
                      <a:gd name="T2" fmla="*/ 6 w 7"/>
                      <a:gd name="T3" fmla="*/ 2 h 5"/>
                      <a:gd name="T4" fmla="*/ 0 w 7"/>
                      <a:gd name="T5" fmla="*/ 4 h 5"/>
                      <a:gd name="T6" fmla="*/ 0 w 7"/>
                      <a:gd name="T7" fmla="*/ 0 h 5"/>
                      <a:gd name="T8" fmla="*/ 0 60000 65536"/>
                      <a:gd name="T9" fmla="*/ 0 60000 65536"/>
                      <a:gd name="T10" fmla="*/ 0 60000 65536"/>
                      <a:gd name="T11" fmla="*/ 0 60000 65536"/>
                      <a:gd name="T12" fmla="*/ 0 w 7"/>
                      <a:gd name="T13" fmla="*/ 0 h 5"/>
                      <a:gd name="T14" fmla="*/ 7 w 7"/>
                      <a:gd name="T15" fmla="*/ 5 h 5"/>
                    </a:gdLst>
                    <a:ahLst/>
                    <a:cxnLst>
                      <a:cxn ang="T8">
                        <a:pos x="T0" y="T1"/>
                      </a:cxn>
                      <a:cxn ang="T9">
                        <a:pos x="T2" y="T3"/>
                      </a:cxn>
                      <a:cxn ang="T10">
                        <a:pos x="T4" y="T5"/>
                      </a:cxn>
                      <a:cxn ang="T11">
                        <a:pos x="T6" y="T7"/>
                      </a:cxn>
                    </a:cxnLst>
                    <a:rect l="T12" t="T13" r="T14" b="T15"/>
                    <a:pathLst>
                      <a:path w="7" h="5">
                        <a:moveTo>
                          <a:pt x="0" y="0"/>
                        </a:moveTo>
                        <a:lnTo>
                          <a:pt x="6" y="2"/>
                        </a:lnTo>
                        <a:lnTo>
                          <a:pt x="0" y="4"/>
                        </a:lnTo>
                        <a:lnTo>
                          <a:pt x="0" y="0"/>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s-SV"/>
                  </a:p>
                </p:txBody>
              </p:sp>
              <p:sp>
                <p:nvSpPr>
                  <p:cNvPr id="14364" name="Freeform 192"/>
                  <p:cNvSpPr>
                    <a:spLocks/>
                  </p:cNvSpPr>
                  <p:nvPr/>
                </p:nvSpPr>
                <p:spPr bwMode="auto">
                  <a:xfrm>
                    <a:off x="4377" y="3731"/>
                    <a:ext cx="3" cy="5"/>
                  </a:xfrm>
                  <a:custGeom>
                    <a:avLst/>
                    <a:gdLst>
                      <a:gd name="T0" fmla="*/ 1 w 3"/>
                      <a:gd name="T1" fmla="*/ 4 h 5"/>
                      <a:gd name="T2" fmla="*/ 0 w 3"/>
                      <a:gd name="T3" fmla="*/ 3 h 5"/>
                      <a:gd name="T4" fmla="*/ 1 w 3"/>
                      <a:gd name="T5" fmla="*/ 1 h 5"/>
                      <a:gd name="T6" fmla="*/ 2 w 3"/>
                      <a:gd name="T7" fmla="*/ 0 h 5"/>
                      <a:gd name="T8" fmla="*/ 1 w 3"/>
                      <a:gd name="T9" fmla="*/ 4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1" y="4"/>
                        </a:moveTo>
                        <a:lnTo>
                          <a:pt x="0" y="3"/>
                        </a:lnTo>
                        <a:lnTo>
                          <a:pt x="1" y="1"/>
                        </a:lnTo>
                        <a:lnTo>
                          <a:pt x="2" y="0"/>
                        </a:lnTo>
                        <a:lnTo>
                          <a:pt x="1" y="4"/>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s-SV"/>
                  </a:p>
                </p:txBody>
              </p:sp>
              <p:sp>
                <p:nvSpPr>
                  <p:cNvPr id="14365" name="Freeform 193"/>
                  <p:cNvSpPr>
                    <a:spLocks/>
                  </p:cNvSpPr>
                  <p:nvPr/>
                </p:nvSpPr>
                <p:spPr bwMode="auto">
                  <a:xfrm>
                    <a:off x="4369" y="3723"/>
                    <a:ext cx="3" cy="6"/>
                  </a:xfrm>
                  <a:custGeom>
                    <a:avLst/>
                    <a:gdLst>
                      <a:gd name="T0" fmla="*/ 0 w 3"/>
                      <a:gd name="T1" fmla="*/ 5 h 6"/>
                      <a:gd name="T2" fmla="*/ 0 w 3"/>
                      <a:gd name="T3" fmla="*/ 3 h 6"/>
                      <a:gd name="T4" fmla="*/ 1 w 3"/>
                      <a:gd name="T5" fmla="*/ 2 h 6"/>
                      <a:gd name="T6" fmla="*/ 2 w 3"/>
                      <a:gd name="T7" fmla="*/ 0 h 6"/>
                      <a:gd name="T8" fmla="*/ 1 w 3"/>
                      <a:gd name="T9" fmla="*/ 3 h 6"/>
                      <a:gd name="T10" fmla="*/ 0 w 3"/>
                      <a:gd name="T11" fmla="*/ 5 h 6"/>
                      <a:gd name="T12" fmla="*/ 0 60000 65536"/>
                      <a:gd name="T13" fmla="*/ 0 60000 65536"/>
                      <a:gd name="T14" fmla="*/ 0 60000 65536"/>
                      <a:gd name="T15" fmla="*/ 0 60000 65536"/>
                      <a:gd name="T16" fmla="*/ 0 60000 65536"/>
                      <a:gd name="T17" fmla="*/ 0 60000 65536"/>
                      <a:gd name="T18" fmla="*/ 0 w 3"/>
                      <a:gd name="T19" fmla="*/ 0 h 6"/>
                      <a:gd name="T20" fmla="*/ 3 w 3"/>
                      <a:gd name="T21" fmla="*/ 6 h 6"/>
                    </a:gdLst>
                    <a:ahLst/>
                    <a:cxnLst>
                      <a:cxn ang="T12">
                        <a:pos x="T0" y="T1"/>
                      </a:cxn>
                      <a:cxn ang="T13">
                        <a:pos x="T2" y="T3"/>
                      </a:cxn>
                      <a:cxn ang="T14">
                        <a:pos x="T4" y="T5"/>
                      </a:cxn>
                      <a:cxn ang="T15">
                        <a:pos x="T6" y="T7"/>
                      </a:cxn>
                      <a:cxn ang="T16">
                        <a:pos x="T8" y="T9"/>
                      </a:cxn>
                      <a:cxn ang="T17">
                        <a:pos x="T10" y="T11"/>
                      </a:cxn>
                    </a:cxnLst>
                    <a:rect l="T18" t="T19" r="T20" b="T21"/>
                    <a:pathLst>
                      <a:path w="3" h="6">
                        <a:moveTo>
                          <a:pt x="0" y="5"/>
                        </a:moveTo>
                        <a:lnTo>
                          <a:pt x="0" y="3"/>
                        </a:lnTo>
                        <a:lnTo>
                          <a:pt x="1" y="2"/>
                        </a:lnTo>
                        <a:lnTo>
                          <a:pt x="2" y="0"/>
                        </a:lnTo>
                        <a:lnTo>
                          <a:pt x="1" y="3"/>
                        </a:lnTo>
                        <a:lnTo>
                          <a:pt x="0" y="5"/>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s-SV"/>
                  </a:p>
                </p:txBody>
              </p:sp>
              <p:sp>
                <p:nvSpPr>
                  <p:cNvPr id="14366" name="Freeform 194"/>
                  <p:cNvSpPr>
                    <a:spLocks/>
                  </p:cNvSpPr>
                  <p:nvPr/>
                </p:nvSpPr>
                <p:spPr bwMode="auto">
                  <a:xfrm>
                    <a:off x="4462" y="3753"/>
                    <a:ext cx="12" cy="4"/>
                  </a:xfrm>
                  <a:custGeom>
                    <a:avLst/>
                    <a:gdLst>
                      <a:gd name="T0" fmla="*/ 0 w 12"/>
                      <a:gd name="T1" fmla="*/ 2 h 4"/>
                      <a:gd name="T2" fmla="*/ 1 w 12"/>
                      <a:gd name="T3" fmla="*/ 3 h 4"/>
                      <a:gd name="T4" fmla="*/ 2 w 12"/>
                      <a:gd name="T5" fmla="*/ 2 h 4"/>
                      <a:gd name="T6" fmla="*/ 6 w 12"/>
                      <a:gd name="T7" fmla="*/ 2 h 4"/>
                      <a:gd name="T8" fmla="*/ 9 w 12"/>
                      <a:gd name="T9" fmla="*/ 2 h 4"/>
                      <a:gd name="T10" fmla="*/ 11 w 12"/>
                      <a:gd name="T11" fmla="*/ 3 h 4"/>
                      <a:gd name="T12" fmla="*/ 8 w 12"/>
                      <a:gd name="T13" fmla="*/ 2 h 4"/>
                      <a:gd name="T14" fmla="*/ 5 w 12"/>
                      <a:gd name="T15" fmla="*/ 1 h 4"/>
                      <a:gd name="T16" fmla="*/ 3 w 12"/>
                      <a:gd name="T17" fmla="*/ 0 h 4"/>
                      <a:gd name="T18" fmla="*/ 5 w 12"/>
                      <a:gd name="T19" fmla="*/ 2 h 4"/>
                      <a:gd name="T20" fmla="*/ 2 w 12"/>
                      <a:gd name="T21" fmla="*/ 2 h 4"/>
                      <a:gd name="T22" fmla="*/ 0 w 12"/>
                      <a:gd name="T23" fmla="*/ 2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4"/>
                      <a:gd name="T38" fmla="*/ 12 w 12"/>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4">
                        <a:moveTo>
                          <a:pt x="0" y="2"/>
                        </a:moveTo>
                        <a:lnTo>
                          <a:pt x="1" y="3"/>
                        </a:lnTo>
                        <a:lnTo>
                          <a:pt x="2" y="2"/>
                        </a:lnTo>
                        <a:lnTo>
                          <a:pt x="6" y="2"/>
                        </a:lnTo>
                        <a:lnTo>
                          <a:pt x="9" y="2"/>
                        </a:lnTo>
                        <a:lnTo>
                          <a:pt x="11" y="3"/>
                        </a:lnTo>
                        <a:lnTo>
                          <a:pt x="8" y="2"/>
                        </a:lnTo>
                        <a:lnTo>
                          <a:pt x="5" y="1"/>
                        </a:lnTo>
                        <a:lnTo>
                          <a:pt x="3" y="0"/>
                        </a:lnTo>
                        <a:lnTo>
                          <a:pt x="5" y="2"/>
                        </a:lnTo>
                        <a:lnTo>
                          <a:pt x="2" y="2"/>
                        </a:lnTo>
                        <a:lnTo>
                          <a:pt x="0" y="2"/>
                        </a:lnTo>
                      </a:path>
                    </a:pathLst>
                  </a:custGeom>
                  <a:solidFill>
                    <a:srgbClr val="402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s-SV"/>
                  </a:p>
                </p:txBody>
              </p:sp>
            </p:grpSp>
            <p:sp>
              <p:nvSpPr>
                <p:cNvPr id="14352" name="Freeform 195"/>
                <p:cNvSpPr>
                  <a:spLocks/>
                </p:cNvSpPr>
                <p:nvPr/>
              </p:nvSpPr>
              <p:spPr bwMode="auto">
                <a:xfrm>
                  <a:off x="4534" y="3749"/>
                  <a:ext cx="206" cy="93"/>
                </a:xfrm>
                <a:custGeom>
                  <a:avLst/>
                  <a:gdLst>
                    <a:gd name="T0" fmla="*/ 176 w 206"/>
                    <a:gd name="T1" fmla="*/ 9 h 93"/>
                    <a:gd name="T2" fmla="*/ 122 w 206"/>
                    <a:gd name="T3" fmla="*/ 14 h 93"/>
                    <a:gd name="T4" fmla="*/ 81 w 206"/>
                    <a:gd name="T5" fmla="*/ 18 h 93"/>
                    <a:gd name="T6" fmla="*/ 59 w 206"/>
                    <a:gd name="T7" fmla="*/ 17 h 93"/>
                    <a:gd name="T8" fmla="*/ 17 w 206"/>
                    <a:gd name="T9" fmla="*/ 16 h 93"/>
                    <a:gd name="T10" fmla="*/ 5 w 206"/>
                    <a:gd name="T11" fmla="*/ 33 h 93"/>
                    <a:gd name="T12" fmla="*/ 0 w 206"/>
                    <a:gd name="T13" fmla="*/ 58 h 93"/>
                    <a:gd name="T14" fmla="*/ 30 w 206"/>
                    <a:gd name="T15" fmla="*/ 63 h 93"/>
                    <a:gd name="T16" fmla="*/ 86 w 206"/>
                    <a:gd name="T17" fmla="*/ 78 h 93"/>
                    <a:gd name="T18" fmla="*/ 199 w 206"/>
                    <a:gd name="T19" fmla="*/ 92 h 93"/>
                    <a:gd name="T20" fmla="*/ 205 w 206"/>
                    <a:gd name="T21" fmla="*/ 0 h 93"/>
                    <a:gd name="T22" fmla="*/ 176 w 206"/>
                    <a:gd name="T23" fmla="*/ 9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6"/>
                    <a:gd name="T37" fmla="*/ 0 h 93"/>
                    <a:gd name="T38" fmla="*/ 206 w 206"/>
                    <a:gd name="T39" fmla="*/ 93 h 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6" h="93">
                      <a:moveTo>
                        <a:pt x="176" y="9"/>
                      </a:moveTo>
                      <a:lnTo>
                        <a:pt x="122" y="14"/>
                      </a:lnTo>
                      <a:lnTo>
                        <a:pt x="81" y="18"/>
                      </a:lnTo>
                      <a:lnTo>
                        <a:pt x="59" y="17"/>
                      </a:lnTo>
                      <a:lnTo>
                        <a:pt x="17" y="16"/>
                      </a:lnTo>
                      <a:lnTo>
                        <a:pt x="5" y="33"/>
                      </a:lnTo>
                      <a:lnTo>
                        <a:pt x="0" y="58"/>
                      </a:lnTo>
                      <a:lnTo>
                        <a:pt x="30" y="63"/>
                      </a:lnTo>
                      <a:lnTo>
                        <a:pt x="86" y="78"/>
                      </a:lnTo>
                      <a:lnTo>
                        <a:pt x="199" y="92"/>
                      </a:lnTo>
                      <a:lnTo>
                        <a:pt x="205" y="0"/>
                      </a:lnTo>
                      <a:lnTo>
                        <a:pt x="176" y="9"/>
                      </a:lnTo>
                    </a:path>
                  </a:pathLst>
                </a:custGeom>
                <a:solidFill>
                  <a:srgbClr val="000060"/>
                </a:solidFill>
                <a:ln w="12700" cap="rnd">
                  <a:solidFill>
                    <a:srgbClr val="000000"/>
                  </a:solidFill>
                  <a:round/>
                  <a:headEnd/>
                  <a:tailEnd/>
                </a:ln>
              </p:spPr>
              <p:txBody>
                <a:bodyPr/>
                <a:lstStyle/>
                <a:p>
                  <a:endParaRPr lang="es-SV"/>
                </a:p>
              </p:txBody>
            </p:sp>
            <p:sp>
              <p:nvSpPr>
                <p:cNvPr id="14353" name="Freeform 196"/>
                <p:cNvSpPr>
                  <a:spLocks/>
                </p:cNvSpPr>
                <p:nvPr/>
              </p:nvSpPr>
              <p:spPr bwMode="auto">
                <a:xfrm>
                  <a:off x="4550" y="3759"/>
                  <a:ext cx="182" cy="67"/>
                </a:xfrm>
                <a:custGeom>
                  <a:avLst/>
                  <a:gdLst>
                    <a:gd name="T0" fmla="*/ 160 w 182"/>
                    <a:gd name="T1" fmla="*/ 0 h 67"/>
                    <a:gd name="T2" fmla="*/ 118 w 182"/>
                    <a:gd name="T3" fmla="*/ 6 h 67"/>
                    <a:gd name="T4" fmla="*/ 63 w 182"/>
                    <a:gd name="T5" fmla="*/ 11 h 67"/>
                    <a:gd name="T6" fmla="*/ 28 w 182"/>
                    <a:gd name="T7" fmla="*/ 10 h 67"/>
                    <a:gd name="T8" fmla="*/ 11 w 182"/>
                    <a:gd name="T9" fmla="*/ 11 h 67"/>
                    <a:gd name="T10" fmla="*/ 3 w 182"/>
                    <a:gd name="T11" fmla="*/ 21 h 67"/>
                    <a:gd name="T12" fmla="*/ 0 w 182"/>
                    <a:gd name="T13" fmla="*/ 37 h 67"/>
                    <a:gd name="T14" fmla="*/ 44 w 182"/>
                    <a:gd name="T15" fmla="*/ 49 h 67"/>
                    <a:gd name="T16" fmla="*/ 37 w 182"/>
                    <a:gd name="T17" fmla="*/ 39 h 67"/>
                    <a:gd name="T18" fmla="*/ 31 w 182"/>
                    <a:gd name="T19" fmla="*/ 26 h 67"/>
                    <a:gd name="T20" fmla="*/ 42 w 182"/>
                    <a:gd name="T21" fmla="*/ 38 h 67"/>
                    <a:gd name="T22" fmla="*/ 61 w 182"/>
                    <a:gd name="T23" fmla="*/ 52 h 67"/>
                    <a:gd name="T24" fmla="*/ 106 w 182"/>
                    <a:gd name="T25" fmla="*/ 66 h 67"/>
                    <a:gd name="T26" fmla="*/ 139 w 182"/>
                    <a:gd name="T27" fmla="*/ 66 h 67"/>
                    <a:gd name="T28" fmla="*/ 95 w 182"/>
                    <a:gd name="T29" fmla="*/ 53 h 67"/>
                    <a:gd name="T30" fmla="*/ 67 w 182"/>
                    <a:gd name="T31" fmla="*/ 36 h 67"/>
                    <a:gd name="T32" fmla="*/ 102 w 182"/>
                    <a:gd name="T33" fmla="*/ 48 h 67"/>
                    <a:gd name="T34" fmla="*/ 136 w 182"/>
                    <a:gd name="T35" fmla="*/ 58 h 67"/>
                    <a:gd name="T36" fmla="*/ 181 w 182"/>
                    <a:gd name="T37" fmla="*/ 66 h 67"/>
                    <a:gd name="T38" fmla="*/ 179 w 182"/>
                    <a:gd name="T39" fmla="*/ 25 h 67"/>
                    <a:gd name="T40" fmla="*/ 160 w 182"/>
                    <a:gd name="T41" fmla="*/ 0 h 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2"/>
                    <a:gd name="T64" fmla="*/ 0 h 67"/>
                    <a:gd name="T65" fmla="*/ 182 w 182"/>
                    <a:gd name="T66" fmla="*/ 67 h 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2" h="67">
                      <a:moveTo>
                        <a:pt x="160" y="0"/>
                      </a:moveTo>
                      <a:lnTo>
                        <a:pt x="118" y="6"/>
                      </a:lnTo>
                      <a:lnTo>
                        <a:pt x="63" y="11"/>
                      </a:lnTo>
                      <a:lnTo>
                        <a:pt x="28" y="10"/>
                      </a:lnTo>
                      <a:lnTo>
                        <a:pt x="11" y="11"/>
                      </a:lnTo>
                      <a:lnTo>
                        <a:pt x="3" y="21"/>
                      </a:lnTo>
                      <a:lnTo>
                        <a:pt x="0" y="37"/>
                      </a:lnTo>
                      <a:lnTo>
                        <a:pt x="44" y="49"/>
                      </a:lnTo>
                      <a:lnTo>
                        <a:pt x="37" y="39"/>
                      </a:lnTo>
                      <a:lnTo>
                        <a:pt x="31" y="26"/>
                      </a:lnTo>
                      <a:lnTo>
                        <a:pt x="42" y="38"/>
                      </a:lnTo>
                      <a:lnTo>
                        <a:pt x="61" y="52"/>
                      </a:lnTo>
                      <a:lnTo>
                        <a:pt x="106" y="66"/>
                      </a:lnTo>
                      <a:lnTo>
                        <a:pt x="139" y="66"/>
                      </a:lnTo>
                      <a:lnTo>
                        <a:pt x="95" y="53"/>
                      </a:lnTo>
                      <a:lnTo>
                        <a:pt x="67" y="36"/>
                      </a:lnTo>
                      <a:lnTo>
                        <a:pt x="102" y="48"/>
                      </a:lnTo>
                      <a:lnTo>
                        <a:pt x="136" y="58"/>
                      </a:lnTo>
                      <a:lnTo>
                        <a:pt x="181" y="66"/>
                      </a:lnTo>
                      <a:lnTo>
                        <a:pt x="179" y="25"/>
                      </a:lnTo>
                      <a:lnTo>
                        <a:pt x="160" y="0"/>
                      </a:lnTo>
                    </a:path>
                  </a:pathLst>
                </a:custGeom>
                <a:solidFill>
                  <a:srgbClr val="0000E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s-SV"/>
                </a:p>
              </p:txBody>
            </p:sp>
            <p:sp>
              <p:nvSpPr>
                <p:cNvPr id="14354" name="Freeform 197"/>
                <p:cNvSpPr>
                  <a:spLocks/>
                </p:cNvSpPr>
                <p:nvPr/>
              </p:nvSpPr>
              <p:spPr bwMode="auto">
                <a:xfrm>
                  <a:off x="4500" y="3501"/>
                  <a:ext cx="432" cy="397"/>
                </a:xfrm>
                <a:custGeom>
                  <a:avLst/>
                  <a:gdLst>
                    <a:gd name="T0" fmla="*/ 390 w 432"/>
                    <a:gd name="T1" fmla="*/ 0 h 397"/>
                    <a:gd name="T2" fmla="*/ 364 w 432"/>
                    <a:gd name="T3" fmla="*/ 4 h 397"/>
                    <a:gd name="T4" fmla="*/ 341 w 432"/>
                    <a:gd name="T5" fmla="*/ 19 h 397"/>
                    <a:gd name="T6" fmla="*/ 329 w 432"/>
                    <a:gd name="T7" fmla="*/ 40 h 397"/>
                    <a:gd name="T8" fmla="*/ 327 w 432"/>
                    <a:gd name="T9" fmla="*/ 70 h 397"/>
                    <a:gd name="T10" fmla="*/ 318 w 432"/>
                    <a:gd name="T11" fmla="*/ 112 h 397"/>
                    <a:gd name="T12" fmla="*/ 305 w 432"/>
                    <a:gd name="T13" fmla="*/ 149 h 397"/>
                    <a:gd name="T14" fmla="*/ 288 w 432"/>
                    <a:gd name="T15" fmla="*/ 193 h 397"/>
                    <a:gd name="T16" fmla="*/ 278 w 432"/>
                    <a:gd name="T17" fmla="*/ 227 h 397"/>
                    <a:gd name="T18" fmla="*/ 264 w 432"/>
                    <a:gd name="T19" fmla="*/ 263 h 397"/>
                    <a:gd name="T20" fmla="*/ 303 w 432"/>
                    <a:gd name="T21" fmla="*/ 276 h 397"/>
                    <a:gd name="T22" fmla="*/ 260 w 432"/>
                    <a:gd name="T23" fmla="*/ 271 h 397"/>
                    <a:gd name="T24" fmla="*/ 249 w 432"/>
                    <a:gd name="T25" fmla="*/ 284 h 397"/>
                    <a:gd name="T26" fmla="*/ 269 w 432"/>
                    <a:gd name="T27" fmla="*/ 301 h 397"/>
                    <a:gd name="T28" fmla="*/ 242 w 432"/>
                    <a:gd name="T29" fmla="*/ 291 h 397"/>
                    <a:gd name="T30" fmla="*/ 211 w 432"/>
                    <a:gd name="T31" fmla="*/ 302 h 397"/>
                    <a:gd name="T32" fmla="*/ 171 w 432"/>
                    <a:gd name="T33" fmla="*/ 311 h 397"/>
                    <a:gd name="T34" fmla="*/ 121 w 432"/>
                    <a:gd name="T35" fmla="*/ 324 h 397"/>
                    <a:gd name="T36" fmla="*/ 83 w 432"/>
                    <a:gd name="T37" fmla="*/ 328 h 397"/>
                    <a:gd name="T38" fmla="*/ 39 w 432"/>
                    <a:gd name="T39" fmla="*/ 332 h 397"/>
                    <a:gd name="T40" fmla="*/ 10 w 432"/>
                    <a:gd name="T41" fmla="*/ 330 h 397"/>
                    <a:gd name="T42" fmla="*/ 5 w 432"/>
                    <a:gd name="T43" fmla="*/ 340 h 397"/>
                    <a:gd name="T44" fmla="*/ 0 w 432"/>
                    <a:gd name="T45" fmla="*/ 359 h 397"/>
                    <a:gd name="T46" fmla="*/ 0 w 432"/>
                    <a:gd name="T47" fmla="*/ 372 h 397"/>
                    <a:gd name="T48" fmla="*/ 30 w 432"/>
                    <a:gd name="T49" fmla="*/ 384 h 397"/>
                    <a:gd name="T50" fmla="*/ 35 w 432"/>
                    <a:gd name="T51" fmla="*/ 373 h 397"/>
                    <a:gd name="T52" fmla="*/ 43 w 432"/>
                    <a:gd name="T53" fmla="*/ 384 h 397"/>
                    <a:gd name="T54" fmla="*/ 87 w 432"/>
                    <a:gd name="T55" fmla="*/ 389 h 397"/>
                    <a:gd name="T56" fmla="*/ 172 w 432"/>
                    <a:gd name="T57" fmla="*/ 396 h 397"/>
                    <a:gd name="T58" fmla="*/ 280 w 432"/>
                    <a:gd name="T59" fmla="*/ 376 h 397"/>
                    <a:gd name="T60" fmla="*/ 303 w 432"/>
                    <a:gd name="T61" fmla="*/ 370 h 397"/>
                    <a:gd name="T62" fmla="*/ 337 w 432"/>
                    <a:gd name="T63" fmla="*/ 317 h 397"/>
                    <a:gd name="T64" fmla="*/ 383 w 432"/>
                    <a:gd name="T65" fmla="*/ 224 h 397"/>
                    <a:gd name="T66" fmla="*/ 416 w 432"/>
                    <a:gd name="T67" fmla="*/ 123 h 397"/>
                    <a:gd name="T68" fmla="*/ 431 w 432"/>
                    <a:gd name="T69" fmla="*/ 83 h 397"/>
                    <a:gd name="T70" fmla="*/ 426 w 432"/>
                    <a:gd name="T71" fmla="*/ 42 h 397"/>
                    <a:gd name="T72" fmla="*/ 410 w 432"/>
                    <a:gd name="T73" fmla="*/ 12 h 397"/>
                    <a:gd name="T74" fmla="*/ 390 w 432"/>
                    <a:gd name="T75" fmla="*/ 0 h 3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32"/>
                    <a:gd name="T115" fmla="*/ 0 h 397"/>
                    <a:gd name="T116" fmla="*/ 432 w 432"/>
                    <a:gd name="T117" fmla="*/ 397 h 3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32" h="397">
                      <a:moveTo>
                        <a:pt x="390" y="0"/>
                      </a:moveTo>
                      <a:lnTo>
                        <a:pt x="364" y="4"/>
                      </a:lnTo>
                      <a:lnTo>
                        <a:pt x="341" y="19"/>
                      </a:lnTo>
                      <a:lnTo>
                        <a:pt x="329" y="40"/>
                      </a:lnTo>
                      <a:lnTo>
                        <a:pt x="327" y="70"/>
                      </a:lnTo>
                      <a:lnTo>
                        <a:pt x="318" y="112"/>
                      </a:lnTo>
                      <a:lnTo>
                        <a:pt x="305" y="149"/>
                      </a:lnTo>
                      <a:lnTo>
                        <a:pt x="288" y="193"/>
                      </a:lnTo>
                      <a:lnTo>
                        <a:pt x="278" y="227"/>
                      </a:lnTo>
                      <a:lnTo>
                        <a:pt x="264" y="263"/>
                      </a:lnTo>
                      <a:lnTo>
                        <a:pt x="303" y="276"/>
                      </a:lnTo>
                      <a:lnTo>
                        <a:pt x="260" y="271"/>
                      </a:lnTo>
                      <a:lnTo>
                        <a:pt x="249" y="284"/>
                      </a:lnTo>
                      <a:lnTo>
                        <a:pt x="269" y="301"/>
                      </a:lnTo>
                      <a:lnTo>
                        <a:pt x="242" y="291"/>
                      </a:lnTo>
                      <a:lnTo>
                        <a:pt x="211" y="302"/>
                      </a:lnTo>
                      <a:lnTo>
                        <a:pt x="171" y="311"/>
                      </a:lnTo>
                      <a:lnTo>
                        <a:pt x="121" y="324"/>
                      </a:lnTo>
                      <a:lnTo>
                        <a:pt x="83" y="328"/>
                      </a:lnTo>
                      <a:lnTo>
                        <a:pt x="39" y="332"/>
                      </a:lnTo>
                      <a:lnTo>
                        <a:pt x="10" y="330"/>
                      </a:lnTo>
                      <a:lnTo>
                        <a:pt x="5" y="340"/>
                      </a:lnTo>
                      <a:lnTo>
                        <a:pt x="0" y="359"/>
                      </a:lnTo>
                      <a:lnTo>
                        <a:pt x="0" y="372"/>
                      </a:lnTo>
                      <a:lnTo>
                        <a:pt x="30" y="384"/>
                      </a:lnTo>
                      <a:lnTo>
                        <a:pt x="35" y="373"/>
                      </a:lnTo>
                      <a:lnTo>
                        <a:pt x="43" y="384"/>
                      </a:lnTo>
                      <a:lnTo>
                        <a:pt x="87" y="389"/>
                      </a:lnTo>
                      <a:lnTo>
                        <a:pt x="172" y="396"/>
                      </a:lnTo>
                      <a:lnTo>
                        <a:pt x="280" y="376"/>
                      </a:lnTo>
                      <a:lnTo>
                        <a:pt x="303" y="370"/>
                      </a:lnTo>
                      <a:lnTo>
                        <a:pt x="337" y="317"/>
                      </a:lnTo>
                      <a:lnTo>
                        <a:pt x="383" y="224"/>
                      </a:lnTo>
                      <a:lnTo>
                        <a:pt x="416" y="123"/>
                      </a:lnTo>
                      <a:lnTo>
                        <a:pt x="431" y="83"/>
                      </a:lnTo>
                      <a:lnTo>
                        <a:pt x="426" y="42"/>
                      </a:lnTo>
                      <a:lnTo>
                        <a:pt x="410" y="12"/>
                      </a:lnTo>
                      <a:lnTo>
                        <a:pt x="390" y="0"/>
                      </a:lnTo>
                    </a:path>
                  </a:pathLst>
                </a:custGeom>
                <a:solidFill>
                  <a:srgbClr val="0000E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s-SV"/>
                </a:p>
              </p:txBody>
            </p:sp>
            <p:sp>
              <p:nvSpPr>
                <p:cNvPr id="14355" name="Freeform 198"/>
                <p:cNvSpPr>
                  <a:spLocks/>
                </p:cNvSpPr>
                <p:nvPr/>
              </p:nvSpPr>
              <p:spPr bwMode="auto">
                <a:xfrm>
                  <a:off x="4716" y="3487"/>
                  <a:ext cx="160" cy="306"/>
                </a:xfrm>
                <a:custGeom>
                  <a:avLst/>
                  <a:gdLst>
                    <a:gd name="T0" fmla="*/ 137 w 160"/>
                    <a:gd name="T1" fmla="*/ 0 h 306"/>
                    <a:gd name="T2" fmla="*/ 159 w 160"/>
                    <a:gd name="T3" fmla="*/ 17 h 306"/>
                    <a:gd name="T4" fmla="*/ 148 w 160"/>
                    <a:gd name="T5" fmla="*/ 23 h 306"/>
                    <a:gd name="T6" fmla="*/ 133 w 160"/>
                    <a:gd name="T7" fmla="*/ 43 h 306"/>
                    <a:gd name="T8" fmla="*/ 111 w 160"/>
                    <a:gd name="T9" fmla="*/ 59 h 306"/>
                    <a:gd name="T10" fmla="*/ 98 w 160"/>
                    <a:gd name="T11" fmla="*/ 112 h 306"/>
                    <a:gd name="T12" fmla="*/ 85 w 160"/>
                    <a:gd name="T13" fmla="*/ 143 h 306"/>
                    <a:gd name="T14" fmla="*/ 68 w 160"/>
                    <a:gd name="T15" fmla="*/ 169 h 306"/>
                    <a:gd name="T16" fmla="*/ 52 w 160"/>
                    <a:gd name="T17" fmla="*/ 191 h 306"/>
                    <a:gd name="T18" fmla="*/ 74 w 160"/>
                    <a:gd name="T19" fmla="*/ 173 h 306"/>
                    <a:gd name="T20" fmla="*/ 89 w 160"/>
                    <a:gd name="T21" fmla="*/ 147 h 306"/>
                    <a:gd name="T22" fmla="*/ 74 w 160"/>
                    <a:gd name="T23" fmla="*/ 188 h 306"/>
                    <a:gd name="T24" fmla="*/ 61 w 160"/>
                    <a:gd name="T25" fmla="*/ 224 h 306"/>
                    <a:gd name="T26" fmla="*/ 50 w 160"/>
                    <a:gd name="T27" fmla="*/ 259 h 306"/>
                    <a:gd name="T28" fmla="*/ 42 w 160"/>
                    <a:gd name="T29" fmla="*/ 279 h 306"/>
                    <a:gd name="T30" fmla="*/ 33 w 160"/>
                    <a:gd name="T31" fmla="*/ 289 h 306"/>
                    <a:gd name="T32" fmla="*/ 24 w 160"/>
                    <a:gd name="T33" fmla="*/ 299 h 306"/>
                    <a:gd name="T34" fmla="*/ 8 w 160"/>
                    <a:gd name="T35" fmla="*/ 305 h 306"/>
                    <a:gd name="T36" fmla="*/ 7 w 160"/>
                    <a:gd name="T37" fmla="*/ 286 h 306"/>
                    <a:gd name="T38" fmla="*/ 5 w 160"/>
                    <a:gd name="T39" fmla="*/ 265 h 306"/>
                    <a:gd name="T40" fmla="*/ 0 w 160"/>
                    <a:gd name="T41" fmla="*/ 243 h 306"/>
                    <a:gd name="T42" fmla="*/ 0 w 160"/>
                    <a:gd name="T43" fmla="*/ 221 h 306"/>
                    <a:gd name="T44" fmla="*/ 8 w 160"/>
                    <a:gd name="T45" fmla="*/ 195 h 306"/>
                    <a:gd name="T46" fmla="*/ 18 w 160"/>
                    <a:gd name="T47" fmla="*/ 175 h 306"/>
                    <a:gd name="T48" fmla="*/ 30 w 160"/>
                    <a:gd name="T49" fmla="*/ 162 h 306"/>
                    <a:gd name="T50" fmla="*/ 48 w 160"/>
                    <a:gd name="T51" fmla="*/ 147 h 306"/>
                    <a:gd name="T52" fmla="*/ 68 w 160"/>
                    <a:gd name="T53" fmla="*/ 121 h 306"/>
                    <a:gd name="T54" fmla="*/ 86 w 160"/>
                    <a:gd name="T55" fmla="*/ 90 h 306"/>
                    <a:gd name="T56" fmla="*/ 70 w 160"/>
                    <a:gd name="T57" fmla="*/ 106 h 306"/>
                    <a:gd name="T58" fmla="*/ 55 w 160"/>
                    <a:gd name="T59" fmla="*/ 130 h 306"/>
                    <a:gd name="T60" fmla="*/ 36 w 160"/>
                    <a:gd name="T61" fmla="*/ 152 h 306"/>
                    <a:gd name="T62" fmla="*/ 54 w 160"/>
                    <a:gd name="T63" fmla="*/ 120 h 306"/>
                    <a:gd name="T64" fmla="*/ 73 w 160"/>
                    <a:gd name="T65" fmla="*/ 78 h 306"/>
                    <a:gd name="T66" fmla="*/ 96 w 160"/>
                    <a:gd name="T67" fmla="*/ 32 h 306"/>
                    <a:gd name="T68" fmla="*/ 108 w 160"/>
                    <a:gd name="T69" fmla="*/ 18 h 306"/>
                    <a:gd name="T70" fmla="*/ 137 w 160"/>
                    <a:gd name="T71" fmla="*/ 0 h 30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0"/>
                    <a:gd name="T109" fmla="*/ 0 h 306"/>
                    <a:gd name="T110" fmla="*/ 160 w 160"/>
                    <a:gd name="T111" fmla="*/ 306 h 30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0" h="306">
                      <a:moveTo>
                        <a:pt x="137" y="0"/>
                      </a:moveTo>
                      <a:lnTo>
                        <a:pt x="159" y="17"/>
                      </a:lnTo>
                      <a:lnTo>
                        <a:pt x="148" y="23"/>
                      </a:lnTo>
                      <a:lnTo>
                        <a:pt x="133" y="43"/>
                      </a:lnTo>
                      <a:lnTo>
                        <a:pt x="111" y="59"/>
                      </a:lnTo>
                      <a:lnTo>
                        <a:pt x="98" y="112"/>
                      </a:lnTo>
                      <a:lnTo>
                        <a:pt x="85" y="143"/>
                      </a:lnTo>
                      <a:lnTo>
                        <a:pt x="68" y="169"/>
                      </a:lnTo>
                      <a:lnTo>
                        <a:pt x="52" y="191"/>
                      </a:lnTo>
                      <a:lnTo>
                        <a:pt x="74" y="173"/>
                      </a:lnTo>
                      <a:lnTo>
                        <a:pt x="89" y="147"/>
                      </a:lnTo>
                      <a:lnTo>
                        <a:pt x="74" y="188"/>
                      </a:lnTo>
                      <a:lnTo>
                        <a:pt x="61" y="224"/>
                      </a:lnTo>
                      <a:lnTo>
                        <a:pt x="50" y="259"/>
                      </a:lnTo>
                      <a:lnTo>
                        <a:pt x="42" y="279"/>
                      </a:lnTo>
                      <a:lnTo>
                        <a:pt x="33" y="289"/>
                      </a:lnTo>
                      <a:lnTo>
                        <a:pt x="24" y="299"/>
                      </a:lnTo>
                      <a:lnTo>
                        <a:pt x="8" y="305"/>
                      </a:lnTo>
                      <a:lnTo>
                        <a:pt x="7" y="286"/>
                      </a:lnTo>
                      <a:lnTo>
                        <a:pt x="5" y="265"/>
                      </a:lnTo>
                      <a:lnTo>
                        <a:pt x="0" y="243"/>
                      </a:lnTo>
                      <a:lnTo>
                        <a:pt x="0" y="221"/>
                      </a:lnTo>
                      <a:lnTo>
                        <a:pt x="8" y="195"/>
                      </a:lnTo>
                      <a:lnTo>
                        <a:pt x="18" y="175"/>
                      </a:lnTo>
                      <a:lnTo>
                        <a:pt x="30" y="162"/>
                      </a:lnTo>
                      <a:lnTo>
                        <a:pt x="48" y="147"/>
                      </a:lnTo>
                      <a:lnTo>
                        <a:pt x="68" y="121"/>
                      </a:lnTo>
                      <a:lnTo>
                        <a:pt x="86" y="90"/>
                      </a:lnTo>
                      <a:lnTo>
                        <a:pt x="70" y="106"/>
                      </a:lnTo>
                      <a:lnTo>
                        <a:pt x="55" y="130"/>
                      </a:lnTo>
                      <a:lnTo>
                        <a:pt x="36" y="152"/>
                      </a:lnTo>
                      <a:lnTo>
                        <a:pt x="54" y="120"/>
                      </a:lnTo>
                      <a:lnTo>
                        <a:pt x="73" y="78"/>
                      </a:lnTo>
                      <a:lnTo>
                        <a:pt x="96" y="32"/>
                      </a:lnTo>
                      <a:lnTo>
                        <a:pt x="108" y="18"/>
                      </a:lnTo>
                      <a:lnTo>
                        <a:pt x="137" y="0"/>
                      </a:lnTo>
                    </a:path>
                  </a:pathLst>
                </a:custGeom>
                <a:solidFill>
                  <a:srgbClr val="0000E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s-SV"/>
                </a:p>
              </p:txBody>
            </p:sp>
            <p:sp>
              <p:nvSpPr>
                <p:cNvPr id="14356" name="Freeform 199"/>
                <p:cNvSpPr>
                  <a:spLocks/>
                </p:cNvSpPr>
                <p:nvPr/>
              </p:nvSpPr>
              <p:spPr bwMode="auto">
                <a:xfrm>
                  <a:off x="4350" y="3468"/>
                  <a:ext cx="652" cy="793"/>
                </a:xfrm>
                <a:custGeom>
                  <a:avLst/>
                  <a:gdLst>
                    <a:gd name="T0" fmla="*/ 550 w 652"/>
                    <a:gd name="T1" fmla="*/ 43 h 793"/>
                    <a:gd name="T2" fmla="*/ 578 w 652"/>
                    <a:gd name="T3" fmla="*/ 113 h 793"/>
                    <a:gd name="T4" fmla="*/ 591 w 652"/>
                    <a:gd name="T5" fmla="*/ 208 h 793"/>
                    <a:gd name="T6" fmla="*/ 580 w 652"/>
                    <a:gd name="T7" fmla="*/ 176 h 793"/>
                    <a:gd name="T8" fmla="*/ 554 w 652"/>
                    <a:gd name="T9" fmla="*/ 227 h 793"/>
                    <a:gd name="T10" fmla="*/ 552 w 652"/>
                    <a:gd name="T11" fmla="*/ 329 h 793"/>
                    <a:gd name="T12" fmla="*/ 545 w 652"/>
                    <a:gd name="T13" fmla="*/ 293 h 793"/>
                    <a:gd name="T14" fmla="*/ 491 w 652"/>
                    <a:gd name="T15" fmla="*/ 368 h 793"/>
                    <a:gd name="T16" fmla="*/ 410 w 652"/>
                    <a:gd name="T17" fmla="*/ 426 h 793"/>
                    <a:gd name="T18" fmla="*/ 409 w 652"/>
                    <a:gd name="T19" fmla="*/ 455 h 793"/>
                    <a:gd name="T20" fmla="*/ 389 w 652"/>
                    <a:gd name="T21" fmla="*/ 450 h 793"/>
                    <a:gd name="T22" fmla="*/ 376 w 652"/>
                    <a:gd name="T23" fmla="*/ 494 h 793"/>
                    <a:gd name="T24" fmla="*/ 373 w 652"/>
                    <a:gd name="T25" fmla="*/ 522 h 793"/>
                    <a:gd name="T26" fmla="*/ 436 w 652"/>
                    <a:gd name="T27" fmla="*/ 569 h 793"/>
                    <a:gd name="T28" fmla="*/ 348 w 652"/>
                    <a:gd name="T29" fmla="*/ 547 h 793"/>
                    <a:gd name="T30" fmla="*/ 399 w 652"/>
                    <a:gd name="T31" fmla="*/ 590 h 793"/>
                    <a:gd name="T32" fmla="*/ 319 w 652"/>
                    <a:gd name="T33" fmla="*/ 558 h 793"/>
                    <a:gd name="T34" fmla="*/ 322 w 652"/>
                    <a:gd name="T35" fmla="*/ 586 h 793"/>
                    <a:gd name="T36" fmla="*/ 290 w 652"/>
                    <a:gd name="T37" fmla="*/ 572 h 793"/>
                    <a:gd name="T38" fmla="*/ 115 w 652"/>
                    <a:gd name="T39" fmla="*/ 634 h 793"/>
                    <a:gd name="T40" fmla="*/ 24 w 652"/>
                    <a:gd name="T41" fmla="*/ 722 h 793"/>
                    <a:gd name="T42" fmla="*/ 255 w 652"/>
                    <a:gd name="T43" fmla="*/ 787 h 793"/>
                    <a:gd name="T44" fmla="*/ 211 w 652"/>
                    <a:gd name="T45" fmla="*/ 773 h 793"/>
                    <a:gd name="T46" fmla="*/ 243 w 652"/>
                    <a:gd name="T47" fmla="*/ 765 h 793"/>
                    <a:gd name="T48" fmla="*/ 308 w 652"/>
                    <a:gd name="T49" fmla="*/ 773 h 793"/>
                    <a:gd name="T50" fmla="*/ 180 w 652"/>
                    <a:gd name="T51" fmla="*/ 710 h 793"/>
                    <a:gd name="T52" fmla="*/ 557 w 652"/>
                    <a:gd name="T53" fmla="*/ 764 h 793"/>
                    <a:gd name="T54" fmla="*/ 636 w 652"/>
                    <a:gd name="T55" fmla="*/ 724 h 793"/>
                    <a:gd name="T56" fmla="*/ 638 w 652"/>
                    <a:gd name="T57" fmla="*/ 638 h 793"/>
                    <a:gd name="T58" fmla="*/ 604 w 652"/>
                    <a:gd name="T59" fmla="*/ 525 h 793"/>
                    <a:gd name="T60" fmla="*/ 519 w 652"/>
                    <a:gd name="T61" fmla="*/ 579 h 793"/>
                    <a:gd name="T62" fmla="*/ 570 w 652"/>
                    <a:gd name="T63" fmla="*/ 494 h 793"/>
                    <a:gd name="T64" fmla="*/ 520 w 652"/>
                    <a:gd name="T65" fmla="*/ 474 h 793"/>
                    <a:gd name="T66" fmla="*/ 545 w 652"/>
                    <a:gd name="T67" fmla="*/ 429 h 793"/>
                    <a:gd name="T68" fmla="*/ 573 w 652"/>
                    <a:gd name="T69" fmla="*/ 447 h 793"/>
                    <a:gd name="T70" fmla="*/ 628 w 652"/>
                    <a:gd name="T71" fmla="*/ 321 h 793"/>
                    <a:gd name="T72" fmla="*/ 630 w 652"/>
                    <a:gd name="T73" fmla="*/ 196 h 793"/>
                    <a:gd name="T74" fmla="*/ 643 w 652"/>
                    <a:gd name="T75" fmla="*/ 270 h 793"/>
                    <a:gd name="T76" fmla="*/ 650 w 652"/>
                    <a:gd name="T77" fmla="*/ 180 h 793"/>
                    <a:gd name="T78" fmla="*/ 609 w 652"/>
                    <a:gd name="T79" fmla="*/ 94 h 793"/>
                    <a:gd name="T80" fmla="*/ 651 w 652"/>
                    <a:gd name="T81" fmla="*/ 170 h 793"/>
                    <a:gd name="T82" fmla="*/ 625 w 652"/>
                    <a:gd name="T83" fmla="*/ 76 h 793"/>
                    <a:gd name="T84" fmla="*/ 566 w 652"/>
                    <a:gd name="T85" fmla="*/ 0 h 7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2"/>
                    <a:gd name="T130" fmla="*/ 0 h 793"/>
                    <a:gd name="T131" fmla="*/ 652 w 652"/>
                    <a:gd name="T132" fmla="*/ 793 h 7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2" h="793">
                      <a:moveTo>
                        <a:pt x="512" y="17"/>
                      </a:moveTo>
                      <a:lnTo>
                        <a:pt x="530" y="35"/>
                      </a:lnTo>
                      <a:lnTo>
                        <a:pt x="550" y="43"/>
                      </a:lnTo>
                      <a:lnTo>
                        <a:pt x="573" y="70"/>
                      </a:lnTo>
                      <a:lnTo>
                        <a:pt x="577" y="88"/>
                      </a:lnTo>
                      <a:lnTo>
                        <a:pt x="578" y="113"/>
                      </a:lnTo>
                      <a:lnTo>
                        <a:pt x="579" y="136"/>
                      </a:lnTo>
                      <a:lnTo>
                        <a:pt x="584" y="170"/>
                      </a:lnTo>
                      <a:lnTo>
                        <a:pt x="591" y="208"/>
                      </a:lnTo>
                      <a:lnTo>
                        <a:pt x="595" y="248"/>
                      </a:lnTo>
                      <a:lnTo>
                        <a:pt x="584" y="206"/>
                      </a:lnTo>
                      <a:lnTo>
                        <a:pt x="580" y="176"/>
                      </a:lnTo>
                      <a:lnTo>
                        <a:pt x="575" y="156"/>
                      </a:lnTo>
                      <a:lnTo>
                        <a:pt x="566" y="191"/>
                      </a:lnTo>
                      <a:lnTo>
                        <a:pt x="554" y="227"/>
                      </a:lnTo>
                      <a:lnTo>
                        <a:pt x="548" y="249"/>
                      </a:lnTo>
                      <a:lnTo>
                        <a:pt x="551" y="286"/>
                      </a:lnTo>
                      <a:lnTo>
                        <a:pt x="552" y="329"/>
                      </a:lnTo>
                      <a:lnTo>
                        <a:pt x="549" y="368"/>
                      </a:lnTo>
                      <a:lnTo>
                        <a:pt x="547" y="325"/>
                      </a:lnTo>
                      <a:lnTo>
                        <a:pt x="545" y="293"/>
                      </a:lnTo>
                      <a:lnTo>
                        <a:pt x="539" y="266"/>
                      </a:lnTo>
                      <a:lnTo>
                        <a:pt x="513" y="331"/>
                      </a:lnTo>
                      <a:lnTo>
                        <a:pt x="491" y="368"/>
                      </a:lnTo>
                      <a:lnTo>
                        <a:pt x="480" y="384"/>
                      </a:lnTo>
                      <a:lnTo>
                        <a:pt x="464" y="411"/>
                      </a:lnTo>
                      <a:lnTo>
                        <a:pt x="410" y="426"/>
                      </a:lnTo>
                      <a:lnTo>
                        <a:pt x="384" y="429"/>
                      </a:lnTo>
                      <a:lnTo>
                        <a:pt x="392" y="443"/>
                      </a:lnTo>
                      <a:lnTo>
                        <a:pt x="409" y="455"/>
                      </a:lnTo>
                      <a:lnTo>
                        <a:pt x="464" y="487"/>
                      </a:lnTo>
                      <a:lnTo>
                        <a:pt x="418" y="470"/>
                      </a:lnTo>
                      <a:lnTo>
                        <a:pt x="389" y="450"/>
                      </a:lnTo>
                      <a:lnTo>
                        <a:pt x="365" y="433"/>
                      </a:lnTo>
                      <a:lnTo>
                        <a:pt x="366" y="472"/>
                      </a:lnTo>
                      <a:lnTo>
                        <a:pt x="376" y="494"/>
                      </a:lnTo>
                      <a:lnTo>
                        <a:pt x="405" y="508"/>
                      </a:lnTo>
                      <a:lnTo>
                        <a:pt x="374" y="507"/>
                      </a:lnTo>
                      <a:lnTo>
                        <a:pt x="373" y="522"/>
                      </a:lnTo>
                      <a:lnTo>
                        <a:pt x="376" y="535"/>
                      </a:lnTo>
                      <a:lnTo>
                        <a:pt x="389" y="545"/>
                      </a:lnTo>
                      <a:lnTo>
                        <a:pt x="436" y="569"/>
                      </a:lnTo>
                      <a:lnTo>
                        <a:pt x="374" y="547"/>
                      </a:lnTo>
                      <a:lnTo>
                        <a:pt x="360" y="545"/>
                      </a:lnTo>
                      <a:lnTo>
                        <a:pt x="348" y="547"/>
                      </a:lnTo>
                      <a:lnTo>
                        <a:pt x="349" y="559"/>
                      </a:lnTo>
                      <a:lnTo>
                        <a:pt x="364" y="571"/>
                      </a:lnTo>
                      <a:lnTo>
                        <a:pt x="399" y="590"/>
                      </a:lnTo>
                      <a:lnTo>
                        <a:pt x="348" y="571"/>
                      </a:lnTo>
                      <a:lnTo>
                        <a:pt x="333" y="554"/>
                      </a:lnTo>
                      <a:lnTo>
                        <a:pt x="319" y="558"/>
                      </a:lnTo>
                      <a:lnTo>
                        <a:pt x="306" y="563"/>
                      </a:lnTo>
                      <a:lnTo>
                        <a:pt x="311" y="576"/>
                      </a:lnTo>
                      <a:lnTo>
                        <a:pt x="322" y="586"/>
                      </a:lnTo>
                      <a:lnTo>
                        <a:pt x="349" y="602"/>
                      </a:lnTo>
                      <a:lnTo>
                        <a:pt x="311" y="589"/>
                      </a:lnTo>
                      <a:lnTo>
                        <a:pt x="290" y="572"/>
                      </a:lnTo>
                      <a:lnTo>
                        <a:pt x="265" y="580"/>
                      </a:lnTo>
                      <a:lnTo>
                        <a:pt x="184" y="608"/>
                      </a:lnTo>
                      <a:lnTo>
                        <a:pt x="115" y="634"/>
                      </a:lnTo>
                      <a:lnTo>
                        <a:pt x="63" y="654"/>
                      </a:lnTo>
                      <a:lnTo>
                        <a:pt x="45" y="683"/>
                      </a:lnTo>
                      <a:lnTo>
                        <a:pt x="24" y="722"/>
                      </a:lnTo>
                      <a:lnTo>
                        <a:pt x="0" y="792"/>
                      </a:lnTo>
                      <a:lnTo>
                        <a:pt x="237" y="792"/>
                      </a:lnTo>
                      <a:lnTo>
                        <a:pt x="255" y="787"/>
                      </a:lnTo>
                      <a:lnTo>
                        <a:pt x="195" y="775"/>
                      </a:lnTo>
                      <a:lnTo>
                        <a:pt x="100" y="739"/>
                      </a:lnTo>
                      <a:lnTo>
                        <a:pt x="211" y="773"/>
                      </a:lnTo>
                      <a:lnTo>
                        <a:pt x="263" y="783"/>
                      </a:lnTo>
                      <a:lnTo>
                        <a:pt x="299" y="775"/>
                      </a:lnTo>
                      <a:lnTo>
                        <a:pt x="243" y="765"/>
                      </a:lnTo>
                      <a:lnTo>
                        <a:pt x="125" y="727"/>
                      </a:lnTo>
                      <a:lnTo>
                        <a:pt x="253" y="761"/>
                      </a:lnTo>
                      <a:lnTo>
                        <a:pt x="308" y="773"/>
                      </a:lnTo>
                      <a:lnTo>
                        <a:pt x="317" y="768"/>
                      </a:lnTo>
                      <a:lnTo>
                        <a:pt x="267" y="750"/>
                      </a:lnTo>
                      <a:lnTo>
                        <a:pt x="180" y="710"/>
                      </a:lnTo>
                      <a:lnTo>
                        <a:pt x="281" y="751"/>
                      </a:lnTo>
                      <a:lnTo>
                        <a:pt x="333" y="766"/>
                      </a:lnTo>
                      <a:lnTo>
                        <a:pt x="557" y="764"/>
                      </a:lnTo>
                      <a:lnTo>
                        <a:pt x="585" y="757"/>
                      </a:lnTo>
                      <a:lnTo>
                        <a:pt x="610" y="748"/>
                      </a:lnTo>
                      <a:lnTo>
                        <a:pt x="636" y="724"/>
                      </a:lnTo>
                      <a:lnTo>
                        <a:pt x="642" y="697"/>
                      </a:lnTo>
                      <a:lnTo>
                        <a:pt x="644" y="674"/>
                      </a:lnTo>
                      <a:lnTo>
                        <a:pt x="638" y="638"/>
                      </a:lnTo>
                      <a:lnTo>
                        <a:pt x="621" y="593"/>
                      </a:lnTo>
                      <a:lnTo>
                        <a:pt x="609" y="556"/>
                      </a:lnTo>
                      <a:lnTo>
                        <a:pt x="604" y="525"/>
                      </a:lnTo>
                      <a:lnTo>
                        <a:pt x="584" y="521"/>
                      </a:lnTo>
                      <a:lnTo>
                        <a:pt x="567" y="544"/>
                      </a:lnTo>
                      <a:lnTo>
                        <a:pt x="519" y="579"/>
                      </a:lnTo>
                      <a:lnTo>
                        <a:pt x="562" y="541"/>
                      </a:lnTo>
                      <a:lnTo>
                        <a:pt x="575" y="518"/>
                      </a:lnTo>
                      <a:lnTo>
                        <a:pt x="570" y="494"/>
                      </a:lnTo>
                      <a:lnTo>
                        <a:pt x="512" y="478"/>
                      </a:lnTo>
                      <a:lnTo>
                        <a:pt x="471" y="454"/>
                      </a:lnTo>
                      <a:lnTo>
                        <a:pt x="520" y="474"/>
                      </a:lnTo>
                      <a:lnTo>
                        <a:pt x="569" y="486"/>
                      </a:lnTo>
                      <a:lnTo>
                        <a:pt x="566" y="452"/>
                      </a:lnTo>
                      <a:lnTo>
                        <a:pt x="545" y="429"/>
                      </a:lnTo>
                      <a:lnTo>
                        <a:pt x="529" y="392"/>
                      </a:lnTo>
                      <a:lnTo>
                        <a:pt x="549" y="426"/>
                      </a:lnTo>
                      <a:lnTo>
                        <a:pt x="573" y="447"/>
                      </a:lnTo>
                      <a:lnTo>
                        <a:pt x="597" y="445"/>
                      </a:lnTo>
                      <a:lnTo>
                        <a:pt x="610" y="383"/>
                      </a:lnTo>
                      <a:lnTo>
                        <a:pt x="628" y="321"/>
                      </a:lnTo>
                      <a:lnTo>
                        <a:pt x="637" y="279"/>
                      </a:lnTo>
                      <a:lnTo>
                        <a:pt x="636" y="242"/>
                      </a:lnTo>
                      <a:lnTo>
                        <a:pt x="630" y="196"/>
                      </a:lnTo>
                      <a:lnTo>
                        <a:pt x="637" y="221"/>
                      </a:lnTo>
                      <a:lnTo>
                        <a:pt x="642" y="248"/>
                      </a:lnTo>
                      <a:lnTo>
                        <a:pt x="643" y="270"/>
                      </a:lnTo>
                      <a:lnTo>
                        <a:pt x="648" y="232"/>
                      </a:lnTo>
                      <a:lnTo>
                        <a:pt x="650" y="201"/>
                      </a:lnTo>
                      <a:lnTo>
                        <a:pt x="650" y="180"/>
                      </a:lnTo>
                      <a:lnTo>
                        <a:pt x="642" y="149"/>
                      </a:lnTo>
                      <a:lnTo>
                        <a:pt x="628" y="121"/>
                      </a:lnTo>
                      <a:lnTo>
                        <a:pt x="609" y="94"/>
                      </a:lnTo>
                      <a:lnTo>
                        <a:pt x="629" y="116"/>
                      </a:lnTo>
                      <a:lnTo>
                        <a:pt x="639" y="136"/>
                      </a:lnTo>
                      <a:lnTo>
                        <a:pt x="651" y="170"/>
                      </a:lnTo>
                      <a:lnTo>
                        <a:pt x="648" y="146"/>
                      </a:lnTo>
                      <a:lnTo>
                        <a:pt x="642" y="113"/>
                      </a:lnTo>
                      <a:lnTo>
                        <a:pt x="625" y="76"/>
                      </a:lnTo>
                      <a:lnTo>
                        <a:pt x="610" y="40"/>
                      </a:lnTo>
                      <a:lnTo>
                        <a:pt x="592" y="21"/>
                      </a:lnTo>
                      <a:lnTo>
                        <a:pt x="566" y="0"/>
                      </a:lnTo>
                      <a:lnTo>
                        <a:pt x="538" y="3"/>
                      </a:lnTo>
                      <a:lnTo>
                        <a:pt x="512" y="17"/>
                      </a:lnTo>
                    </a:path>
                  </a:pathLst>
                </a:custGeom>
                <a:solidFill>
                  <a:srgbClr val="0000E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s-SV"/>
                </a:p>
              </p:txBody>
            </p:sp>
            <p:sp>
              <p:nvSpPr>
                <p:cNvPr id="14357" name="Freeform 200"/>
                <p:cNvSpPr>
                  <a:spLocks/>
                </p:cNvSpPr>
                <p:nvPr/>
              </p:nvSpPr>
              <p:spPr bwMode="auto">
                <a:xfrm>
                  <a:off x="4933" y="3922"/>
                  <a:ext cx="25" cy="62"/>
                </a:xfrm>
                <a:custGeom>
                  <a:avLst/>
                  <a:gdLst>
                    <a:gd name="T0" fmla="*/ 19 w 25"/>
                    <a:gd name="T1" fmla="*/ 0 h 62"/>
                    <a:gd name="T2" fmla="*/ 1 w 25"/>
                    <a:gd name="T3" fmla="*/ 3 h 62"/>
                    <a:gd name="T4" fmla="*/ 0 w 25"/>
                    <a:gd name="T5" fmla="*/ 27 h 62"/>
                    <a:gd name="T6" fmla="*/ 2 w 25"/>
                    <a:gd name="T7" fmla="*/ 53 h 62"/>
                    <a:gd name="T8" fmla="*/ 20 w 25"/>
                    <a:gd name="T9" fmla="*/ 61 h 62"/>
                    <a:gd name="T10" fmla="*/ 24 w 25"/>
                    <a:gd name="T11" fmla="*/ 51 h 62"/>
                    <a:gd name="T12" fmla="*/ 24 w 25"/>
                    <a:gd name="T13" fmla="*/ 15 h 62"/>
                    <a:gd name="T14" fmla="*/ 19 w 25"/>
                    <a:gd name="T15" fmla="*/ 0 h 62"/>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62"/>
                    <a:gd name="T26" fmla="*/ 25 w 25"/>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62">
                      <a:moveTo>
                        <a:pt x="19" y="0"/>
                      </a:moveTo>
                      <a:lnTo>
                        <a:pt x="1" y="3"/>
                      </a:lnTo>
                      <a:lnTo>
                        <a:pt x="0" y="27"/>
                      </a:lnTo>
                      <a:lnTo>
                        <a:pt x="2" y="53"/>
                      </a:lnTo>
                      <a:lnTo>
                        <a:pt x="20" y="61"/>
                      </a:lnTo>
                      <a:lnTo>
                        <a:pt x="24" y="51"/>
                      </a:lnTo>
                      <a:lnTo>
                        <a:pt x="24" y="15"/>
                      </a:lnTo>
                      <a:lnTo>
                        <a:pt x="19" y="0"/>
                      </a:lnTo>
                    </a:path>
                  </a:pathLst>
                </a:custGeom>
                <a:solidFill>
                  <a:srgbClr val="0000E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s-SV"/>
                </a:p>
              </p:txBody>
            </p:sp>
            <p:sp>
              <p:nvSpPr>
                <p:cNvPr id="14358" name="Freeform 201"/>
                <p:cNvSpPr>
                  <a:spLocks/>
                </p:cNvSpPr>
                <p:nvPr/>
              </p:nvSpPr>
              <p:spPr bwMode="auto">
                <a:xfrm>
                  <a:off x="4609" y="4145"/>
                  <a:ext cx="303" cy="32"/>
                </a:xfrm>
                <a:custGeom>
                  <a:avLst/>
                  <a:gdLst>
                    <a:gd name="T0" fmla="*/ 0 w 303"/>
                    <a:gd name="T1" fmla="*/ 0 h 32"/>
                    <a:gd name="T2" fmla="*/ 82 w 303"/>
                    <a:gd name="T3" fmla="*/ 15 h 32"/>
                    <a:gd name="T4" fmla="*/ 144 w 303"/>
                    <a:gd name="T5" fmla="*/ 22 h 32"/>
                    <a:gd name="T6" fmla="*/ 208 w 303"/>
                    <a:gd name="T7" fmla="*/ 26 h 32"/>
                    <a:gd name="T8" fmla="*/ 255 w 303"/>
                    <a:gd name="T9" fmla="*/ 28 h 32"/>
                    <a:gd name="T10" fmla="*/ 302 w 303"/>
                    <a:gd name="T11" fmla="*/ 26 h 32"/>
                    <a:gd name="T12" fmla="*/ 258 w 303"/>
                    <a:gd name="T13" fmla="*/ 31 h 32"/>
                    <a:gd name="T14" fmla="*/ 184 w 303"/>
                    <a:gd name="T15" fmla="*/ 31 h 32"/>
                    <a:gd name="T16" fmla="*/ 106 w 303"/>
                    <a:gd name="T17" fmla="*/ 23 h 32"/>
                    <a:gd name="T18" fmla="*/ 65 w 303"/>
                    <a:gd name="T19" fmla="*/ 17 h 32"/>
                    <a:gd name="T20" fmla="*/ 0 w 303"/>
                    <a:gd name="T21" fmla="*/ 0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3"/>
                    <a:gd name="T34" fmla="*/ 0 h 32"/>
                    <a:gd name="T35" fmla="*/ 303 w 303"/>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3" h="32">
                      <a:moveTo>
                        <a:pt x="0" y="0"/>
                      </a:moveTo>
                      <a:lnTo>
                        <a:pt x="82" y="15"/>
                      </a:lnTo>
                      <a:lnTo>
                        <a:pt x="144" y="22"/>
                      </a:lnTo>
                      <a:lnTo>
                        <a:pt x="208" y="26"/>
                      </a:lnTo>
                      <a:lnTo>
                        <a:pt x="255" y="28"/>
                      </a:lnTo>
                      <a:lnTo>
                        <a:pt x="302" y="26"/>
                      </a:lnTo>
                      <a:lnTo>
                        <a:pt x="258" y="31"/>
                      </a:lnTo>
                      <a:lnTo>
                        <a:pt x="184" y="31"/>
                      </a:lnTo>
                      <a:lnTo>
                        <a:pt x="106" y="23"/>
                      </a:lnTo>
                      <a:lnTo>
                        <a:pt x="65" y="17"/>
                      </a:lnTo>
                      <a:lnTo>
                        <a:pt x="0" y="0"/>
                      </a:lnTo>
                    </a:path>
                  </a:pathLst>
                </a:custGeom>
                <a:solidFill>
                  <a:srgbClr val="00006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s-SV"/>
                </a:p>
              </p:txBody>
            </p:sp>
          </p:grpSp>
          <p:sp>
            <p:nvSpPr>
              <p:cNvPr id="14349" name="Freeform 202"/>
              <p:cNvSpPr>
                <a:spLocks/>
              </p:cNvSpPr>
              <p:nvPr/>
            </p:nvSpPr>
            <p:spPr bwMode="auto">
              <a:xfrm>
                <a:off x="4703" y="3162"/>
                <a:ext cx="272" cy="381"/>
              </a:xfrm>
              <a:custGeom>
                <a:avLst/>
                <a:gdLst>
                  <a:gd name="T0" fmla="*/ 122 w 272"/>
                  <a:gd name="T1" fmla="*/ 149 h 381"/>
                  <a:gd name="T2" fmla="*/ 131 w 272"/>
                  <a:gd name="T3" fmla="*/ 130 h 381"/>
                  <a:gd name="T4" fmla="*/ 143 w 272"/>
                  <a:gd name="T5" fmla="*/ 129 h 381"/>
                  <a:gd name="T6" fmla="*/ 152 w 272"/>
                  <a:gd name="T7" fmla="*/ 132 h 381"/>
                  <a:gd name="T8" fmla="*/ 157 w 272"/>
                  <a:gd name="T9" fmla="*/ 143 h 381"/>
                  <a:gd name="T10" fmla="*/ 159 w 272"/>
                  <a:gd name="T11" fmla="*/ 153 h 381"/>
                  <a:gd name="T12" fmla="*/ 156 w 272"/>
                  <a:gd name="T13" fmla="*/ 177 h 381"/>
                  <a:gd name="T14" fmla="*/ 151 w 272"/>
                  <a:gd name="T15" fmla="*/ 188 h 381"/>
                  <a:gd name="T16" fmla="*/ 148 w 272"/>
                  <a:gd name="T17" fmla="*/ 203 h 381"/>
                  <a:gd name="T18" fmla="*/ 144 w 272"/>
                  <a:gd name="T19" fmla="*/ 220 h 381"/>
                  <a:gd name="T20" fmla="*/ 135 w 272"/>
                  <a:gd name="T21" fmla="*/ 242 h 381"/>
                  <a:gd name="T22" fmla="*/ 120 w 272"/>
                  <a:gd name="T23" fmla="*/ 268 h 381"/>
                  <a:gd name="T24" fmla="*/ 108 w 272"/>
                  <a:gd name="T25" fmla="*/ 295 h 381"/>
                  <a:gd name="T26" fmla="*/ 94 w 272"/>
                  <a:gd name="T27" fmla="*/ 330 h 381"/>
                  <a:gd name="T28" fmla="*/ 86 w 272"/>
                  <a:gd name="T29" fmla="*/ 356 h 381"/>
                  <a:gd name="T30" fmla="*/ 85 w 272"/>
                  <a:gd name="T31" fmla="*/ 380 h 381"/>
                  <a:gd name="T32" fmla="*/ 119 w 272"/>
                  <a:gd name="T33" fmla="*/ 345 h 381"/>
                  <a:gd name="T34" fmla="*/ 152 w 272"/>
                  <a:gd name="T35" fmla="*/ 323 h 381"/>
                  <a:gd name="T36" fmla="*/ 170 w 272"/>
                  <a:gd name="T37" fmla="*/ 312 h 381"/>
                  <a:gd name="T38" fmla="*/ 193 w 272"/>
                  <a:gd name="T39" fmla="*/ 305 h 381"/>
                  <a:gd name="T40" fmla="*/ 219 w 272"/>
                  <a:gd name="T41" fmla="*/ 306 h 381"/>
                  <a:gd name="T42" fmla="*/ 245 w 272"/>
                  <a:gd name="T43" fmla="*/ 321 h 381"/>
                  <a:gd name="T44" fmla="*/ 268 w 272"/>
                  <a:gd name="T45" fmla="*/ 350 h 381"/>
                  <a:gd name="T46" fmla="*/ 271 w 272"/>
                  <a:gd name="T47" fmla="*/ 325 h 381"/>
                  <a:gd name="T48" fmla="*/ 257 w 272"/>
                  <a:gd name="T49" fmla="*/ 298 h 381"/>
                  <a:gd name="T50" fmla="*/ 240 w 272"/>
                  <a:gd name="T51" fmla="*/ 264 h 381"/>
                  <a:gd name="T52" fmla="*/ 232 w 272"/>
                  <a:gd name="T53" fmla="*/ 241 h 381"/>
                  <a:gd name="T54" fmla="*/ 231 w 272"/>
                  <a:gd name="T55" fmla="*/ 216 h 381"/>
                  <a:gd name="T56" fmla="*/ 235 w 272"/>
                  <a:gd name="T57" fmla="*/ 198 h 381"/>
                  <a:gd name="T58" fmla="*/ 246 w 272"/>
                  <a:gd name="T59" fmla="*/ 184 h 381"/>
                  <a:gd name="T60" fmla="*/ 254 w 272"/>
                  <a:gd name="T61" fmla="*/ 161 h 381"/>
                  <a:gd name="T62" fmla="*/ 255 w 272"/>
                  <a:gd name="T63" fmla="*/ 144 h 381"/>
                  <a:gd name="T64" fmla="*/ 261 w 272"/>
                  <a:gd name="T65" fmla="*/ 124 h 381"/>
                  <a:gd name="T66" fmla="*/ 262 w 272"/>
                  <a:gd name="T67" fmla="*/ 100 h 381"/>
                  <a:gd name="T68" fmla="*/ 257 w 272"/>
                  <a:gd name="T69" fmla="*/ 81 h 381"/>
                  <a:gd name="T70" fmla="*/ 250 w 272"/>
                  <a:gd name="T71" fmla="*/ 66 h 381"/>
                  <a:gd name="T72" fmla="*/ 242 w 272"/>
                  <a:gd name="T73" fmla="*/ 44 h 381"/>
                  <a:gd name="T74" fmla="*/ 225 w 272"/>
                  <a:gd name="T75" fmla="*/ 25 h 381"/>
                  <a:gd name="T76" fmla="*/ 209 w 272"/>
                  <a:gd name="T77" fmla="*/ 15 h 381"/>
                  <a:gd name="T78" fmla="*/ 184 w 272"/>
                  <a:gd name="T79" fmla="*/ 7 h 381"/>
                  <a:gd name="T80" fmla="*/ 156 w 272"/>
                  <a:gd name="T81" fmla="*/ 1 h 381"/>
                  <a:gd name="T82" fmla="*/ 111 w 272"/>
                  <a:gd name="T83" fmla="*/ 0 h 381"/>
                  <a:gd name="T84" fmla="*/ 87 w 272"/>
                  <a:gd name="T85" fmla="*/ 3 h 381"/>
                  <a:gd name="T86" fmla="*/ 63 w 272"/>
                  <a:gd name="T87" fmla="*/ 11 h 381"/>
                  <a:gd name="T88" fmla="*/ 41 w 272"/>
                  <a:gd name="T89" fmla="*/ 19 h 381"/>
                  <a:gd name="T90" fmla="*/ 26 w 272"/>
                  <a:gd name="T91" fmla="*/ 31 h 381"/>
                  <a:gd name="T92" fmla="*/ 9 w 272"/>
                  <a:gd name="T93" fmla="*/ 47 h 381"/>
                  <a:gd name="T94" fmla="*/ 1 w 272"/>
                  <a:gd name="T95" fmla="*/ 71 h 381"/>
                  <a:gd name="T96" fmla="*/ 0 w 272"/>
                  <a:gd name="T97" fmla="*/ 92 h 381"/>
                  <a:gd name="T98" fmla="*/ 7 w 272"/>
                  <a:gd name="T99" fmla="*/ 110 h 381"/>
                  <a:gd name="T100" fmla="*/ 24 w 272"/>
                  <a:gd name="T101" fmla="*/ 92 h 381"/>
                  <a:gd name="T102" fmla="*/ 47 w 272"/>
                  <a:gd name="T103" fmla="*/ 83 h 381"/>
                  <a:gd name="T104" fmla="*/ 78 w 272"/>
                  <a:gd name="T105" fmla="*/ 78 h 381"/>
                  <a:gd name="T106" fmla="*/ 70 w 272"/>
                  <a:gd name="T107" fmla="*/ 110 h 381"/>
                  <a:gd name="T108" fmla="*/ 104 w 272"/>
                  <a:gd name="T109" fmla="*/ 99 h 381"/>
                  <a:gd name="T110" fmla="*/ 94 w 272"/>
                  <a:gd name="T111" fmla="*/ 123 h 381"/>
                  <a:gd name="T112" fmla="*/ 118 w 272"/>
                  <a:gd name="T113" fmla="*/ 121 h 381"/>
                  <a:gd name="T114" fmla="*/ 122 w 272"/>
                  <a:gd name="T115" fmla="*/ 149 h 3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72"/>
                  <a:gd name="T175" fmla="*/ 0 h 381"/>
                  <a:gd name="T176" fmla="*/ 272 w 272"/>
                  <a:gd name="T177" fmla="*/ 381 h 3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72" h="381">
                    <a:moveTo>
                      <a:pt x="122" y="149"/>
                    </a:moveTo>
                    <a:lnTo>
                      <a:pt x="131" y="130"/>
                    </a:lnTo>
                    <a:lnTo>
                      <a:pt x="143" y="129"/>
                    </a:lnTo>
                    <a:lnTo>
                      <a:pt x="152" y="132"/>
                    </a:lnTo>
                    <a:lnTo>
                      <a:pt x="157" y="143"/>
                    </a:lnTo>
                    <a:lnTo>
                      <a:pt x="159" y="153"/>
                    </a:lnTo>
                    <a:lnTo>
                      <a:pt x="156" y="177"/>
                    </a:lnTo>
                    <a:lnTo>
                      <a:pt x="151" y="188"/>
                    </a:lnTo>
                    <a:lnTo>
                      <a:pt x="148" y="203"/>
                    </a:lnTo>
                    <a:lnTo>
                      <a:pt x="144" y="220"/>
                    </a:lnTo>
                    <a:lnTo>
                      <a:pt x="135" y="242"/>
                    </a:lnTo>
                    <a:lnTo>
                      <a:pt x="120" y="268"/>
                    </a:lnTo>
                    <a:lnTo>
                      <a:pt x="108" y="295"/>
                    </a:lnTo>
                    <a:lnTo>
                      <a:pt x="94" y="330"/>
                    </a:lnTo>
                    <a:lnTo>
                      <a:pt x="86" y="356"/>
                    </a:lnTo>
                    <a:lnTo>
                      <a:pt x="85" y="380"/>
                    </a:lnTo>
                    <a:lnTo>
                      <a:pt x="119" y="345"/>
                    </a:lnTo>
                    <a:lnTo>
                      <a:pt x="152" y="323"/>
                    </a:lnTo>
                    <a:lnTo>
                      <a:pt x="170" y="312"/>
                    </a:lnTo>
                    <a:lnTo>
                      <a:pt x="193" y="305"/>
                    </a:lnTo>
                    <a:lnTo>
                      <a:pt x="219" y="306"/>
                    </a:lnTo>
                    <a:lnTo>
                      <a:pt x="245" y="321"/>
                    </a:lnTo>
                    <a:lnTo>
                      <a:pt x="268" y="350"/>
                    </a:lnTo>
                    <a:lnTo>
                      <a:pt x="271" y="325"/>
                    </a:lnTo>
                    <a:lnTo>
                      <a:pt x="257" y="298"/>
                    </a:lnTo>
                    <a:lnTo>
                      <a:pt x="240" y="264"/>
                    </a:lnTo>
                    <a:lnTo>
                      <a:pt x="232" y="241"/>
                    </a:lnTo>
                    <a:lnTo>
                      <a:pt x="231" y="216"/>
                    </a:lnTo>
                    <a:lnTo>
                      <a:pt x="235" y="198"/>
                    </a:lnTo>
                    <a:lnTo>
                      <a:pt x="246" y="184"/>
                    </a:lnTo>
                    <a:lnTo>
                      <a:pt x="254" y="161"/>
                    </a:lnTo>
                    <a:lnTo>
                      <a:pt x="255" y="144"/>
                    </a:lnTo>
                    <a:lnTo>
                      <a:pt x="261" y="124"/>
                    </a:lnTo>
                    <a:lnTo>
                      <a:pt x="262" y="100"/>
                    </a:lnTo>
                    <a:lnTo>
                      <a:pt x="257" y="81"/>
                    </a:lnTo>
                    <a:lnTo>
                      <a:pt x="250" y="66"/>
                    </a:lnTo>
                    <a:lnTo>
                      <a:pt x="242" y="44"/>
                    </a:lnTo>
                    <a:lnTo>
                      <a:pt x="225" y="25"/>
                    </a:lnTo>
                    <a:lnTo>
                      <a:pt x="209" y="15"/>
                    </a:lnTo>
                    <a:lnTo>
                      <a:pt x="184" y="7"/>
                    </a:lnTo>
                    <a:lnTo>
                      <a:pt x="156" y="1"/>
                    </a:lnTo>
                    <a:lnTo>
                      <a:pt x="111" y="0"/>
                    </a:lnTo>
                    <a:lnTo>
                      <a:pt x="87" y="3"/>
                    </a:lnTo>
                    <a:lnTo>
                      <a:pt x="63" y="11"/>
                    </a:lnTo>
                    <a:lnTo>
                      <a:pt x="41" y="19"/>
                    </a:lnTo>
                    <a:lnTo>
                      <a:pt x="26" y="31"/>
                    </a:lnTo>
                    <a:lnTo>
                      <a:pt x="9" y="47"/>
                    </a:lnTo>
                    <a:lnTo>
                      <a:pt x="1" y="71"/>
                    </a:lnTo>
                    <a:lnTo>
                      <a:pt x="0" y="92"/>
                    </a:lnTo>
                    <a:lnTo>
                      <a:pt x="7" y="110"/>
                    </a:lnTo>
                    <a:lnTo>
                      <a:pt x="24" y="92"/>
                    </a:lnTo>
                    <a:lnTo>
                      <a:pt x="47" y="83"/>
                    </a:lnTo>
                    <a:lnTo>
                      <a:pt x="78" y="78"/>
                    </a:lnTo>
                    <a:lnTo>
                      <a:pt x="70" y="110"/>
                    </a:lnTo>
                    <a:lnTo>
                      <a:pt x="104" y="99"/>
                    </a:lnTo>
                    <a:lnTo>
                      <a:pt x="94" y="123"/>
                    </a:lnTo>
                    <a:lnTo>
                      <a:pt x="118" y="121"/>
                    </a:lnTo>
                    <a:lnTo>
                      <a:pt x="122" y="149"/>
                    </a:lnTo>
                  </a:path>
                </a:pathLst>
              </a:custGeom>
              <a:solidFill>
                <a:schemeClr val="tx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s-SV"/>
              </a:p>
            </p:txBody>
          </p:sp>
        </p:grpSp>
        <p:grpSp>
          <p:nvGrpSpPr>
            <p:cNvPr id="14343" name="Group 203"/>
            <p:cNvGrpSpPr>
              <a:grpSpLocks/>
            </p:cNvGrpSpPr>
            <p:nvPr/>
          </p:nvGrpSpPr>
          <p:grpSpPr bwMode="auto">
            <a:xfrm>
              <a:off x="4868" y="3765"/>
              <a:ext cx="215" cy="406"/>
              <a:chOff x="4868" y="3765"/>
              <a:chExt cx="215" cy="406"/>
            </a:xfrm>
          </p:grpSpPr>
          <p:sp>
            <p:nvSpPr>
              <p:cNvPr id="14344" name="Freeform 204"/>
              <p:cNvSpPr>
                <a:spLocks/>
              </p:cNvSpPr>
              <p:nvPr/>
            </p:nvSpPr>
            <p:spPr bwMode="auto">
              <a:xfrm>
                <a:off x="4868" y="3765"/>
                <a:ext cx="215" cy="406"/>
              </a:xfrm>
              <a:custGeom>
                <a:avLst/>
                <a:gdLst>
                  <a:gd name="T0" fmla="*/ 95 w 215"/>
                  <a:gd name="T1" fmla="*/ 59 h 406"/>
                  <a:gd name="T2" fmla="*/ 134 w 215"/>
                  <a:gd name="T3" fmla="*/ 55 h 406"/>
                  <a:gd name="T4" fmla="*/ 158 w 215"/>
                  <a:gd name="T5" fmla="*/ 46 h 406"/>
                  <a:gd name="T6" fmla="*/ 166 w 215"/>
                  <a:gd name="T7" fmla="*/ 31 h 406"/>
                  <a:gd name="T8" fmla="*/ 166 w 215"/>
                  <a:gd name="T9" fmla="*/ 17 h 406"/>
                  <a:gd name="T10" fmla="*/ 172 w 215"/>
                  <a:gd name="T11" fmla="*/ 6 h 406"/>
                  <a:gd name="T12" fmla="*/ 194 w 215"/>
                  <a:gd name="T13" fmla="*/ 0 h 406"/>
                  <a:gd name="T14" fmla="*/ 214 w 215"/>
                  <a:gd name="T15" fmla="*/ 2 h 406"/>
                  <a:gd name="T16" fmla="*/ 189 w 215"/>
                  <a:gd name="T17" fmla="*/ 315 h 406"/>
                  <a:gd name="T18" fmla="*/ 172 w 215"/>
                  <a:gd name="T19" fmla="*/ 344 h 406"/>
                  <a:gd name="T20" fmla="*/ 150 w 215"/>
                  <a:gd name="T21" fmla="*/ 373 h 406"/>
                  <a:gd name="T22" fmla="*/ 119 w 215"/>
                  <a:gd name="T23" fmla="*/ 394 h 406"/>
                  <a:gd name="T24" fmla="*/ 83 w 215"/>
                  <a:gd name="T25" fmla="*/ 401 h 406"/>
                  <a:gd name="T26" fmla="*/ 35 w 215"/>
                  <a:gd name="T27" fmla="*/ 405 h 406"/>
                  <a:gd name="T28" fmla="*/ 6 w 215"/>
                  <a:gd name="T29" fmla="*/ 399 h 406"/>
                  <a:gd name="T30" fmla="*/ 0 w 215"/>
                  <a:gd name="T31" fmla="*/ 377 h 406"/>
                  <a:gd name="T32" fmla="*/ 3 w 215"/>
                  <a:gd name="T33" fmla="*/ 349 h 406"/>
                  <a:gd name="T34" fmla="*/ 24 w 215"/>
                  <a:gd name="T35" fmla="*/ 261 h 406"/>
                  <a:gd name="T36" fmla="*/ 41 w 215"/>
                  <a:gd name="T37" fmla="*/ 173 h 406"/>
                  <a:gd name="T38" fmla="*/ 48 w 215"/>
                  <a:gd name="T39" fmla="*/ 107 h 406"/>
                  <a:gd name="T40" fmla="*/ 48 w 215"/>
                  <a:gd name="T41" fmla="*/ 90 h 406"/>
                  <a:gd name="T42" fmla="*/ 60 w 215"/>
                  <a:gd name="T43" fmla="*/ 65 h 406"/>
                  <a:gd name="T44" fmla="*/ 72 w 215"/>
                  <a:gd name="T45" fmla="*/ 59 h 406"/>
                  <a:gd name="T46" fmla="*/ 95 w 215"/>
                  <a:gd name="T47" fmla="*/ 59 h 4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5"/>
                  <a:gd name="T73" fmla="*/ 0 h 406"/>
                  <a:gd name="T74" fmla="*/ 215 w 215"/>
                  <a:gd name="T75" fmla="*/ 406 h 4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5" h="406">
                    <a:moveTo>
                      <a:pt x="95" y="59"/>
                    </a:moveTo>
                    <a:lnTo>
                      <a:pt x="134" y="55"/>
                    </a:lnTo>
                    <a:lnTo>
                      <a:pt x="158" y="46"/>
                    </a:lnTo>
                    <a:lnTo>
                      <a:pt x="166" y="31"/>
                    </a:lnTo>
                    <a:lnTo>
                      <a:pt x="166" y="17"/>
                    </a:lnTo>
                    <a:lnTo>
                      <a:pt x="172" y="6"/>
                    </a:lnTo>
                    <a:lnTo>
                      <a:pt x="194" y="0"/>
                    </a:lnTo>
                    <a:lnTo>
                      <a:pt x="214" y="2"/>
                    </a:lnTo>
                    <a:lnTo>
                      <a:pt x="189" y="315"/>
                    </a:lnTo>
                    <a:lnTo>
                      <a:pt x="172" y="344"/>
                    </a:lnTo>
                    <a:lnTo>
                      <a:pt x="150" y="373"/>
                    </a:lnTo>
                    <a:lnTo>
                      <a:pt x="119" y="394"/>
                    </a:lnTo>
                    <a:lnTo>
                      <a:pt x="83" y="401"/>
                    </a:lnTo>
                    <a:lnTo>
                      <a:pt x="35" y="405"/>
                    </a:lnTo>
                    <a:lnTo>
                      <a:pt x="6" y="399"/>
                    </a:lnTo>
                    <a:lnTo>
                      <a:pt x="0" y="377"/>
                    </a:lnTo>
                    <a:lnTo>
                      <a:pt x="3" y="349"/>
                    </a:lnTo>
                    <a:lnTo>
                      <a:pt x="24" y="261"/>
                    </a:lnTo>
                    <a:lnTo>
                      <a:pt x="41" y="173"/>
                    </a:lnTo>
                    <a:lnTo>
                      <a:pt x="48" y="107"/>
                    </a:lnTo>
                    <a:lnTo>
                      <a:pt x="48" y="90"/>
                    </a:lnTo>
                    <a:lnTo>
                      <a:pt x="60" y="65"/>
                    </a:lnTo>
                    <a:lnTo>
                      <a:pt x="72" y="59"/>
                    </a:lnTo>
                    <a:lnTo>
                      <a:pt x="95" y="59"/>
                    </a:lnTo>
                  </a:path>
                </a:pathLst>
              </a:custGeom>
              <a:solidFill>
                <a:srgbClr val="404040"/>
              </a:solidFill>
              <a:ln w="12700" cap="rnd">
                <a:solidFill>
                  <a:srgbClr val="000000"/>
                </a:solidFill>
                <a:round/>
                <a:headEnd/>
                <a:tailEnd/>
              </a:ln>
            </p:spPr>
            <p:txBody>
              <a:bodyPr/>
              <a:lstStyle/>
              <a:p>
                <a:endParaRPr lang="es-SV"/>
              </a:p>
            </p:txBody>
          </p:sp>
          <p:sp>
            <p:nvSpPr>
              <p:cNvPr id="14345" name="Freeform 205"/>
              <p:cNvSpPr>
                <a:spLocks/>
              </p:cNvSpPr>
              <p:nvPr/>
            </p:nvSpPr>
            <p:spPr bwMode="auto">
              <a:xfrm>
                <a:off x="4902" y="3785"/>
                <a:ext cx="176" cy="364"/>
              </a:xfrm>
              <a:custGeom>
                <a:avLst/>
                <a:gdLst>
                  <a:gd name="T0" fmla="*/ 61 w 176"/>
                  <a:gd name="T1" fmla="*/ 72 h 364"/>
                  <a:gd name="T2" fmla="*/ 94 w 176"/>
                  <a:gd name="T3" fmla="*/ 70 h 364"/>
                  <a:gd name="T4" fmla="*/ 128 w 176"/>
                  <a:gd name="T5" fmla="*/ 62 h 364"/>
                  <a:gd name="T6" fmla="*/ 148 w 176"/>
                  <a:gd name="T7" fmla="*/ 47 h 364"/>
                  <a:gd name="T8" fmla="*/ 161 w 176"/>
                  <a:gd name="T9" fmla="*/ 34 h 364"/>
                  <a:gd name="T10" fmla="*/ 175 w 176"/>
                  <a:gd name="T11" fmla="*/ 0 h 364"/>
                  <a:gd name="T12" fmla="*/ 153 w 176"/>
                  <a:gd name="T13" fmla="*/ 280 h 364"/>
                  <a:gd name="T14" fmla="*/ 138 w 176"/>
                  <a:gd name="T15" fmla="*/ 305 h 364"/>
                  <a:gd name="T16" fmla="*/ 121 w 176"/>
                  <a:gd name="T17" fmla="*/ 329 h 364"/>
                  <a:gd name="T18" fmla="*/ 101 w 176"/>
                  <a:gd name="T19" fmla="*/ 346 h 364"/>
                  <a:gd name="T20" fmla="*/ 83 w 176"/>
                  <a:gd name="T21" fmla="*/ 355 h 364"/>
                  <a:gd name="T22" fmla="*/ 61 w 176"/>
                  <a:gd name="T23" fmla="*/ 359 h 364"/>
                  <a:gd name="T24" fmla="*/ 40 w 176"/>
                  <a:gd name="T25" fmla="*/ 363 h 364"/>
                  <a:gd name="T26" fmla="*/ 16 w 176"/>
                  <a:gd name="T27" fmla="*/ 363 h 364"/>
                  <a:gd name="T28" fmla="*/ 6 w 176"/>
                  <a:gd name="T29" fmla="*/ 359 h 364"/>
                  <a:gd name="T30" fmla="*/ 0 w 176"/>
                  <a:gd name="T31" fmla="*/ 346 h 364"/>
                  <a:gd name="T32" fmla="*/ 3 w 176"/>
                  <a:gd name="T33" fmla="*/ 325 h 364"/>
                  <a:gd name="T34" fmla="*/ 18 w 176"/>
                  <a:gd name="T35" fmla="*/ 276 h 364"/>
                  <a:gd name="T36" fmla="*/ 43 w 176"/>
                  <a:gd name="T37" fmla="*/ 109 h 364"/>
                  <a:gd name="T38" fmla="*/ 48 w 176"/>
                  <a:gd name="T39" fmla="*/ 85 h 364"/>
                  <a:gd name="T40" fmla="*/ 61 w 176"/>
                  <a:gd name="T41" fmla="*/ 72 h 3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6"/>
                  <a:gd name="T64" fmla="*/ 0 h 364"/>
                  <a:gd name="T65" fmla="*/ 176 w 176"/>
                  <a:gd name="T66" fmla="*/ 364 h 3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6" h="364">
                    <a:moveTo>
                      <a:pt x="61" y="72"/>
                    </a:moveTo>
                    <a:lnTo>
                      <a:pt x="94" y="70"/>
                    </a:lnTo>
                    <a:lnTo>
                      <a:pt x="128" y="62"/>
                    </a:lnTo>
                    <a:lnTo>
                      <a:pt x="148" y="47"/>
                    </a:lnTo>
                    <a:lnTo>
                      <a:pt x="161" y="34"/>
                    </a:lnTo>
                    <a:lnTo>
                      <a:pt x="175" y="0"/>
                    </a:lnTo>
                    <a:lnTo>
                      <a:pt x="153" y="280"/>
                    </a:lnTo>
                    <a:lnTo>
                      <a:pt x="138" y="305"/>
                    </a:lnTo>
                    <a:lnTo>
                      <a:pt x="121" y="329"/>
                    </a:lnTo>
                    <a:lnTo>
                      <a:pt x="101" y="346"/>
                    </a:lnTo>
                    <a:lnTo>
                      <a:pt x="83" y="355"/>
                    </a:lnTo>
                    <a:lnTo>
                      <a:pt x="61" y="359"/>
                    </a:lnTo>
                    <a:lnTo>
                      <a:pt x="40" y="363"/>
                    </a:lnTo>
                    <a:lnTo>
                      <a:pt x="16" y="363"/>
                    </a:lnTo>
                    <a:lnTo>
                      <a:pt x="6" y="359"/>
                    </a:lnTo>
                    <a:lnTo>
                      <a:pt x="0" y="346"/>
                    </a:lnTo>
                    <a:lnTo>
                      <a:pt x="3" y="325"/>
                    </a:lnTo>
                    <a:lnTo>
                      <a:pt x="18" y="276"/>
                    </a:lnTo>
                    <a:lnTo>
                      <a:pt x="43" y="109"/>
                    </a:lnTo>
                    <a:lnTo>
                      <a:pt x="48" y="85"/>
                    </a:lnTo>
                    <a:lnTo>
                      <a:pt x="61" y="72"/>
                    </a:lnTo>
                  </a:path>
                </a:pathLst>
              </a:custGeom>
              <a:solidFill>
                <a:srgbClr val="60606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s-SV"/>
              </a:p>
            </p:txBody>
          </p:sp>
        </p:grpSp>
      </p:grpSp>
      <p:graphicFrame>
        <p:nvGraphicFramePr>
          <p:cNvPr id="3" name="2 Diagrama"/>
          <p:cNvGraphicFramePr/>
          <p:nvPr>
            <p:extLst>
              <p:ext uri="{D42A27DB-BD31-4B8C-83A1-F6EECF244321}">
                <p14:modId xmlns:p14="http://schemas.microsoft.com/office/powerpoint/2010/main" val="3523613662"/>
              </p:ext>
            </p:extLst>
          </p:nvPr>
        </p:nvGraphicFramePr>
        <p:xfrm>
          <a:off x="-2268760" y="836712"/>
          <a:ext cx="13969552" cy="602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488" name="Rectangle 104"/>
          <p:cNvSpPr>
            <a:spLocks noGrp="1" noChangeArrowheads="1"/>
          </p:cNvSpPr>
          <p:nvPr>
            <p:ph type="title"/>
          </p:nvPr>
        </p:nvSpPr>
        <p:spPr>
          <a:xfrm>
            <a:off x="215729" y="188640"/>
            <a:ext cx="7429499" cy="1478570"/>
          </a:xfrm>
        </p:spPr>
        <p:txBody>
          <a:bodyPr/>
          <a:lstStyle/>
          <a:p>
            <a:pPr>
              <a:defRPr/>
            </a:pPr>
            <a:r>
              <a:rPr lang="es-ES_tradnl" sz="3200" dirty="0" smtClean="0"/>
              <a:t>Sistemas de trabajo de conocimientos </a:t>
            </a:r>
            <a:r>
              <a:rPr lang="es-ES_tradnl" sz="3200" dirty="0" smtClean="0">
                <a:solidFill>
                  <a:schemeClr val="tx1"/>
                </a:solidFill>
                <a:effectLst>
                  <a:outerShdw blurRad="38100" dist="38100" dir="2700000" algn="tl">
                    <a:srgbClr val="FFFFFF"/>
                  </a:outerShdw>
                </a:effectLst>
              </a:rPr>
              <a:t>(KWS)</a:t>
            </a:r>
            <a:endParaRPr lang="es-ES_tradnl" sz="2400" dirty="0" smtClean="0">
              <a:solidFill>
                <a:schemeClr val="tx1"/>
              </a:solidFill>
              <a:effectLst>
                <a:outerShdw blurRad="38100" dist="38100" dir="2700000" algn="tl">
                  <a:srgbClr val="FFFFFF"/>
                </a:outerShdw>
              </a:effectLst>
            </a:endParaRPr>
          </a:p>
        </p:txBody>
      </p:sp>
    </p:spTree>
    <p:extLst>
      <p:ext uri="{BB962C8B-B14F-4D97-AF65-F5344CB8AC3E}">
        <p14:creationId xmlns:p14="http://schemas.microsoft.com/office/powerpoint/2010/main" val="801982924"/>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609600"/>
            <a:ext cx="8001000" cy="1143000"/>
          </a:xfrm>
        </p:spPr>
        <p:txBody>
          <a:bodyPr/>
          <a:lstStyle/>
          <a:p>
            <a:pPr>
              <a:defRPr/>
            </a:pPr>
            <a:r>
              <a:rPr lang="es-ES_tradnl" sz="3200" smtClean="0"/>
              <a:t>Sistemas de automatización de oficinas </a:t>
            </a:r>
            <a:r>
              <a:rPr lang="es-ES_tradnl" sz="3200" smtClean="0">
                <a:solidFill>
                  <a:schemeClr val="tx1"/>
                </a:solidFill>
                <a:effectLst>
                  <a:outerShdw blurRad="38100" dist="38100" dir="2700000" algn="tl">
                    <a:srgbClr val="FFFFFF"/>
                  </a:outerShdw>
                </a:effectLst>
              </a:rPr>
              <a:t>(OAS)</a:t>
            </a:r>
            <a:endParaRPr lang="es-ES_tradnl" sz="2400" smtClean="0">
              <a:solidFill>
                <a:schemeClr val="tx1"/>
              </a:solidFill>
              <a:effectLst>
                <a:outerShdw blurRad="38100" dist="38100" dir="2700000" algn="tl">
                  <a:srgbClr val="FFFFFF"/>
                </a:outerShdw>
              </a:effectLst>
            </a:endParaRPr>
          </a:p>
        </p:txBody>
      </p:sp>
      <p:graphicFrame>
        <p:nvGraphicFramePr>
          <p:cNvPr id="17411" name="Object 3">
            <a:hlinkClick r:id="" action="ppaction://ole?verb=0"/>
          </p:cNvPr>
          <p:cNvGraphicFramePr>
            <a:graphicFrameLocks/>
          </p:cNvGraphicFramePr>
          <p:nvPr/>
        </p:nvGraphicFramePr>
        <p:xfrm>
          <a:off x="3429000" y="5715000"/>
          <a:ext cx="2276475" cy="1104900"/>
        </p:xfrm>
        <a:graphic>
          <a:graphicData uri="http://schemas.openxmlformats.org/presentationml/2006/ole">
            <mc:AlternateContent xmlns:mc="http://schemas.openxmlformats.org/markup-compatibility/2006">
              <mc:Choice xmlns:v="urn:schemas-microsoft-com:vml" Requires="v">
                <p:oleObj spid="_x0000_s2100" name="Clip" r:id="rId4" imgW="2286000" imgH="1114974" progId="MS_ClipArt_Gallery.2">
                  <p:embed/>
                </p:oleObj>
              </mc:Choice>
              <mc:Fallback>
                <p:oleObj name="Clip" r:id="rId4" imgW="2286000" imgH="1114974"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5715000"/>
                        <a:ext cx="2276475"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1 Diagrama"/>
          <p:cNvGraphicFramePr/>
          <p:nvPr>
            <p:extLst>
              <p:ext uri="{D42A27DB-BD31-4B8C-83A1-F6EECF244321}">
                <p14:modId xmlns:p14="http://schemas.microsoft.com/office/powerpoint/2010/main" val="740460107"/>
              </p:ext>
            </p:extLst>
          </p:nvPr>
        </p:nvGraphicFramePr>
        <p:xfrm>
          <a:off x="685800" y="1676400"/>
          <a:ext cx="8077200" cy="4648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185161476"/>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box(in)">
                                      <p:cBhvr>
                                        <p:cTn id="7"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
          <p:cNvGrpSpPr>
            <a:grpSpLocks/>
          </p:cNvGrpSpPr>
          <p:nvPr/>
        </p:nvGrpSpPr>
        <p:grpSpPr bwMode="auto">
          <a:xfrm>
            <a:off x="3438921" y="5602288"/>
            <a:ext cx="2263775" cy="1255712"/>
            <a:chOff x="2167" y="3189"/>
            <a:chExt cx="1426" cy="791"/>
          </a:xfrm>
        </p:grpSpPr>
        <p:sp>
          <p:nvSpPr>
            <p:cNvPr id="16389" name="Freeform 7"/>
            <p:cNvSpPr>
              <a:spLocks/>
            </p:cNvSpPr>
            <p:nvPr/>
          </p:nvSpPr>
          <p:spPr bwMode="auto">
            <a:xfrm>
              <a:off x="2167" y="3189"/>
              <a:ext cx="1426" cy="791"/>
            </a:xfrm>
            <a:custGeom>
              <a:avLst/>
              <a:gdLst>
                <a:gd name="T0" fmla="*/ 333 w 2852"/>
                <a:gd name="T1" fmla="*/ 0 h 2375"/>
                <a:gd name="T2" fmla="*/ 1105 w 2852"/>
                <a:gd name="T3" fmla="*/ 1 h 2375"/>
                <a:gd name="T4" fmla="*/ 1426 w 2852"/>
                <a:gd name="T5" fmla="*/ 197 h 2375"/>
                <a:gd name="T6" fmla="*/ 713 w 2852"/>
                <a:gd name="T7" fmla="*/ 791 h 2375"/>
                <a:gd name="T8" fmla="*/ 0 w 2852"/>
                <a:gd name="T9" fmla="*/ 197 h 2375"/>
                <a:gd name="T10" fmla="*/ 333 w 2852"/>
                <a:gd name="T11" fmla="*/ 0 h 2375"/>
                <a:gd name="T12" fmla="*/ 0 60000 65536"/>
                <a:gd name="T13" fmla="*/ 0 60000 65536"/>
                <a:gd name="T14" fmla="*/ 0 60000 65536"/>
                <a:gd name="T15" fmla="*/ 0 60000 65536"/>
                <a:gd name="T16" fmla="*/ 0 60000 65536"/>
                <a:gd name="T17" fmla="*/ 0 60000 65536"/>
                <a:gd name="T18" fmla="*/ 0 w 2852"/>
                <a:gd name="T19" fmla="*/ 0 h 2375"/>
                <a:gd name="T20" fmla="*/ 2852 w 2852"/>
                <a:gd name="T21" fmla="*/ 2375 h 2375"/>
              </a:gdLst>
              <a:ahLst/>
              <a:cxnLst>
                <a:cxn ang="T12">
                  <a:pos x="T0" y="T1"/>
                </a:cxn>
                <a:cxn ang="T13">
                  <a:pos x="T2" y="T3"/>
                </a:cxn>
                <a:cxn ang="T14">
                  <a:pos x="T4" y="T5"/>
                </a:cxn>
                <a:cxn ang="T15">
                  <a:pos x="T6" y="T7"/>
                </a:cxn>
                <a:cxn ang="T16">
                  <a:pos x="T8" y="T9"/>
                </a:cxn>
                <a:cxn ang="T17">
                  <a:pos x="T10" y="T11"/>
                </a:cxn>
              </a:cxnLst>
              <a:rect l="T18" t="T19" r="T20" b="T21"/>
              <a:pathLst>
                <a:path w="2852" h="2375">
                  <a:moveTo>
                    <a:pt x="666" y="0"/>
                  </a:moveTo>
                  <a:lnTo>
                    <a:pt x="2210" y="3"/>
                  </a:lnTo>
                  <a:lnTo>
                    <a:pt x="2852" y="590"/>
                  </a:lnTo>
                  <a:lnTo>
                    <a:pt x="1425" y="2375"/>
                  </a:lnTo>
                  <a:lnTo>
                    <a:pt x="0" y="590"/>
                  </a:lnTo>
                  <a:lnTo>
                    <a:pt x="666" y="0"/>
                  </a:lnTo>
                  <a:close/>
                </a:path>
              </a:pathLst>
            </a:custGeom>
            <a:solidFill>
              <a:srgbClr val="FFFFFF"/>
            </a:solidFill>
            <a:ln w="6350">
              <a:solidFill>
                <a:srgbClr val="C0FFFF"/>
              </a:solidFill>
              <a:round/>
              <a:headEnd/>
              <a:tailEnd/>
            </a:ln>
          </p:spPr>
          <p:txBody>
            <a:bodyPr/>
            <a:lstStyle/>
            <a:p>
              <a:endParaRPr lang="es-SV"/>
            </a:p>
          </p:txBody>
        </p:sp>
        <p:sp>
          <p:nvSpPr>
            <p:cNvPr id="16390" name="Freeform 8"/>
            <p:cNvSpPr>
              <a:spLocks/>
            </p:cNvSpPr>
            <p:nvPr/>
          </p:nvSpPr>
          <p:spPr bwMode="auto">
            <a:xfrm>
              <a:off x="2654" y="3189"/>
              <a:ext cx="226" cy="185"/>
            </a:xfrm>
            <a:custGeom>
              <a:avLst/>
              <a:gdLst>
                <a:gd name="T0" fmla="*/ 225 w 453"/>
                <a:gd name="T1" fmla="*/ 0 h 555"/>
                <a:gd name="T2" fmla="*/ 0 w 453"/>
                <a:gd name="T3" fmla="*/ 54 h 555"/>
                <a:gd name="T4" fmla="*/ 226 w 453"/>
                <a:gd name="T5" fmla="*/ 185 h 555"/>
                <a:gd name="T6" fmla="*/ 225 w 453"/>
                <a:gd name="T7" fmla="*/ 0 h 555"/>
                <a:gd name="T8" fmla="*/ 0 60000 65536"/>
                <a:gd name="T9" fmla="*/ 0 60000 65536"/>
                <a:gd name="T10" fmla="*/ 0 60000 65536"/>
                <a:gd name="T11" fmla="*/ 0 60000 65536"/>
                <a:gd name="T12" fmla="*/ 0 w 453"/>
                <a:gd name="T13" fmla="*/ 0 h 555"/>
                <a:gd name="T14" fmla="*/ 453 w 453"/>
                <a:gd name="T15" fmla="*/ 555 h 555"/>
              </a:gdLst>
              <a:ahLst/>
              <a:cxnLst>
                <a:cxn ang="T8">
                  <a:pos x="T0" y="T1"/>
                </a:cxn>
                <a:cxn ang="T9">
                  <a:pos x="T2" y="T3"/>
                </a:cxn>
                <a:cxn ang="T10">
                  <a:pos x="T4" y="T5"/>
                </a:cxn>
                <a:cxn ang="T11">
                  <a:pos x="T6" y="T7"/>
                </a:cxn>
              </a:cxnLst>
              <a:rect l="T12" t="T13" r="T14" b="T15"/>
              <a:pathLst>
                <a:path w="453" h="555">
                  <a:moveTo>
                    <a:pt x="451" y="0"/>
                  </a:moveTo>
                  <a:lnTo>
                    <a:pt x="0" y="163"/>
                  </a:lnTo>
                  <a:lnTo>
                    <a:pt x="453" y="555"/>
                  </a:lnTo>
                  <a:lnTo>
                    <a:pt x="451" y="0"/>
                  </a:lnTo>
                  <a:close/>
                </a:path>
              </a:pathLst>
            </a:custGeom>
            <a:solidFill>
              <a:srgbClr val="FFFFFF"/>
            </a:solidFill>
            <a:ln w="6350">
              <a:solidFill>
                <a:srgbClr val="C0FFFF"/>
              </a:solidFill>
              <a:round/>
              <a:headEnd/>
              <a:tailEnd/>
            </a:ln>
          </p:spPr>
          <p:txBody>
            <a:bodyPr/>
            <a:lstStyle/>
            <a:p>
              <a:endParaRPr lang="es-SV"/>
            </a:p>
          </p:txBody>
        </p:sp>
        <p:sp>
          <p:nvSpPr>
            <p:cNvPr id="16391" name="Freeform 9"/>
            <p:cNvSpPr>
              <a:spLocks/>
            </p:cNvSpPr>
            <p:nvPr/>
          </p:nvSpPr>
          <p:spPr bwMode="auto">
            <a:xfrm>
              <a:off x="2357" y="3373"/>
              <a:ext cx="83" cy="22"/>
            </a:xfrm>
            <a:custGeom>
              <a:avLst/>
              <a:gdLst>
                <a:gd name="T0" fmla="*/ 36 w 167"/>
                <a:gd name="T1" fmla="*/ 0 h 65"/>
                <a:gd name="T2" fmla="*/ 0 w 167"/>
                <a:gd name="T3" fmla="*/ 11 h 65"/>
                <a:gd name="T4" fmla="*/ 36 w 167"/>
                <a:gd name="T5" fmla="*/ 22 h 65"/>
                <a:gd name="T6" fmla="*/ 83 w 167"/>
                <a:gd name="T7" fmla="*/ 11 h 65"/>
                <a:gd name="T8" fmla="*/ 36 w 167"/>
                <a:gd name="T9" fmla="*/ 0 h 65"/>
                <a:gd name="T10" fmla="*/ 0 60000 65536"/>
                <a:gd name="T11" fmla="*/ 0 60000 65536"/>
                <a:gd name="T12" fmla="*/ 0 60000 65536"/>
                <a:gd name="T13" fmla="*/ 0 60000 65536"/>
                <a:gd name="T14" fmla="*/ 0 60000 65536"/>
                <a:gd name="T15" fmla="*/ 0 w 167"/>
                <a:gd name="T16" fmla="*/ 0 h 65"/>
                <a:gd name="T17" fmla="*/ 167 w 167"/>
                <a:gd name="T18" fmla="*/ 65 h 65"/>
              </a:gdLst>
              <a:ahLst/>
              <a:cxnLst>
                <a:cxn ang="T10">
                  <a:pos x="T0" y="T1"/>
                </a:cxn>
                <a:cxn ang="T11">
                  <a:pos x="T2" y="T3"/>
                </a:cxn>
                <a:cxn ang="T12">
                  <a:pos x="T4" y="T5"/>
                </a:cxn>
                <a:cxn ang="T13">
                  <a:pos x="T6" y="T7"/>
                </a:cxn>
                <a:cxn ang="T14">
                  <a:pos x="T8" y="T9"/>
                </a:cxn>
              </a:cxnLst>
              <a:rect l="T15" t="T16" r="T17" b="T18"/>
              <a:pathLst>
                <a:path w="167" h="65">
                  <a:moveTo>
                    <a:pt x="72" y="0"/>
                  </a:moveTo>
                  <a:lnTo>
                    <a:pt x="0" y="32"/>
                  </a:lnTo>
                  <a:lnTo>
                    <a:pt x="72" y="65"/>
                  </a:lnTo>
                  <a:lnTo>
                    <a:pt x="167" y="32"/>
                  </a:lnTo>
                  <a:lnTo>
                    <a:pt x="72" y="0"/>
                  </a:lnTo>
                  <a:close/>
                </a:path>
              </a:pathLst>
            </a:custGeom>
            <a:solidFill>
              <a:srgbClr val="FFFFFF"/>
            </a:solidFill>
            <a:ln w="6350">
              <a:solidFill>
                <a:srgbClr val="C0FFFF"/>
              </a:solidFill>
              <a:round/>
              <a:headEnd/>
              <a:tailEnd/>
            </a:ln>
          </p:spPr>
          <p:txBody>
            <a:bodyPr/>
            <a:lstStyle/>
            <a:p>
              <a:endParaRPr lang="es-SV"/>
            </a:p>
          </p:txBody>
        </p:sp>
        <p:sp>
          <p:nvSpPr>
            <p:cNvPr id="16392" name="Freeform 10"/>
            <p:cNvSpPr>
              <a:spLocks/>
            </p:cNvSpPr>
            <p:nvPr/>
          </p:nvSpPr>
          <p:spPr bwMode="auto">
            <a:xfrm>
              <a:off x="2405" y="3189"/>
              <a:ext cx="178" cy="54"/>
            </a:xfrm>
            <a:custGeom>
              <a:avLst/>
              <a:gdLst>
                <a:gd name="T0" fmla="*/ 95 w 355"/>
                <a:gd name="T1" fmla="*/ 0 h 163"/>
                <a:gd name="T2" fmla="*/ 178 w 355"/>
                <a:gd name="T3" fmla="*/ 0 h 163"/>
                <a:gd name="T4" fmla="*/ 0 w 355"/>
                <a:gd name="T5" fmla="*/ 54 h 163"/>
                <a:gd name="T6" fmla="*/ 95 w 355"/>
                <a:gd name="T7" fmla="*/ 0 h 163"/>
                <a:gd name="T8" fmla="*/ 0 60000 65536"/>
                <a:gd name="T9" fmla="*/ 0 60000 65536"/>
                <a:gd name="T10" fmla="*/ 0 60000 65536"/>
                <a:gd name="T11" fmla="*/ 0 60000 65536"/>
                <a:gd name="T12" fmla="*/ 0 w 355"/>
                <a:gd name="T13" fmla="*/ 0 h 163"/>
                <a:gd name="T14" fmla="*/ 355 w 355"/>
                <a:gd name="T15" fmla="*/ 163 h 163"/>
              </a:gdLst>
              <a:ahLst/>
              <a:cxnLst>
                <a:cxn ang="T8">
                  <a:pos x="T0" y="T1"/>
                </a:cxn>
                <a:cxn ang="T9">
                  <a:pos x="T2" y="T3"/>
                </a:cxn>
                <a:cxn ang="T10">
                  <a:pos x="T4" y="T5"/>
                </a:cxn>
                <a:cxn ang="T11">
                  <a:pos x="T6" y="T7"/>
                </a:cxn>
              </a:cxnLst>
              <a:rect l="T12" t="T13" r="T14" b="T15"/>
              <a:pathLst>
                <a:path w="355" h="163">
                  <a:moveTo>
                    <a:pt x="189" y="0"/>
                  </a:moveTo>
                  <a:lnTo>
                    <a:pt x="355" y="0"/>
                  </a:lnTo>
                  <a:lnTo>
                    <a:pt x="0" y="163"/>
                  </a:lnTo>
                  <a:lnTo>
                    <a:pt x="189" y="0"/>
                  </a:lnTo>
                  <a:close/>
                </a:path>
              </a:pathLst>
            </a:custGeom>
            <a:solidFill>
              <a:srgbClr val="C0FFFF"/>
            </a:solidFill>
            <a:ln w="6350">
              <a:solidFill>
                <a:srgbClr val="C0FFFF"/>
              </a:solidFill>
              <a:round/>
              <a:headEnd/>
              <a:tailEnd/>
            </a:ln>
          </p:spPr>
          <p:txBody>
            <a:bodyPr/>
            <a:lstStyle/>
            <a:p>
              <a:endParaRPr lang="es-SV"/>
            </a:p>
          </p:txBody>
        </p:sp>
        <p:sp>
          <p:nvSpPr>
            <p:cNvPr id="16393" name="Freeform 11"/>
            <p:cNvSpPr>
              <a:spLocks/>
            </p:cNvSpPr>
            <p:nvPr/>
          </p:nvSpPr>
          <p:spPr bwMode="auto">
            <a:xfrm>
              <a:off x="2167" y="3243"/>
              <a:ext cx="238" cy="141"/>
            </a:xfrm>
            <a:custGeom>
              <a:avLst/>
              <a:gdLst>
                <a:gd name="T0" fmla="*/ 238 w 476"/>
                <a:gd name="T1" fmla="*/ 0 h 422"/>
                <a:gd name="T2" fmla="*/ 0 w 476"/>
                <a:gd name="T3" fmla="*/ 141 h 422"/>
                <a:gd name="T4" fmla="*/ 59 w 476"/>
                <a:gd name="T5" fmla="*/ 141 h 422"/>
                <a:gd name="T6" fmla="*/ 96 w 476"/>
                <a:gd name="T7" fmla="*/ 131 h 422"/>
                <a:gd name="T8" fmla="*/ 238 w 476"/>
                <a:gd name="T9" fmla="*/ 0 h 422"/>
                <a:gd name="T10" fmla="*/ 0 60000 65536"/>
                <a:gd name="T11" fmla="*/ 0 60000 65536"/>
                <a:gd name="T12" fmla="*/ 0 60000 65536"/>
                <a:gd name="T13" fmla="*/ 0 60000 65536"/>
                <a:gd name="T14" fmla="*/ 0 60000 65536"/>
                <a:gd name="T15" fmla="*/ 0 w 476"/>
                <a:gd name="T16" fmla="*/ 0 h 422"/>
                <a:gd name="T17" fmla="*/ 476 w 476"/>
                <a:gd name="T18" fmla="*/ 422 h 422"/>
              </a:gdLst>
              <a:ahLst/>
              <a:cxnLst>
                <a:cxn ang="T10">
                  <a:pos x="T0" y="T1"/>
                </a:cxn>
                <a:cxn ang="T11">
                  <a:pos x="T2" y="T3"/>
                </a:cxn>
                <a:cxn ang="T12">
                  <a:pos x="T4" y="T5"/>
                </a:cxn>
                <a:cxn ang="T13">
                  <a:pos x="T6" y="T7"/>
                </a:cxn>
                <a:cxn ang="T14">
                  <a:pos x="T8" y="T9"/>
                </a:cxn>
              </a:cxnLst>
              <a:rect l="T15" t="T16" r="T17" b="T18"/>
              <a:pathLst>
                <a:path w="476" h="422">
                  <a:moveTo>
                    <a:pt x="476" y="0"/>
                  </a:moveTo>
                  <a:lnTo>
                    <a:pt x="0" y="422"/>
                  </a:lnTo>
                  <a:lnTo>
                    <a:pt x="118" y="422"/>
                  </a:lnTo>
                  <a:lnTo>
                    <a:pt x="191" y="392"/>
                  </a:lnTo>
                  <a:lnTo>
                    <a:pt x="476" y="0"/>
                  </a:lnTo>
                  <a:close/>
                </a:path>
              </a:pathLst>
            </a:custGeom>
            <a:solidFill>
              <a:srgbClr val="80FFFF"/>
            </a:solidFill>
            <a:ln w="6350">
              <a:solidFill>
                <a:srgbClr val="C0FFFF"/>
              </a:solidFill>
              <a:round/>
              <a:headEnd/>
              <a:tailEnd/>
            </a:ln>
          </p:spPr>
          <p:txBody>
            <a:bodyPr/>
            <a:lstStyle/>
            <a:p>
              <a:endParaRPr lang="es-SV"/>
            </a:p>
          </p:txBody>
        </p:sp>
        <p:sp>
          <p:nvSpPr>
            <p:cNvPr id="16394" name="Freeform 12"/>
            <p:cNvSpPr>
              <a:spLocks/>
            </p:cNvSpPr>
            <p:nvPr/>
          </p:nvSpPr>
          <p:spPr bwMode="auto">
            <a:xfrm>
              <a:off x="2262" y="3243"/>
              <a:ext cx="142" cy="141"/>
            </a:xfrm>
            <a:custGeom>
              <a:avLst/>
              <a:gdLst>
                <a:gd name="T0" fmla="*/ 142 w 285"/>
                <a:gd name="T1" fmla="*/ 0 h 422"/>
                <a:gd name="T2" fmla="*/ 0 w 285"/>
                <a:gd name="T3" fmla="*/ 130 h 422"/>
                <a:gd name="T4" fmla="*/ 35 w 285"/>
                <a:gd name="T5" fmla="*/ 141 h 422"/>
                <a:gd name="T6" fmla="*/ 95 w 285"/>
                <a:gd name="T7" fmla="*/ 141 h 422"/>
                <a:gd name="T8" fmla="*/ 130 w 285"/>
                <a:gd name="T9" fmla="*/ 130 h 422"/>
                <a:gd name="T10" fmla="*/ 142 w 285"/>
                <a:gd name="T11" fmla="*/ 0 h 422"/>
                <a:gd name="T12" fmla="*/ 0 60000 65536"/>
                <a:gd name="T13" fmla="*/ 0 60000 65536"/>
                <a:gd name="T14" fmla="*/ 0 60000 65536"/>
                <a:gd name="T15" fmla="*/ 0 60000 65536"/>
                <a:gd name="T16" fmla="*/ 0 60000 65536"/>
                <a:gd name="T17" fmla="*/ 0 60000 65536"/>
                <a:gd name="T18" fmla="*/ 0 w 285"/>
                <a:gd name="T19" fmla="*/ 0 h 422"/>
                <a:gd name="T20" fmla="*/ 285 w 285"/>
                <a:gd name="T21" fmla="*/ 422 h 422"/>
              </a:gdLst>
              <a:ahLst/>
              <a:cxnLst>
                <a:cxn ang="T12">
                  <a:pos x="T0" y="T1"/>
                </a:cxn>
                <a:cxn ang="T13">
                  <a:pos x="T2" y="T3"/>
                </a:cxn>
                <a:cxn ang="T14">
                  <a:pos x="T4" y="T5"/>
                </a:cxn>
                <a:cxn ang="T15">
                  <a:pos x="T6" y="T7"/>
                </a:cxn>
                <a:cxn ang="T16">
                  <a:pos x="T8" y="T9"/>
                </a:cxn>
                <a:cxn ang="T17">
                  <a:pos x="T10" y="T11"/>
                </a:cxn>
              </a:cxnLst>
              <a:rect l="T18" t="T19" r="T20" b="T21"/>
              <a:pathLst>
                <a:path w="285" h="422">
                  <a:moveTo>
                    <a:pt x="285" y="0"/>
                  </a:moveTo>
                  <a:lnTo>
                    <a:pt x="0" y="390"/>
                  </a:lnTo>
                  <a:lnTo>
                    <a:pt x="70" y="422"/>
                  </a:lnTo>
                  <a:lnTo>
                    <a:pt x="190" y="422"/>
                  </a:lnTo>
                  <a:lnTo>
                    <a:pt x="261" y="390"/>
                  </a:lnTo>
                  <a:lnTo>
                    <a:pt x="285" y="0"/>
                  </a:lnTo>
                  <a:close/>
                </a:path>
              </a:pathLst>
            </a:custGeom>
            <a:solidFill>
              <a:srgbClr val="00C0C0"/>
            </a:solidFill>
            <a:ln w="6350">
              <a:solidFill>
                <a:srgbClr val="C0FFFF"/>
              </a:solidFill>
              <a:round/>
              <a:headEnd/>
              <a:tailEnd/>
            </a:ln>
          </p:spPr>
          <p:txBody>
            <a:bodyPr/>
            <a:lstStyle/>
            <a:p>
              <a:endParaRPr lang="es-SV"/>
            </a:p>
          </p:txBody>
        </p:sp>
        <p:sp>
          <p:nvSpPr>
            <p:cNvPr id="16395" name="Freeform 13"/>
            <p:cNvSpPr>
              <a:spLocks/>
            </p:cNvSpPr>
            <p:nvPr/>
          </p:nvSpPr>
          <p:spPr bwMode="auto">
            <a:xfrm>
              <a:off x="2393" y="3189"/>
              <a:ext cx="261" cy="184"/>
            </a:xfrm>
            <a:custGeom>
              <a:avLst/>
              <a:gdLst>
                <a:gd name="T0" fmla="*/ 12 w 523"/>
                <a:gd name="T1" fmla="*/ 54 h 553"/>
                <a:gd name="T2" fmla="*/ 0 w 523"/>
                <a:gd name="T3" fmla="*/ 184 h 553"/>
                <a:gd name="T4" fmla="*/ 261 w 523"/>
                <a:gd name="T5" fmla="*/ 54 h 553"/>
                <a:gd name="T6" fmla="*/ 190 w 523"/>
                <a:gd name="T7" fmla="*/ 0 h 553"/>
                <a:gd name="T8" fmla="*/ 12 w 523"/>
                <a:gd name="T9" fmla="*/ 54 h 553"/>
                <a:gd name="T10" fmla="*/ 0 60000 65536"/>
                <a:gd name="T11" fmla="*/ 0 60000 65536"/>
                <a:gd name="T12" fmla="*/ 0 60000 65536"/>
                <a:gd name="T13" fmla="*/ 0 60000 65536"/>
                <a:gd name="T14" fmla="*/ 0 60000 65536"/>
                <a:gd name="T15" fmla="*/ 0 w 523"/>
                <a:gd name="T16" fmla="*/ 0 h 553"/>
                <a:gd name="T17" fmla="*/ 523 w 523"/>
                <a:gd name="T18" fmla="*/ 553 h 553"/>
              </a:gdLst>
              <a:ahLst/>
              <a:cxnLst>
                <a:cxn ang="T10">
                  <a:pos x="T0" y="T1"/>
                </a:cxn>
                <a:cxn ang="T11">
                  <a:pos x="T2" y="T3"/>
                </a:cxn>
                <a:cxn ang="T12">
                  <a:pos x="T4" y="T5"/>
                </a:cxn>
                <a:cxn ang="T13">
                  <a:pos x="T6" y="T7"/>
                </a:cxn>
                <a:cxn ang="T14">
                  <a:pos x="T8" y="T9"/>
                </a:cxn>
              </a:cxnLst>
              <a:rect l="T15" t="T16" r="T17" b="T18"/>
              <a:pathLst>
                <a:path w="523" h="553">
                  <a:moveTo>
                    <a:pt x="24" y="163"/>
                  </a:moveTo>
                  <a:lnTo>
                    <a:pt x="0" y="553"/>
                  </a:lnTo>
                  <a:lnTo>
                    <a:pt x="523" y="163"/>
                  </a:lnTo>
                  <a:lnTo>
                    <a:pt x="380" y="0"/>
                  </a:lnTo>
                  <a:lnTo>
                    <a:pt x="24" y="163"/>
                  </a:lnTo>
                  <a:close/>
                </a:path>
              </a:pathLst>
            </a:custGeom>
            <a:solidFill>
              <a:srgbClr val="80FFFF"/>
            </a:solidFill>
            <a:ln w="6350">
              <a:solidFill>
                <a:srgbClr val="C0FFFF"/>
              </a:solidFill>
              <a:round/>
              <a:headEnd/>
              <a:tailEnd/>
            </a:ln>
          </p:spPr>
          <p:txBody>
            <a:bodyPr/>
            <a:lstStyle/>
            <a:p>
              <a:endParaRPr lang="es-SV"/>
            </a:p>
          </p:txBody>
        </p:sp>
        <p:sp>
          <p:nvSpPr>
            <p:cNvPr id="16396" name="Freeform 14"/>
            <p:cNvSpPr>
              <a:spLocks/>
            </p:cNvSpPr>
            <p:nvPr/>
          </p:nvSpPr>
          <p:spPr bwMode="auto">
            <a:xfrm>
              <a:off x="2583" y="3189"/>
              <a:ext cx="297" cy="54"/>
            </a:xfrm>
            <a:custGeom>
              <a:avLst/>
              <a:gdLst>
                <a:gd name="T0" fmla="*/ 0 w 596"/>
                <a:gd name="T1" fmla="*/ 0 h 163"/>
                <a:gd name="T2" fmla="*/ 71 w 596"/>
                <a:gd name="T3" fmla="*/ 54 h 163"/>
                <a:gd name="T4" fmla="*/ 297 w 596"/>
                <a:gd name="T5" fmla="*/ 0 h 163"/>
                <a:gd name="T6" fmla="*/ 0 w 596"/>
                <a:gd name="T7" fmla="*/ 0 h 163"/>
                <a:gd name="T8" fmla="*/ 0 60000 65536"/>
                <a:gd name="T9" fmla="*/ 0 60000 65536"/>
                <a:gd name="T10" fmla="*/ 0 60000 65536"/>
                <a:gd name="T11" fmla="*/ 0 60000 65536"/>
                <a:gd name="T12" fmla="*/ 0 w 596"/>
                <a:gd name="T13" fmla="*/ 0 h 163"/>
                <a:gd name="T14" fmla="*/ 596 w 596"/>
                <a:gd name="T15" fmla="*/ 163 h 163"/>
              </a:gdLst>
              <a:ahLst/>
              <a:cxnLst>
                <a:cxn ang="T8">
                  <a:pos x="T0" y="T1"/>
                </a:cxn>
                <a:cxn ang="T9">
                  <a:pos x="T2" y="T3"/>
                </a:cxn>
                <a:cxn ang="T10">
                  <a:pos x="T4" y="T5"/>
                </a:cxn>
                <a:cxn ang="T11">
                  <a:pos x="T6" y="T7"/>
                </a:cxn>
              </a:cxnLst>
              <a:rect l="T12" t="T13" r="T14" b="T15"/>
              <a:pathLst>
                <a:path w="596" h="163">
                  <a:moveTo>
                    <a:pt x="0" y="0"/>
                  </a:moveTo>
                  <a:lnTo>
                    <a:pt x="143" y="163"/>
                  </a:lnTo>
                  <a:lnTo>
                    <a:pt x="596" y="0"/>
                  </a:lnTo>
                  <a:lnTo>
                    <a:pt x="0" y="0"/>
                  </a:lnTo>
                  <a:close/>
                </a:path>
              </a:pathLst>
            </a:custGeom>
            <a:solidFill>
              <a:srgbClr val="00FFFF"/>
            </a:solidFill>
            <a:ln w="6350">
              <a:solidFill>
                <a:srgbClr val="C0FFFF"/>
              </a:solidFill>
              <a:round/>
              <a:headEnd/>
              <a:tailEnd/>
            </a:ln>
          </p:spPr>
          <p:txBody>
            <a:bodyPr/>
            <a:lstStyle/>
            <a:p>
              <a:endParaRPr lang="es-SV"/>
            </a:p>
          </p:txBody>
        </p:sp>
        <p:sp>
          <p:nvSpPr>
            <p:cNvPr id="16397" name="Freeform 15"/>
            <p:cNvSpPr>
              <a:spLocks/>
            </p:cNvSpPr>
            <p:nvPr/>
          </p:nvSpPr>
          <p:spPr bwMode="auto">
            <a:xfrm>
              <a:off x="2393" y="3243"/>
              <a:ext cx="261" cy="141"/>
            </a:xfrm>
            <a:custGeom>
              <a:avLst/>
              <a:gdLst>
                <a:gd name="T0" fmla="*/ 0 w 523"/>
                <a:gd name="T1" fmla="*/ 130 h 422"/>
                <a:gd name="T2" fmla="*/ 47 w 523"/>
                <a:gd name="T3" fmla="*/ 141 h 422"/>
                <a:gd name="T4" fmla="*/ 166 w 523"/>
                <a:gd name="T5" fmla="*/ 141 h 422"/>
                <a:gd name="T6" fmla="*/ 237 w 523"/>
                <a:gd name="T7" fmla="*/ 130 h 422"/>
                <a:gd name="T8" fmla="*/ 261 w 523"/>
                <a:gd name="T9" fmla="*/ 0 h 422"/>
                <a:gd name="T10" fmla="*/ 0 w 523"/>
                <a:gd name="T11" fmla="*/ 130 h 422"/>
                <a:gd name="T12" fmla="*/ 0 60000 65536"/>
                <a:gd name="T13" fmla="*/ 0 60000 65536"/>
                <a:gd name="T14" fmla="*/ 0 60000 65536"/>
                <a:gd name="T15" fmla="*/ 0 60000 65536"/>
                <a:gd name="T16" fmla="*/ 0 60000 65536"/>
                <a:gd name="T17" fmla="*/ 0 60000 65536"/>
                <a:gd name="T18" fmla="*/ 0 w 523"/>
                <a:gd name="T19" fmla="*/ 0 h 422"/>
                <a:gd name="T20" fmla="*/ 523 w 523"/>
                <a:gd name="T21" fmla="*/ 422 h 422"/>
              </a:gdLst>
              <a:ahLst/>
              <a:cxnLst>
                <a:cxn ang="T12">
                  <a:pos x="T0" y="T1"/>
                </a:cxn>
                <a:cxn ang="T13">
                  <a:pos x="T2" y="T3"/>
                </a:cxn>
                <a:cxn ang="T14">
                  <a:pos x="T4" y="T5"/>
                </a:cxn>
                <a:cxn ang="T15">
                  <a:pos x="T6" y="T7"/>
                </a:cxn>
                <a:cxn ang="T16">
                  <a:pos x="T8" y="T9"/>
                </a:cxn>
                <a:cxn ang="T17">
                  <a:pos x="T10" y="T11"/>
                </a:cxn>
              </a:cxnLst>
              <a:rect l="T18" t="T19" r="T20" b="T21"/>
              <a:pathLst>
                <a:path w="523" h="422">
                  <a:moveTo>
                    <a:pt x="0" y="390"/>
                  </a:moveTo>
                  <a:lnTo>
                    <a:pt x="95" y="422"/>
                  </a:lnTo>
                  <a:lnTo>
                    <a:pt x="333" y="422"/>
                  </a:lnTo>
                  <a:lnTo>
                    <a:pt x="475" y="390"/>
                  </a:lnTo>
                  <a:lnTo>
                    <a:pt x="523" y="0"/>
                  </a:lnTo>
                  <a:lnTo>
                    <a:pt x="0" y="390"/>
                  </a:lnTo>
                  <a:close/>
                </a:path>
              </a:pathLst>
            </a:custGeom>
            <a:solidFill>
              <a:srgbClr val="00C0C0"/>
            </a:solidFill>
            <a:ln w="6350">
              <a:solidFill>
                <a:srgbClr val="C0FFFF"/>
              </a:solidFill>
              <a:round/>
              <a:headEnd/>
              <a:tailEnd/>
            </a:ln>
          </p:spPr>
          <p:txBody>
            <a:bodyPr/>
            <a:lstStyle/>
            <a:p>
              <a:endParaRPr lang="es-SV"/>
            </a:p>
          </p:txBody>
        </p:sp>
        <p:sp>
          <p:nvSpPr>
            <p:cNvPr id="16398" name="Freeform 16"/>
            <p:cNvSpPr>
              <a:spLocks/>
            </p:cNvSpPr>
            <p:nvPr/>
          </p:nvSpPr>
          <p:spPr bwMode="auto">
            <a:xfrm>
              <a:off x="2630" y="3243"/>
              <a:ext cx="250" cy="141"/>
            </a:xfrm>
            <a:custGeom>
              <a:avLst/>
              <a:gdLst>
                <a:gd name="T0" fmla="*/ 24 w 499"/>
                <a:gd name="T1" fmla="*/ 0 h 422"/>
                <a:gd name="T2" fmla="*/ 0 w 499"/>
                <a:gd name="T3" fmla="*/ 130 h 422"/>
                <a:gd name="T4" fmla="*/ 72 w 499"/>
                <a:gd name="T5" fmla="*/ 141 h 422"/>
                <a:gd name="T6" fmla="*/ 191 w 499"/>
                <a:gd name="T7" fmla="*/ 141 h 422"/>
                <a:gd name="T8" fmla="*/ 250 w 499"/>
                <a:gd name="T9" fmla="*/ 130 h 422"/>
                <a:gd name="T10" fmla="*/ 24 w 499"/>
                <a:gd name="T11" fmla="*/ 0 h 422"/>
                <a:gd name="T12" fmla="*/ 0 60000 65536"/>
                <a:gd name="T13" fmla="*/ 0 60000 65536"/>
                <a:gd name="T14" fmla="*/ 0 60000 65536"/>
                <a:gd name="T15" fmla="*/ 0 60000 65536"/>
                <a:gd name="T16" fmla="*/ 0 60000 65536"/>
                <a:gd name="T17" fmla="*/ 0 60000 65536"/>
                <a:gd name="T18" fmla="*/ 0 w 499"/>
                <a:gd name="T19" fmla="*/ 0 h 422"/>
                <a:gd name="T20" fmla="*/ 499 w 499"/>
                <a:gd name="T21" fmla="*/ 422 h 422"/>
              </a:gdLst>
              <a:ahLst/>
              <a:cxnLst>
                <a:cxn ang="T12">
                  <a:pos x="T0" y="T1"/>
                </a:cxn>
                <a:cxn ang="T13">
                  <a:pos x="T2" y="T3"/>
                </a:cxn>
                <a:cxn ang="T14">
                  <a:pos x="T4" y="T5"/>
                </a:cxn>
                <a:cxn ang="T15">
                  <a:pos x="T6" y="T7"/>
                </a:cxn>
                <a:cxn ang="T16">
                  <a:pos x="T8" y="T9"/>
                </a:cxn>
                <a:cxn ang="T17">
                  <a:pos x="T10" y="T11"/>
                </a:cxn>
              </a:cxnLst>
              <a:rect l="T18" t="T19" r="T20" b="T21"/>
              <a:pathLst>
                <a:path w="499" h="422">
                  <a:moveTo>
                    <a:pt x="48" y="0"/>
                  </a:moveTo>
                  <a:lnTo>
                    <a:pt x="0" y="390"/>
                  </a:lnTo>
                  <a:lnTo>
                    <a:pt x="143" y="422"/>
                  </a:lnTo>
                  <a:lnTo>
                    <a:pt x="381" y="422"/>
                  </a:lnTo>
                  <a:lnTo>
                    <a:pt x="499" y="390"/>
                  </a:lnTo>
                  <a:lnTo>
                    <a:pt x="48" y="0"/>
                  </a:lnTo>
                  <a:close/>
                </a:path>
              </a:pathLst>
            </a:custGeom>
            <a:solidFill>
              <a:srgbClr val="008080"/>
            </a:solidFill>
            <a:ln w="6350">
              <a:solidFill>
                <a:srgbClr val="C0FFFF"/>
              </a:solidFill>
              <a:round/>
              <a:headEnd/>
              <a:tailEnd/>
            </a:ln>
          </p:spPr>
          <p:txBody>
            <a:bodyPr/>
            <a:lstStyle/>
            <a:p>
              <a:endParaRPr lang="es-SV"/>
            </a:p>
          </p:txBody>
        </p:sp>
        <p:sp>
          <p:nvSpPr>
            <p:cNvPr id="16399" name="Freeform 17"/>
            <p:cNvSpPr>
              <a:spLocks/>
            </p:cNvSpPr>
            <p:nvPr/>
          </p:nvSpPr>
          <p:spPr bwMode="auto">
            <a:xfrm>
              <a:off x="2226" y="3373"/>
              <a:ext cx="71" cy="22"/>
            </a:xfrm>
            <a:custGeom>
              <a:avLst/>
              <a:gdLst>
                <a:gd name="T0" fmla="*/ 36 w 142"/>
                <a:gd name="T1" fmla="*/ 0 h 65"/>
                <a:gd name="T2" fmla="*/ 0 w 142"/>
                <a:gd name="T3" fmla="*/ 11 h 65"/>
                <a:gd name="T4" fmla="*/ 36 w 142"/>
                <a:gd name="T5" fmla="*/ 22 h 65"/>
                <a:gd name="T6" fmla="*/ 71 w 142"/>
                <a:gd name="T7" fmla="*/ 11 h 65"/>
                <a:gd name="T8" fmla="*/ 36 w 142"/>
                <a:gd name="T9" fmla="*/ 0 h 65"/>
                <a:gd name="T10" fmla="*/ 0 60000 65536"/>
                <a:gd name="T11" fmla="*/ 0 60000 65536"/>
                <a:gd name="T12" fmla="*/ 0 60000 65536"/>
                <a:gd name="T13" fmla="*/ 0 60000 65536"/>
                <a:gd name="T14" fmla="*/ 0 60000 65536"/>
                <a:gd name="T15" fmla="*/ 0 w 142"/>
                <a:gd name="T16" fmla="*/ 0 h 65"/>
                <a:gd name="T17" fmla="*/ 142 w 142"/>
                <a:gd name="T18" fmla="*/ 65 h 65"/>
              </a:gdLst>
              <a:ahLst/>
              <a:cxnLst>
                <a:cxn ang="T10">
                  <a:pos x="T0" y="T1"/>
                </a:cxn>
                <a:cxn ang="T11">
                  <a:pos x="T2" y="T3"/>
                </a:cxn>
                <a:cxn ang="T12">
                  <a:pos x="T4" y="T5"/>
                </a:cxn>
                <a:cxn ang="T13">
                  <a:pos x="T6" y="T7"/>
                </a:cxn>
                <a:cxn ang="T14">
                  <a:pos x="T8" y="T9"/>
                </a:cxn>
              </a:cxnLst>
              <a:rect l="T15" t="T16" r="T17" b="T18"/>
              <a:pathLst>
                <a:path w="142" h="65">
                  <a:moveTo>
                    <a:pt x="72" y="0"/>
                  </a:moveTo>
                  <a:lnTo>
                    <a:pt x="0" y="32"/>
                  </a:lnTo>
                  <a:lnTo>
                    <a:pt x="72" y="65"/>
                  </a:lnTo>
                  <a:lnTo>
                    <a:pt x="142" y="32"/>
                  </a:lnTo>
                  <a:lnTo>
                    <a:pt x="72" y="0"/>
                  </a:lnTo>
                  <a:close/>
                </a:path>
              </a:pathLst>
            </a:custGeom>
            <a:solidFill>
              <a:srgbClr val="FFFFFF"/>
            </a:solidFill>
            <a:ln w="6350">
              <a:solidFill>
                <a:srgbClr val="C0FFFF"/>
              </a:solidFill>
              <a:round/>
              <a:headEnd/>
              <a:tailEnd/>
            </a:ln>
          </p:spPr>
          <p:txBody>
            <a:bodyPr/>
            <a:lstStyle/>
            <a:p>
              <a:endParaRPr lang="es-SV"/>
            </a:p>
          </p:txBody>
        </p:sp>
        <p:sp>
          <p:nvSpPr>
            <p:cNvPr id="16400" name="Freeform 18"/>
            <p:cNvSpPr>
              <a:spLocks/>
            </p:cNvSpPr>
            <p:nvPr/>
          </p:nvSpPr>
          <p:spPr bwMode="auto">
            <a:xfrm>
              <a:off x="2559" y="3373"/>
              <a:ext cx="142" cy="22"/>
            </a:xfrm>
            <a:custGeom>
              <a:avLst/>
              <a:gdLst>
                <a:gd name="T0" fmla="*/ 71 w 285"/>
                <a:gd name="T1" fmla="*/ 0 h 65"/>
                <a:gd name="T2" fmla="*/ 0 w 285"/>
                <a:gd name="T3" fmla="*/ 11 h 65"/>
                <a:gd name="T4" fmla="*/ 71 w 285"/>
                <a:gd name="T5" fmla="*/ 22 h 65"/>
                <a:gd name="T6" fmla="*/ 142 w 285"/>
                <a:gd name="T7" fmla="*/ 11 h 65"/>
                <a:gd name="T8" fmla="*/ 71 w 285"/>
                <a:gd name="T9" fmla="*/ 0 h 65"/>
                <a:gd name="T10" fmla="*/ 0 60000 65536"/>
                <a:gd name="T11" fmla="*/ 0 60000 65536"/>
                <a:gd name="T12" fmla="*/ 0 60000 65536"/>
                <a:gd name="T13" fmla="*/ 0 60000 65536"/>
                <a:gd name="T14" fmla="*/ 0 60000 65536"/>
                <a:gd name="T15" fmla="*/ 0 w 285"/>
                <a:gd name="T16" fmla="*/ 0 h 65"/>
                <a:gd name="T17" fmla="*/ 285 w 285"/>
                <a:gd name="T18" fmla="*/ 65 h 65"/>
              </a:gdLst>
              <a:ahLst/>
              <a:cxnLst>
                <a:cxn ang="T10">
                  <a:pos x="T0" y="T1"/>
                </a:cxn>
                <a:cxn ang="T11">
                  <a:pos x="T2" y="T3"/>
                </a:cxn>
                <a:cxn ang="T12">
                  <a:pos x="T4" y="T5"/>
                </a:cxn>
                <a:cxn ang="T13">
                  <a:pos x="T6" y="T7"/>
                </a:cxn>
                <a:cxn ang="T14">
                  <a:pos x="T8" y="T9"/>
                </a:cxn>
              </a:cxnLst>
              <a:rect l="T15" t="T16" r="T17" b="T18"/>
              <a:pathLst>
                <a:path w="285" h="65">
                  <a:moveTo>
                    <a:pt x="142" y="0"/>
                  </a:moveTo>
                  <a:lnTo>
                    <a:pt x="0" y="32"/>
                  </a:lnTo>
                  <a:lnTo>
                    <a:pt x="142" y="65"/>
                  </a:lnTo>
                  <a:lnTo>
                    <a:pt x="285" y="32"/>
                  </a:lnTo>
                  <a:lnTo>
                    <a:pt x="142" y="0"/>
                  </a:lnTo>
                  <a:close/>
                </a:path>
              </a:pathLst>
            </a:custGeom>
            <a:solidFill>
              <a:srgbClr val="FFFFFF"/>
            </a:solidFill>
            <a:ln w="6350">
              <a:solidFill>
                <a:srgbClr val="C0FFFF"/>
              </a:solidFill>
              <a:round/>
              <a:headEnd/>
              <a:tailEnd/>
            </a:ln>
          </p:spPr>
          <p:txBody>
            <a:bodyPr/>
            <a:lstStyle/>
            <a:p>
              <a:endParaRPr lang="es-SV"/>
            </a:p>
          </p:txBody>
        </p:sp>
        <p:sp>
          <p:nvSpPr>
            <p:cNvPr id="16401" name="Freeform 19"/>
            <p:cNvSpPr>
              <a:spLocks/>
            </p:cNvSpPr>
            <p:nvPr/>
          </p:nvSpPr>
          <p:spPr bwMode="auto">
            <a:xfrm>
              <a:off x="2820" y="3373"/>
              <a:ext cx="131" cy="22"/>
            </a:xfrm>
            <a:custGeom>
              <a:avLst/>
              <a:gdLst>
                <a:gd name="T0" fmla="*/ 59 w 262"/>
                <a:gd name="T1" fmla="*/ 0 h 66"/>
                <a:gd name="T2" fmla="*/ 0 w 262"/>
                <a:gd name="T3" fmla="*/ 11 h 66"/>
                <a:gd name="T4" fmla="*/ 60 w 262"/>
                <a:gd name="T5" fmla="*/ 22 h 66"/>
                <a:gd name="T6" fmla="*/ 131 w 262"/>
                <a:gd name="T7" fmla="*/ 11 h 66"/>
                <a:gd name="T8" fmla="*/ 59 w 262"/>
                <a:gd name="T9" fmla="*/ 0 h 66"/>
                <a:gd name="T10" fmla="*/ 0 60000 65536"/>
                <a:gd name="T11" fmla="*/ 0 60000 65536"/>
                <a:gd name="T12" fmla="*/ 0 60000 65536"/>
                <a:gd name="T13" fmla="*/ 0 60000 65536"/>
                <a:gd name="T14" fmla="*/ 0 60000 65536"/>
                <a:gd name="T15" fmla="*/ 0 w 262"/>
                <a:gd name="T16" fmla="*/ 0 h 66"/>
                <a:gd name="T17" fmla="*/ 262 w 262"/>
                <a:gd name="T18" fmla="*/ 66 h 66"/>
              </a:gdLst>
              <a:ahLst/>
              <a:cxnLst>
                <a:cxn ang="T10">
                  <a:pos x="T0" y="T1"/>
                </a:cxn>
                <a:cxn ang="T11">
                  <a:pos x="T2" y="T3"/>
                </a:cxn>
                <a:cxn ang="T12">
                  <a:pos x="T4" y="T5"/>
                </a:cxn>
                <a:cxn ang="T13">
                  <a:pos x="T6" y="T7"/>
                </a:cxn>
                <a:cxn ang="T14">
                  <a:pos x="T8" y="T9"/>
                </a:cxn>
              </a:cxnLst>
              <a:rect l="T15" t="T16" r="T17" b="T18"/>
              <a:pathLst>
                <a:path w="262" h="66">
                  <a:moveTo>
                    <a:pt x="118" y="0"/>
                  </a:moveTo>
                  <a:lnTo>
                    <a:pt x="0" y="32"/>
                  </a:lnTo>
                  <a:lnTo>
                    <a:pt x="120" y="66"/>
                  </a:lnTo>
                  <a:lnTo>
                    <a:pt x="262" y="32"/>
                  </a:lnTo>
                  <a:lnTo>
                    <a:pt x="118" y="0"/>
                  </a:lnTo>
                  <a:close/>
                </a:path>
              </a:pathLst>
            </a:custGeom>
            <a:solidFill>
              <a:srgbClr val="FFFFFF"/>
            </a:solidFill>
            <a:ln w="6350">
              <a:solidFill>
                <a:srgbClr val="C0FFFF"/>
              </a:solidFill>
              <a:round/>
              <a:headEnd/>
              <a:tailEnd/>
            </a:ln>
          </p:spPr>
          <p:txBody>
            <a:bodyPr/>
            <a:lstStyle/>
            <a:p>
              <a:endParaRPr lang="es-SV"/>
            </a:p>
          </p:txBody>
        </p:sp>
        <p:sp>
          <p:nvSpPr>
            <p:cNvPr id="16402" name="Freeform 20"/>
            <p:cNvSpPr>
              <a:spLocks/>
            </p:cNvSpPr>
            <p:nvPr/>
          </p:nvSpPr>
          <p:spPr bwMode="auto">
            <a:xfrm>
              <a:off x="2654" y="3189"/>
              <a:ext cx="452" cy="184"/>
            </a:xfrm>
            <a:custGeom>
              <a:avLst/>
              <a:gdLst>
                <a:gd name="T0" fmla="*/ 226 w 903"/>
                <a:gd name="T1" fmla="*/ 0 h 553"/>
                <a:gd name="T2" fmla="*/ 0 w 903"/>
                <a:gd name="T3" fmla="*/ 54 h 553"/>
                <a:gd name="T4" fmla="*/ 226 w 903"/>
                <a:gd name="T5" fmla="*/ 184 h 553"/>
                <a:gd name="T6" fmla="*/ 452 w 903"/>
                <a:gd name="T7" fmla="*/ 54 h 553"/>
                <a:gd name="T8" fmla="*/ 226 w 903"/>
                <a:gd name="T9" fmla="*/ 0 h 553"/>
                <a:gd name="T10" fmla="*/ 0 60000 65536"/>
                <a:gd name="T11" fmla="*/ 0 60000 65536"/>
                <a:gd name="T12" fmla="*/ 0 60000 65536"/>
                <a:gd name="T13" fmla="*/ 0 60000 65536"/>
                <a:gd name="T14" fmla="*/ 0 60000 65536"/>
                <a:gd name="T15" fmla="*/ 0 w 903"/>
                <a:gd name="T16" fmla="*/ 0 h 553"/>
                <a:gd name="T17" fmla="*/ 903 w 903"/>
                <a:gd name="T18" fmla="*/ 553 h 553"/>
              </a:gdLst>
              <a:ahLst/>
              <a:cxnLst>
                <a:cxn ang="T10">
                  <a:pos x="T0" y="T1"/>
                </a:cxn>
                <a:cxn ang="T11">
                  <a:pos x="T2" y="T3"/>
                </a:cxn>
                <a:cxn ang="T12">
                  <a:pos x="T4" y="T5"/>
                </a:cxn>
                <a:cxn ang="T13">
                  <a:pos x="T6" y="T7"/>
                </a:cxn>
                <a:cxn ang="T14">
                  <a:pos x="T8" y="T9"/>
                </a:cxn>
              </a:cxnLst>
              <a:rect l="T15" t="T16" r="T17" b="T18"/>
              <a:pathLst>
                <a:path w="903" h="553">
                  <a:moveTo>
                    <a:pt x="451" y="0"/>
                  </a:moveTo>
                  <a:lnTo>
                    <a:pt x="0" y="163"/>
                  </a:lnTo>
                  <a:lnTo>
                    <a:pt x="451" y="553"/>
                  </a:lnTo>
                  <a:lnTo>
                    <a:pt x="903" y="162"/>
                  </a:lnTo>
                  <a:lnTo>
                    <a:pt x="451" y="0"/>
                  </a:lnTo>
                  <a:close/>
                </a:path>
              </a:pathLst>
            </a:custGeom>
            <a:solidFill>
              <a:srgbClr val="00C0C0"/>
            </a:solidFill>
            <a:ln w="6350">
              <a:solidFill>
                <a:srgbClr val="C0FFFF"/>
              </a:solidFill>
              <a:round/>
              <a:headEnd/>
              <a:tailEnd/>
            </a:ln>
          </p:spPr>
          <p:txBody>
            <a:bodyPr/>
            <a:lstStyle/>
            <a:p>
              <a:endParaRPr lang="es-SV"/>
            </a:p>
          </p:txBody>
        </p:sp>
        <p:sp>
          <p:nvSpPr>
            <p:cNvPr id="16403" name="Freeform 21"/>
            <p:cNvSpPr>
              <a:spLocks/>
            </p:cNvSpPr>
            <p:nvPr/>
          </p:nvSpPr>
          <p:spPr bwMode="auto">
            <a:xfrm>
              <a:off x="2393" y="3384"/>
              <a:ext cx="416" cy="424"/>
            </a:xfrm>
            <a:custGeom>
              <a:avLst/>
              <a:gdLst>
                <a:gd name="T0" fmla="*/ 237 w 831"/>
                <a:gd name="T1" fmla="*/ 11 h 1273"/>
                <a:gd name="T2" fmla="*/ 178 w 831"/>
                <a:gd name="T3" fmla="*/ 0 h 1273"/>
                <a:gd name="T4" fmla="*/ 36 w 831"/>
                <a:gd name="T5" fmla="*/ 0 h 1273"/>
                <a:gd name="T6" fmla="*/ 0 w 831"/>
                <a:gd name="T7" fmla="*/ 12 h 1273"/>
                <a:gd name="T8" fmla="*/ 416 w 831"/>
                <a:gd name="T9" fmla="*/ 424 h 1273"/>
                <a:gd name="T10" fmla="*/ 237 w 831"/>
                <a:gd name="T11" fmla="*/ 11 h 1273"/>
                <a:gd name="T12" fmla="*/ 0 60000 65536"/>
                <a:gd name="T13" fmla="*/ 0 60000 65536"/>
                <a:gd name="T14" fmla="*/ 0 60000 65536"/>
                <a:gd name="T15" fmla="*/ 0 60000 65536"/>
                <a:gd name="T16" fmla="*/ 0 60000 65536"/>
                <a:gd name="T17" fmla="*/ 0 60000 65536"/>
                <a:gd name="T18" fmla="*/ 0 w 831"/>
                <a:gd name="T19" fmla="*/ 0 h 1273"/>
                <a:gd name="T20" fmla="*/ 831 w 831"/>
                <a:gd name="T21" fmla="*/ 1273 h 1273"/>
              </a:gdLst>
              <a:ahLst/>
              <a:cxnLst>
                <a:cxn ang="T12">
                  <a:pos x="T0" y="T1"/>
                </a:cxn>
                <a:cxn ang="T13">
                  <a:pos x="T2" y="T3"/>
                </a:cxn>
                <a:cxn ang="T14">
                  <a:pos x="T4" y="T5"/>
                </a:cxn>
                <a:cxn ang="T15">
                  <a:pos x="T6" y="T7"/>
                </a:cxn>
                <a:cxn ang="T16">
                  <a:pos x="T8" y="T9"/>
                </a:cxn>
                <a:cxn ang="T17">
                  <a:pos x="T10" y="T11"/>
                </a:cxn>
              </a:cxnLst>
              <a:rect l="T18" t="T19" r="T20" b="T21"/>
              <a:pathLst>
                <a:path w="831" h="1273">
                  <a:moveTo>
                    <a:pt x="474" y="33"/>
                  </a:moveTo>
                  <a:lnTo>
                    <a:pt x="356" y="0"/>
                  </a:lnTo>
                  <a:lnTo>
                    <a:pt x="71" y="0"/>
                  </a:lnTo>
                  <a:lnTo>
                    <a:pt x="0" y="37"/>
                  </a:lnTo>
                  <a:lnTo>
                    <a:pt x="831" y="1273"/>
                  </a:lnTo>
                  <a:lnTo>
                    <a:pt x="474" y="33"/>
                  </a:lnTo>
                  <a:close/>
                </a:path>
              </a:pathLst>
            </a:custGeom>
            <a:solidFill>
              <a:srgbClr val="00A0A0"/>
            </a:solidFill>
            <a:ln w="6350">
              <a:solidFill>
                <a:srgbClr val="C0FFFF"/>
              </a:solidFill>
              <a:round/>
              <a:headEnd/>
              <a:tailEnd/>
            </a:ln>
          </p:spPr>
          <p:txBody>
            <a:bodyPr/>
            <a:lstStyle/>
            <a:p>
              <a:endParaRPr lang="es-SV"/>
            </a:p>
          </p:txBody>
        </p:sp>
        <p:sp>
          <p:nvSpPr>
            <p:cNvPr id="16404" name="Freeform 22"/>
            <p:cNvSpPr>
              <a:spLocks/>
            </p:cNvSpPr>
            <p:nvPr/>
          </p:nvSpPr>
          <p:spPr bwMode="auto">
            <a:xfrm>
              <a:off x="2808" y="3394"/>
              <a:ext cx="143" cy="586"/>
            </a:xfrm>
            <a:custGeom>
              <a:avLst/>
              <a:gdLst>
                <a:gd name="T0" fmla="*/ 71 w 286"/>
                <a:gd name="T1" fmla="*/ 0 h 1759"/>
                <a:gd name="T2" fmla="*/ 0 w 286"/>
                <a:gd name="T3" fmla="*/ 412 h 1759"/>
                <a:gd name="T4" fmla="*/ 72 w 286"/>
                <a:gd name="T5" fmla="*/ 586 h 1759"/>
                <a:gd name="T6" fmla="*/ 143 w 286"/>
                <a:gd name="T7" fmla="*/ 413 h 1759"/>
                <a:gd name="T8" fmla="*/ 71 w 286"/>
                <a:gd name="T9" fmla="*/ 0 h 1759"/>
                <a:gd name="T10" fmla="*/ 0 60000 65536"/>
                <a:gd name="T11" fmla="*/ 0 60000 65536"/>
                <a:gd name="T12" fmla="*/ 0 60000 65536"/>
                <a:gd name="T13" fmla="*/ 0 60000 65536"/>
                <a:gd name="T14" fmla="*/ 0 60000 65536"/>
                <a:gd name="T15" fmla="*/ 0 w 286"/>
                <a:gd name="T16" fmla="*/ 0 h 1759"/>
                <a:gd name="T17" fmla="*/ 286 w 286"/>
                <a:gd name="T18" fmla="*/ 1759 h 1759"/>
              </a:gdLst>
              <a:ahLst/>
              <a:cxnLst>
                <a:cxn ang="T10">
                  <a:pos x="T0" y="T1"/>
                </a:cxn>
                <a:cxn ang="T11">
                  <a:pos x="T2" y="T3"/>
                </a:cxn>
                <a:cxn ang="T12">
                  <a:pos x="T4" y="T5"/>
                </a:cxn>
                <a:cxn ang="T13">
                  <a:pos x="T6" y="T7"/>
                </a:cxn>
                <a:cxn ang="T14">
                  <a:pos x="T8" y="T9"/>
                </a:cxn>
              </a:cxnLst>
              <a:rect l="T15" t="T16" r="T17" b="T18"/>
              <a:pathLst>
                <a:path w="286" h="1759">
                  <a:moveTo>
                    <a:pt x="142" y="0"/>
                  </a:moveTo>
                  <a:lnTo>
                    <a:pt x="0" y="1238"/>
                  </a:lnTo>
                  <a:lnTo>
                    <a:pt x="143" y="1759"/>
                  </a:lnTo>
                  <a:lnTo>
                    <a:pt x="286" y="1240"/>
                  </a:lnTo>
                  <a:lnTo>
                    <a:pt x="142" y="0"/>
                  </a:lnTo>
                  <a:close/>
                </a:path>
              </a:pathLst>
            </a:custGeom>
            <a:solidFill>
              <a:srgbClr val="006060"/>
            </a:solidFill>
            <a:ln w="6350">
              <a:solidFill>
                <a:srgbClr val="C0FFFF"/>
              </a:solidFill>
              <a:round/>
              <a:headEnd/>
              <a:tailEnd/>
            </a:ln>
          </p:spPr>
          <p:txBody>
            <a:bodyPr/>
            <a:lstStyle/>
            <a:p>
              <a:endParaRPr lang="es-SV"/>
            </a:p>
          </p:txBody>
        </p:sp>
        <p:sp>
          <p:nvSpPr>
            <p:cNvPr id="18455" name="Freeform 23"/>
            <p:cNvSpPr>
              <a:spLocks/>
            </p:cNvSpPr>
            <p:nvPr/>
          </p:nvSpPr>
          <p:spPr bwMode="auto">
            <a:xfrm>
              <a:off x="2630" y="3384"/>
              <a:ext cx="250" cy="423"/>
            </a:xfrm>
            <a:custGeom>
              <a:avLst/>
              <a:gdLst/>
              <a:ahLst/>
              <a:cxnLst>
                <a:cxn ang="0">
                  <a:pos x="499" y="33"/>
                </a:cxn>
                <a:cxn ang="0">
                  <a:pos x="381" y="0"/>
                </a:cxn>
                <a:cxn ang="0">
                  <a:pos x="119" y="0"/>
                </a:cxn>
                <a:cxn ang="0">
                  <a:pos x="0" y="33"/>
                </a:cxn>
                <a:cxn ang="0">
                  <a:pos x="357" y="1271"/>
                </a:cxn>
                <a:cxn ang="0">
                  <a:pos x="499" y="33"/>
                </a:cxn>
              </a:cxnLst>
              <a:rect l="0" t="0" r="r" b="b"/>
              <a:pathLst>
                <a:path w="499" h="1271">
                  <a:moveTo>
                    <a:pt x="499" y="33"/>
                  </a:moveTo>
                  <a:lnTo>
                    <a:pt x="381" y="0"/>
                  </a:lnTo>
                  <a:lnTo>
                    <a:pt x="119" y="0"/>
                  </a:lnTo>
                  <a:lnTo>
                    <a:pt x="0" y="33"/>
                  </a:lnTo>
                  <a:lnTo>
                    <a:pt x="357" y="1271"/>
                  </a:lnTo>
                  <a:lnTo>
                    <a:pt x="499" y="33"/>
                  </a:lnTo>
                  <a:close/>
                </a:path>
              </a:pathLst>
            </a:custGeom>
            <a:gradFill rotWithShape="0">
              <a:gsLst>
                <a:gs pos="0">
                  <a:schemeClr val="bg2">
                    <a:gamma/>
                    <a:shade val="63529"/>
                    <a:invGamma/>
                  </a:schemeClr>
                </a:gs>
                <a:gs pos="100000">
                  <a:schemeClr val="bg2"/>
                </a:gs>
              </a:gsLst>
              <a:path path="rect">
                <a:fillToRect l="50000" t="50000" r="50000" b="50000"/>
              </a:path>
            </a:gradFill>
            <a:ln w="6350">
              <a:solidFill>
                <a:srgbClr val="C0FFFF"/>
              </a:solidFill>
              <a:prstDash val="solid"/>
              <a:round/>
              <a:headEnd/>
              <a:tailEnd/>
            </a:ln>
          </p:spPr>
          <p:txBody>
            <a:bodyPr/>
            <a:lstStyle/>
            <a:p>
              <a:pPr>
                <a:defRPr/>
              </a:pPr>
              <a:endParaRPr lang="es-ES"/>
            </a:p>
          </p:txBody>
        </p:sp>
        <p:sp>
          <p:nvSpPr>
            <p:cNvPr id="18456" name="Freeform 24"/>
            <p:cNvSpPr>
              <a:spLocks/>
            </p:cNvSpPr>
            <p:nvPr/>
          </p:nvSpPr>
          <p:spPr bwMode="auto">
            <a:xfrm>
              <a:off x="2393" y="3395"/>
              <a:ext cx="487" cy="585"/>
            </a:xfrm>
            <a:custGeom>
              <a:avLst/>
              <a:gdLst/>
              <a:ahLst/>
              <a:cxnLst>
                <a:cxn ang="0">
                  <a:pos x="0" y="0"/>
                </a:cxn>
                <a:cxn ang="0">
                  <a:pos x="571" y="1270"/>
                </a:cxn>
                <a:cxn ang="0">
                  <a:pos x="974" y="1757"/>
                </a:cxn>
                <a:cxn ang="0">
                  <a:pos x="832" y="1238"/>
                </a:cxn>
                <a:cxn ang="0">
                  <a:pos x="0" y="0"/>
                </a:cxn>
              </a:cxnLst>
              <a:rect l="0" t="0" r="r" b="b"/>
              <a:pathLst>
                <a:path w="974" h="1757">
                  <a:moveTo>
                    <a:pt x="0" y="0"/>
                  </a:moveTo>
                  <a:lnTo>
                    <a:pt x="571" y="1270"/>
                  </a:lnTo>
                  <a:lnTo>
                    <a:pt x="974" y="1757"/>
                  </a:lnTo>
                  <a:lnTo>
                    <a:pt x="832" y="1238"/>
                  </a:lnTo>
                  <a:lnTo>
                    <a:pt x="0" y="0"/>
                  </a:lnTo>
                  <a:close/>
                </a:path>
              </a:pathLst>
            </a:custGeom>
            <a:gradFill rotWithShape="0">
              <a:gsLst>
                <a:gs pos="0">
                  <a:schemeClr val="bg1">
                    <a:gamma/>
                    <a:shade val="46275"/>
                    <a:invGamma/>
                  </a:schemeClr>
                </a:gs>
                <a:gs pos="100000">
                  <a:schemeClr val="bg1"/>
                </a:gs>
              </a:gsLst>
              <a:lin ang="18900000" scaled="1"/>
            </a:gradFill>
            <a:ln w="6350">
              <a:solidFill>
                <a:srgbClr val="C0FFFF"/>
              </a:solidFill>
              <a:prstDash val="solid"/>
              <a:round/>
              <a:headEnd/>
              <a:tailEnd/>
            </a:ln>
          </p:spPr>
          <p:txBody>
            <a:bodyPr/>
            <a:lstStyle/>
            <a:p>
              <a:pPr>
                <a:defRPr/>
              </a:pPr>
              <a:endParaRPr lang="es-ES"/>
            </a:p>
          </p:txBody>
        </p:sp>
        <p:sp>
          <p:nvSpPr>
            <p:cNvPr id="16407" name="Freeform 25"/>
            <p:cNvSpPr>
              <a:spLocks/>
            </p:cNvSpPr>
            <p:nvPr/>
          </p:nvSpPr>
          <p:spPr bwMode="auto">
            <a:xfrm>
              <a:off x="2262" y="3384"/>
              <a:ext cx="416" cy="434"/>
            </a:xfrm>
            <a:custGeom>
              <a:avLst/>
              <a:gdLst>
                <a:gd name="T0" fmla="*/ 131 w 832"/>
                <a:gd name="T1" fmla="*/ 11 h 1303"/>
                <a:gd name="T2" fmla="*/ 95 w 832"/>
                <a:gd name="T3" fmla="*/ 0 h 1303"/>
                <a:gd name="T4" fmla="*/ 36 w 832"/>
                <a:gd name="T5" fmla="*/ 1 h 1303"/>
                <a:gd name="T6" fmla="*/ 0 w 832"/>
                <a:gd name="T7" fmla="*/ 12 h 1303"/>
                <a:gd name="T8" fmla="*/ 416 w 832"/>
                <a:gd name="T9" fmla="*/ 434 h 1303"/>
                <a:gd name="T10" fmla="*/ 131 w 832"/>
                <a:gd name="T11" fmla="*/ 11 h 1303"/>
                <a:gd name="T12" fmla="*/ 0 60000 65536"/>
                <a:gd name="T13" fmla="*/ 0 60000 65536"/>
                <a:gd name="T14" fmla="*/ 0 60000 65536"/>
                <a:gd name="T15" fmla="*/ 0 60000 65536"/>
                <a:gd name="T16" fmla="*/ 0 60000 65536"/>
                <a:gd name="T17" fmla="*/ 0 60000 65536"/>
                <a:gd name="T18" fmla="*/ 0 w 832"/>
                <a:gd name="T19" fmla="*/ 0 h 1303"/>
                <a:gd name="T20" fmla="*/ 832 w 832"/>
                <a:gd name="T21" fmla="*/ 1303 h 1303"/>
              </a:gdLst>
              <a:ahLst/>
              <a:cxnLst>
                <a:cxn ang="T12">
                  <a:pos x="T0" y="T1"/>
                </a:cxn>
                <a:cxn ang="T13">
                  <a:pos x="T2" y="T3"/>
                </a:cxn>
                <a:cxn ang="T14">
                  <a:pos x="T4" y="T5"/>
                </a:cxn>
                <a:cxn ang="T15">
                  <a:pos x="T6" y="T7"/>
                </a:cxn>
                <a:cxn ang="T16">
                  <a:pos x="T8" y="T9"/>
                </a:cxn>
                <a:cxn ang="T17">
                  <a:pos x="T10" y="T11"/>
                </a:cxn>
              </a:cxnLst>
              <a:rect l="T18" t="T19" r="T20" b="T21"/>
              <a:pathLst>
                <a:path w="832" h="1303">
                  <a:moveTo>
                    <a:pt x="261" y="33"/>
                  </a:moveTo>
                  <a:lnTo>
                    <a:pt x="189" y="0"/>
                  </a:lnTo>
                  <a:lnTo>
                    <a:pt x="71" y="2"/>
                  </a:lnTo>
                  <a:lnTo>
                    <a:pt x="0" y="37"/>
                  </a:lnTo>
                  <a:lnTo>
                    <a:pt x="832" y="1303"/>
                  </a:lnTo>
                  <a:lnTo>
                    <a:pt x="261" y="33"/>
                  </a:lnTo>
                  <a:close/>
                </a:path>
              </a:pathLst>
            </a:custGeom>
            <a:solidFill>
              <a:srgbClr val="00E0E0"/>
            </a:solidFill>
            <a:ln w="6350">
              <a:solidFill>
                <a:srgbClr val="C0FFFF"/>
              </a:solidFill>
              <a:round/>
              <a:headEnd/>
              <a:tailEnd/>
            </a:ln>
          </p:spPr>
          <p:txBody>
            <a:bodyPr/>
            <a:lstStyle/>
            <a:p>
              <a:endParaRPr lang="es-SV"/>
            </a:p>
          </p:txBody>
        </p:sp>
        <p:sp>
          <p:nvSpPr>
            <p:cNvPr id="16408" name="Freeform 26"/>
            <p:cNvSpPr>
              <a:spLocks/>
            </p:cNvSpPr>
            <p:nvPr/>
          </p:nvSpPr>
          <p:spPr bwMode="auto">
            <a:xfrm>
              <a:off x="2167" y="3384"/>
              <a:ext cx="511" cy="434"/>
            </a:xfrm>
            <a:custGeom>
              <a:avLst/>
              <a:gdLst>
                <a:gd name="T0" fmla="*/ 95 w 1022"/>
                <a:gd name="T1" fmla="*/ 11 h 1303"/>
                <a:gd name="T2" fmla="*/ 59 w 1022"/>
                <a:gd name="T3" fmla="*/ 1 h 1303"/>
                <a:gd name="T4" fmla="*/ 0 w 1022"/>
                <a:gd name="T5" fmla="*/ 0 h 1303"/>
                <a:gd name="T6" fmla="*/ 511 w 1022"/>
                <a:gd name="T7" fmla="*/ 434 h 1303"/>
                <a:gd name="T8" fmla="*/ 95 w 1022"/>
                <a:gd name="T9" fmla="*/ 11 h 1303"/>
                <a:gd name="T10" fmla="*/ 0 60000 65536"/>
                <a:gd name="T11" fmla="*/ 0 60000 65536"/>
                <a:gd name="T12" fmla="*/ 0 60000 65536"/>
                <a:gd name="T13" fmla="*/ 0 60000 65536"/>
                <a:gd name="T14" fmla="*/ 0 60000 65536"/>
                <a:gd name="T15" fmla="*/ 0 w 1022"/>
                <a:gd name="T16" fmla="*/ 0 h 1303"/>
                <a:gd name="T17" fmla="*/ 1022 w 1022"/>
                <a:gd name="T18" fmla="*/ 1303 h 1303"/>
              </a:gdLst>
              <a:ahLst/>
              <a:cxnLst>
                <a:cxn ang="T10">
                  <a:pos x="T0" y="T1"/>
                </a:cxn>
                <a:cxn ang="T11">
                  <a:pos x="T2" y="T3"/>
                </a:cxn>
                <a:cxn ang="T12">
                  <a:pos x="T4" y="T5"/>
                </a:cxn>
                <a:cxn ang="T13">
                  <a:pos x="T6" y="T7"/>
                </a:cxn>
                <a:cxn ang="T14">
                  <a:pos x="T8" y="T9"/>
                </a:cxn>
              </a:cxnLst>
              <a:rect l="T15" t="T16" r="T17" b="T18"/>
              <a:pathLst>
                <a:path w="1022" h="1303">
                  <a:moveTo>
                    <a:pt x="190" y="33"/>
                  </a:moveTo>
                  <a:lnTo>
                    <a:pt x="118" y="2"/>
                  </a:lnTo>
                  <a:lnTo>
                    <a:pt x="0" y="0"/>
                  </a:lnTo>
                  <a:lnTo>
                    <a:pt x="1022" y="1303"/>
                  </a:lnTo>
                  <a:lnTo>
                    <a:pt x="190" y="33"/>
                  </a:lnTo>
                  <a:close/>
                </a:path>
              </a:pathLst>
            </a:custGeom>
            <a:solidFill>
              <a:srgbClr val="00A0A0"/>
            </a:solidFill>
            <a:ln w="6350">
              <a:solidFill>
                <a:srgbClr val="C0FFFF"/>
              </a:solidFill>
              <a:round/>
              <a:headEnd/>
              <a:tailEnd/>
            </a:ln>
          </p:spPr>
          <p:txBody>
            <a:bodyPr/>
            <a:lstStyle/>
            <a:p>
              <a:endParaRPr lang="es-SV"/>
            </a:p>
          </p:txBody>
        </p:sp>
        <p:sp>
          <p:nvSpPr>
            <p:cNvPr id="16409" name="Freeform 27"/>
            <p:cNvSpPr>
              <a:spLocks/>
            </p:cNvSpPr>
            <p:nvPr/>
          </p:nvSpPr>
          <p:spPr bwMode="auto">
            <a:xfrm>
              <a:off x="3320" y="3373"/>
              <a:ext cx="83" cy="22"/>
            </a:xfrm>
            <a:custGeom>
              <a:avLst/>
              <a:gdLst>
                <a:gd name="T0" fmla="*/ 47 w 167"/>
                <a:gd name="T1" fmla="*/ 0 h 65"/>
                <a:gd name="T2" fmla="*/ 83 w 167"/>
                <a:gd name="T3" fmla="*/ 11 h 65"/>
                <a:gd name="T4" fmla="*/ 47 w 167"/>
                <a:gd name="T5" fmla="*/ 22 h 65"/>
                <a:gd name="T6" fmla="*/ 0 w 167"/>
                <a:gd name="T7" fmla="*/ 11 h 65"/>
                <a:gd name="T8" fmla="*/ 47 w 167"/>
                <a:gd name="T9" fmla="*/ 0 h 65"/>
                <a:gd name="T10" fmla="*/ 0 60000 65536"/>
                <a:gd name="T11" fmla="*/ 0 60000 65536"/>
                <a:gd name="T12" fmla="*/ 0 60000 65536"/>
                <a:gd name="T13" fmla="*/ 0 60000 65536"/>
                <a:gd name="T14" fmla="*/ 0 60000 65536"/>
                <a:gd name="T15" fmla="*/ 0 w 167"/>
                <a:gd name="T16" fmla="*/ 0 h 65"/>
                <a:gd name="T17" fmla="*/ 167 w 167"/>
                <a:gd name="T18" fmla="*/ 65 h 65"/>
              </a:gdLst>
              <a:ahLst/>
              <a:cxnLst>
                <a:cxn ang="T10">
                  <a:pos x="T0" y="T1"/>
                </a:cxn>
                <a:cxn ang="T11">
                  <a:pos x="T2" y="T3"/>
                </a:cxn>
                <a:cxn ang="T12">
                  <a:pos x="T4" y="T5"/>
                </a:cxn>
                <a:cxn ang="T13">
                  <a:pos x="T6" y="T7"/>
                </a:cxn>
                <a:cxn ang="T14">
                  <a:pos x="T8" y="T9"/>
                </a:cxn>
              </a:cxnLst>
              <a:rect l="T15" t="T16" r="T17" b="T18"/>
              <a:pathLst>
                <a:path w="167" h="65">
                  <a:moveTo>
                    <a:pt x="95" y="0"/>
                  </a:moveTo>
                  <a:lnTo>
                    <a:pt x="167" y="32"/>
                  </a:lnTo>
                  <a:lnTo>
                    <a:pt x="95" y="65"/>
                  </a:lnTo>
                  <a:lnTo>
                    <a:pt x="0" y="32"/>
                  </a:lnTo>
                  <a:lnTo>
                    <a:pt x="95" y="0"/>
                  </a:lnTo>
                  <a:close/>
                </a:path>
              </a:pathLst>
            </a:custGeom>
            <a:solidFill>
              <a:srgbClr val="FFFFFF"/>
            </a:solidFill>
            <a:ln w="6350">
              <a:solidFill>
                <a:srgbClr val="C0FFFF"/>
              </a:solidFill>
              <a:round/>
              <a:headEnd/>
              <a:tailEnd/>
            </a:ln>
          </p:spPr>
          <p:txBody>
            <a:bodyPr/>
            <a:lstStyle/>
            <a:p>
              <a:endParaRPr lang="es-SV"/>
            </a:p>
          </p:txBody>
        </p:sp>
        <p:sp>
          <p:nvSpPr>
            <p:cNvPr id="16410" name="Freeform 28"/>
            <p:cNvSpPr>
              <a:spLocks/>
            </p:cNvSpPr>
            <p:nvPr/>
          </p:nvSpPr>
          <p:spPr bwMode="auto">
            <a:xfrm>
              <a:off x="3177" y="3189"/>
              <a:ext cx="178" cy="54"/>
            </a:xfrm>
            <a:custGeom>
              <a:avLst/>
              <a:gdLst>
                <a:gd name="T0" fmla="*/ 94 w 356"/>
                <a:gd name="T1" fmla="*/ 0 h 163"/>
                <a:gd name="T2" fmla="*/ 0 w 356"/>
                <a:gd name="T3" fmla="*/ 0 h 163"/>
                <a:gd name="T4" fmla="*/ 178 w 356"/>
                <a:gd name="T5" fmla="*/ 54 h 163"/>
                <a:gd name="T6" fmla="*/ 94 w 356"/>
                <a:gd name="T7" fmla="*/ 0 h 163"/>
                <a:gd name="T8" fmla="*/ 0 60000 65536"/>
                <a:gd name="T9" fmla="*/ 0 60000 65536"/>
                <a:gd name="T10" fmla="*/ 0 60000 65536"/>
                <a:gd name="T11" fmla="*/ 0 60000 65536"/>
                <a:gd name="T12" fmla="*/ 0 w 356"/>
                <a:gd name="T13" fmla="*/ 0 h 163"/>
                <a:gd name="T14" fmla="*/ 356 w 356"/>
                <a:gd name="T15" fmla="*/ 163 h 163"/>
              </a:gdLst>
              <a:ahLst/>
              <a:cxnLst>
                <a:cxn ang="T8">
                  <a:pos x="T0" y="T1"/>
                </a:cxn>
                <a:cxn ang="T9">
                  <a:pos x="T2" y="T3"/>
                </a:cxn>
                <a:cxn ang="T10">
                  <a:pos x="T4" y="T5"/>
                </a:cxn>
                <a:cxn ang="T11">
                  <a:pos x="T6" y="T7"/>
                </a:cxn>
              </a:cxnLst>
              <a:rect l="T12" t="T13" r="T14" b="T15"/>
              <a:pathLst>
                <a:path w="356" h="163">
                  <a:moveTo>
                    <a:pt x="188" y="0"/>
                  </a:moveTo>
                  <a:lnTo>
                    <a:pt x="0" y="0"/>
                  </a:lnTo>
                  <a:lnTo>
                    <a:pt x="356" y="163"/>
                  </a:lnTo>
                  <a:lnTo>
                    <a:pt x="188" y="0"/>
                  </a:lnTo>
                  <a:close/>
                </a:path>
              </a:pathLst>
            </a:custGeom>
            <a:solidFill>
              <a:srgbClr val="00E0E0"/>
            </a:solidFill>
            <a:ln w="6350">
              <a:solidFill>
                <a:srgbClr val="C0FFFF"/>
              </a:solidFill>
              <a:round/>
              <a:headEnd/>
              <a:tailEnd/>
            </a:ln>
          </p:spPr>
          <p:txBody>
            <a:bodyPr/>
            <a:lstStyle/>
            <a:p>
              <a:endParaRPr lang="es-SV"/>
            </a:p>
          </p:txBody>
        </p:sp>
        <p:sp>
          <p:nvSpPr>
            <p:cNvPr id="16411" name="Freeform 29"/>
            <p:cNvSpPr>
              <a:spLocks/>
            </p:cNvSpPr>
            <p:nvPr/>
          </p:nvSpPr>
          <p:spPr bwMode="auto">
            <a:xfrm>
              <a:off x="3355" y="3243"/>
              <a:ext cx="238" cy="141"/>
            </a:xfrm>
            <a:custGeom>
              <a:avLst/>
              <a:gdLst>
                <a:gd name="T0" fmla="*/ 0 w 477"/>
                <a:gd name="T1" fmla="*/ 0 h 423"/>
                <a:gd name="T2" fmla="*/ 238 w 477"/>
                <a:gd name="T3" fmla="*/ 141 h 423"/>
                <a:gd name="T4" fmla="*/ 179 w 477"/>
                <a:gd name="T5" fmla="*/ 141 h 423"/>
                <a:gd name="T6" fmla="*/ 143 w 477"/>
                <a:gd name="T7" fmla="*/ 131 h 423"/>
                <a:gd name="T8" fmla="*/ 0 w 477"/>
                <a:gd name="T9" fmla="*/ 0 h 423"/>
                <a:gd name="T10" fmla="*/ 0 60000 65536"/>
                <a:gd name="T11" fmla="*/ 0 60000 65536"/>
                <a:gd name="T12" fmla="*/ 0 60000 65536"/>
                <a:gd name="T13" fmla="*/ 0 60000 65536"/>
                <a:gd name="T14" fmla="*/ 0 60000 65536"/>
                <a:gd name="T15" fmla="*/ 0 w 477"/>
                <a:gd name="T16" fmla="*/ 0 h 423"/>
                <a:gd name="T17" fmla="*/ 477 w 477"/>
                <a:gd name="T18" fmla="*/ 423 h 423"/>
              </a:gdLst>
              <a:ahLst/>
              <a:cxnLst>
                <a:cxn ang="T10">
                  <a:pos x="T0" y="T1"/>
                </a:cxn>
                <a:cxn ang="T11">
                  <a:pos x="T2" y="T3"/>
                </a:cxn>
                <a:cxn ang="T12">
                  <a:pos x="T4" y="T5"/>
                </a:cxn>
                <a:cxn ang="T13">
                  <a:pos x="T6" y="T7"/>
                </a:cxn>
                <a:cxn ang="T14">
                  <a:pos x="T8" y="T9"/>
                </a:cxn>
              </a:cxnLst>
              <a:rect l="T15" t="T16" r="T17" b="T18"/>
              <a:pathLst>
                <a:path w="477" h="423">
                  <a:moveTo>
                    <a:pt x="0" y="0"/>
                  </a:moveTo>
                  <a:lnTo>
                    <a:pt x="477" y="423"/>
                  </a:lnTo>
                  <a:lnTo>
                    <a:pt x="358" y="423"/>
                  </a:lnTo>
                  <a:lnTo>
                    <a:pt x="286" y="393"/>
                  </a:lnTo>
                  <a:lnTo>
                    <a:pt x="0" y="0"/>
                  </a:lnTo>
                  <a:close/>
                </a:path>
              </a:pathLst>
            </a:custGeom>
            <a:solidFill>
              <a:srgbClr val="C0FFFF"/>
            </a:solidFill>
            <a:ln w="6350">
              <a:solidFill>
                <a:srgbClr val="C0FFFF"/>
              </a:solidFill>
              <a:round/>
              <a:headEnd/>
              <a:tailEnd/>
            </a:ln>
          </p:spPr>
          <p:txBody>
            <a:bodyPr/>
            <a:lstStyle/>
            <a:p>
              <a:endParaRPr lang="es-SV"/>
            </a:p>
          </p:txBody>
        </p:sp>
        <p:sp>
          <p:nvSpPr>
            <p:cNvPr id="16412" name="Freeform 30"/>
            <p:cNvSpPr>
              <a:spLocks/>
            </p:cNvSpPr>
            <p:nvPr/>
          </p:nvSpPr>
          <p:spPr bwMode="auto">
            <a:xfrm>
              <a:off x="3355" y="3243"/>
              <a:ext cx="143" cy="141"/>
            </a:xfrm>
            <a:custGeom>
              <a:avLst/>
              <a:gdLst>
                <a:gd name="T0" fmla="*/ 0 w 286"/>
                <a:gd name="T1" fmla="*/ 0 h 422"/>
                <a:gd name="T2" fmla="*/ 143 w 286"/>
                <a:gd name="T3" fmla="*/ 130 h 422"/>
                <a:gd name="T4" fmla="*/ 108 w 286"/>
                <a:gd name="T5" fmla="*/ 141 h 422"/>
                <a:gd name="T6" fmla="*/ 48 w 286"/>
                <a:gd name="T7" fmla="*/ 141 h 422"/>
                <a:gd name="T8" fmla="*/ 13 w 286"/>
                <a:gd name="T9" fmla="*/ 130 h 422"/>
                <a:gd name="T10" fmla="*/ 0 w 286"/>
                <a:gd name="T11" fmla="*/ 0 h 422"/>
                <a:gd name="T12" fmla="*/ 0 60000 65536"/>
                <a:gd name="T13" fmla="*/ 0 60000 65536"/>
                <a:gd name="T14" fmla="*/ 0 60000 65536"/>
                <a:gd name="T15" fmla="*/ 0 60000 65536"/>
                <a:gd name="T16" fmla="*/ 0 60000 65536"/>
                <a:gd name="T17" fmla="*/ 0 60000 65536"/>
                <a:gd name="T18" fmla="*/ 0 w 286"/>
                <a:gd name="T19" fmla="*/ 0 h 422"/>
                <a:gd name="T20" fmla="*/ 286 w 286"/>
                <a:gd name="T21" fmla="*/ 422 h 422"/>
              </a:gdLst>
              <a:ahLst/>
              <a:cxnLst>
                <a:cxn ang="T12">
                  <a:pos x="T0" y="T1"/>
                </a:cxn>
                <a:cxn ang="T13">
                  <a:pos x="T2" y="T3"/>
                </a:cxn>
                <a:cxn ang="T14">
                  <a:pos x="T4" y="T5"/>
                </a:cxn>
                <a:cxn ang="T15">
                  <a:pos x="T6" y="T7"/>
                </a:cxn>
                <a:cxn ang="T16">
                  <a:pos x="T8" y="T9"/>
                </a:cxn>
                <a:cxn ang="T17">
                  <a:pos x="T10" y="T11"/>
                </a:cxn>
              </a:cxnLst>
              <a:rect l="T18" t="T19" r="T20" b="T21"/>
              <a:pathLst>
                <a:path w="286" h="422">
                  <a:moveTo>
                    <a:pt x="0" y="0"/>
                  </a:moveTo>
                  <a:lnTo>
                    <a:pt x="286" y="390"/>
                  </a:lnTo>
                  <a:lnTo>
                    <a:pt x="216" y="422"/>
                  </a:lnTo>
                  <a:lnTo>
                    <a:pt x="95" y="422"/>
                  </a:lnTo>
                  <a:lnTo>
                    <a:pt x="25" y="390"/>
                  </a:lnTo>
                  <a:lnTo>
                    <a:pt x="0" y="0"/>
                  </a:lnTo>
                  <a:close/>
                </a:path>
              </a:pathLst>
            </a:custGeom>
            <a:solidFill>
              <a:srgbClr val="00FFFF"/>
            </a:solidFill>
            <a:ln w="6350">
              <a:solidFill>
                <a:srgbClr val="C0FFFF"/>
              </a:solidFill>
              <a:round/>
              <a:headEnd/>
              <a:tailEnd/>
            </a:ln>
          </p:spPr>
          <p:txBody>
            <a:bodyPr/>
            <a:lstStyle/>
            <a:p>
              <a:endParaRPr lang="es-SV"/>
            </a:p>
          </p:txBody>
        </p:sp>
        <p:sp>
          <p:nvSpPr>
            <p:cNvPr id="16413" name="Freeform 31"/>
            <p:cNvSpPr>
              <a:spLocks/>
            </p:cNvSpPr>
            <p:nvPr/>
          </p:nvSpPr>
          <p:spPr bwMode="auto">
            <a:xfrm>
              <a:off x="3106" y="3189"/>
              <a:ext cx="261" cy="184"/>
            </a:xfrm>
            <a:custGeom>
              <a:avLst/>
              <a:gdLst>
                <a:gd name="T0" fmla="*/ 249 w 523"/>
                <a:gd name="T1" fmla="*/ 54 h 553"/>
                <a:gd name="T2" fmla="*/ 261 w 523"/>
                <a:gd name="T3" fmla="*/ 184 h 553"/>
                <a:gd name="T4" fmla="*/ 0 w 523"/>
                <a:gd name="T5" fmla="*/ 54 h 553"/>
                <a:gd name="T6" fmla="*/ 71 w 523"/>
                <a:gd name="T7" fmla="*/ 0 h 553"/>
                <a:gd name="T8" fmla="*/ 249 w 523"/>
                <a:gd name="T9" fmla="*/ 54 h 553"/>
                <a:gd name="T10" fmla="*/ 0 60000 65536"/>
                <a:gd name="T11" fmla="*/ 0 60000 65536"/>
                <a:gd name="T12" fmla="*/ 0 60000 65536"/>
                <a:gd name="T13" fmla="*/ 0 60000 65536"/>
                <a:gd name="T14" fmla="*/ 0 60000 65536"/>
                <a:gd name="T15" fmla="*/ 0 w 523"/>
                <a:gd name="T16" fmla="*/ 0 h 553"/>
                <a:gd name="T17" fmla="*/ 523 w 523"/>
                <a:gd name="T18" fmla="*/ 553 h 553"/>
              </a:gdLst>
              <a:ahLst/>
              <a:cxnLst>
                <a:cxn ang="T10">
                  <a:pos x="T0" y="T1"/>
                </a:cxn>
                <a:cxn ang="T11">
                  <a:pos x="T2" y="T3"/>
                </a:cxn>
                <a:cxn ang="T12">
                  <a:pos x="T4" y="T5"/>
                </a:cxn>
                <a:cxn ang="T13">
                  <a:pos x="T6" y="T7"/>
                </a:cxn>
                <a:cxn ang="T14">
                  <a:pos x="T8" y="T9"/>
                </a:cxn>
              </a:cxnLst>
              <a:rect l="T15" t="T16" r="T17" b="T18"/>
              <a:pathLst>
                <a:path w="523" h="553">
                  <a:moveTo>
                    <a:pt x="498" y="163"/>
                  </a:moveTo>
                  <a:lnTo>
                    <a:pt x="523" y="553"/>
                  </a:lnTo>
                  <a:lnTo>
                    <a:pt x="0" y="163"/>
                  </a:lnTo>
                  <a:lnTo>
                    <a:pt x="142" y="0"/>
                  </a:lnTo>
                  <a:lnTo>
                    <a:pt x="498" y="163"/>
                  </a:lnTo>
                  <a:close/>
                </a:path>
              </a:pathLst>
            </a:custGeom>
            <a:gradFill rotWithShape="0">
              <a:gsLst>
                <a:gs pos="0">
                  <a:srgbClr val="472F76"/>
                </a:gs>
                <a:gs pos="100000">
                  <a:srgbClr val="9966FF"/>
                </a:gs>
              </a:gsLst>
              <a:lin ang="18900000" scaled="1"/>
            </a:gradFill>
            <a:ln w="6350">
              <a:solidFill>
                <a:srgbClr val="C0FFFF"/>
              </a:solidFill>
              <a:round/>
              <a:headEnd/>
              <a:tailEnd/>
            </a:ln>
          </p:spPr>
          <p:txBody>
            <a:bodyPr/>
            <a:lstStyle/>
            <a:p>
              <a:endParaRPr lang="es-SV"/>
            </a:p>
          </p:txBody>
        </p:sp>
        <p:sp>
          <p:nvSpPr>
            <p:cNvPr id="16414" name="Freeform 32"/>
            <p:cNvSpPr>
              <a:spLocks/>
            </p:cNvSpPr>
            <p:nvPr/>
          </p:nvSpPr>
          <p:spPr bwMode="auto">
            <a:xfrm>
              <a:off x="2880" y="3189"/>
              <a:ext cx="297" cy="54"/>
            </a:xfrm>
            <a:custGeom>
              <a:avLst/>
              <a:gdLst>
                <a:gd name="T0" fmla="*/ 297 w 595"/>
                <a:gd name="T1" fmla="*/ 0 h 163"/>
                <a:gd name="T2" fmla="*/ 226 w 595"/>
                <a:gd name="T3" fmla="*/ 54 h 163"/>
                <a:gd name="T4" fmla="*/ 0 w 595"/>
                <a:gd name="T5" fmla="*/ 0 h 163"/>
                <a:gd name="T6" fmla="*/ 297 w 595"/>
                <a:gd name="T7" fmla="*/ 0 h 163"/>
                <a:gd name="T8" fmla="*/ 0 60000 65536"/>
                <a:gd name="T9" fmla="*/ 0 60000 65536"/>
                <a:gd name="T10" fmla="*/ 0 60000 65536"/>
                <a:gd name="T11" fmla="*/ 0 60000 65536"/>
                <a:gd name="T12" fmla="*/ 0 w 595"/>
                <a:gd name="T13" fmla="*/ 0 h 163"/>
                <a:gd name="T14" fmla="*/ 595 w 595"/>
                <a:gd name="T15" fmla="*/ 163 h 163"/>
              </a:gdLst>
              <a:ahLst/>
              <a:cxnLst>
                <a:cxn ang="T8">
                  <a:pos x="T0" y="T1"/>
                </a:cxn>
                <a:cxn ang="T9">
                  <a:pos x="T2" y="T3"/>
                </a:cxn>
                <a:cxn ang="T10">
                  <a:pos x="T4" y="T5"/>
                </a:cxn>
                <a:cxn ang="T11">
                  <a:pos x="T6" y="T7"/>
                </a:cxn>
              </a:cxnLst>
              <a:rect l="T12" t="T13" r="T14" b="T15"/>
              <a:pathLst>
                <a:path w="595" h="163">
                  <a:moveTo>
                    <a:pt x="595" y="0"/>
                  </a:moveTo>
                  <a:lnTo>
                    <a:pt x="453" y="163"/>
                  </a:lnTo>
                  <a:lnTo>
                    <a:pt x="0" y="0"/>
                  </a:lnTo>
                  <a:lnTo>
                    <a:pt x="595" y="0"/>
                  </a:lnTo>
                  <a:close/>
                </a:path>
              </a:pathLst>
            </a:custGeom>
            <a:solidFill>
              <a:srgbClr val="80FFFF"/>
            </a:solidFill>
            <a:ln w="6350">
              <a:solidFill>
                <a:srgbClr val="C0FFFF"/>
              </a:solidFill>
              <a:round/>
              <a:headEnd/>
              <a:tailEnd/>
            </a:ln>
          </p:spPr>
          <p:txBody>
            <a:bodyPr/>
            <a:lstStyle/>
            <a:p>
              <a:endParaRPr lang="es-SV"/>
            </a:p>
          </p:txBody>
        </p:sp>
        <p:sp>
          <p:nvSpPr>
            <p:cNvPr id="16415" name="Freeform 33"/>
            <p:cNvSpPr>
              <a:spLocks/>
            </p:cNvSpPr>
            <p:nvPr/>
          </p:nvSpPr>
          <p:spPr bwMode="auto">
            <a:xfrm>
              <a:off x="3106" y="3243"/>
              <a:ext cx="261" cy="141"/>
            </a:xfrm>
            <a:custGeom>
              <a:avLst/>
              <a:gdLst>
                <a:gd name="T0" fmla="*/ 261 w 523"/>
                <a:gd name="T1" fmla="*/ 130 h 422"/>
                <a:gd name="T2" fmla="*/ 214 w 523"/>
                <a:gd name="T3" fmla="*/ 141 h 422"/>
                <a:gd name="T4" fmla="*/ 95 w 523"/>
                <a:gd name="T5" fmla="*/ 141 h 422"/>
                <a:gd name="T6" fmla="*/ 24 w 523"/>
                <a:gd name="T7" fmla="*/ 130 h 422"/>
                <a:gd name="T8" fmla="*/ 0 w 523"/>
                <a:gd name="T9" fmla="*/ 0 h 422"/>
                <a:gd name="T10" fmla="*/ 261 w 523"/>
                <a:gd name="T11" fmla="*/ 130 h 422"/>
                <a:gd name="T12" fmla="*/ 0 60000 65536"/>
                <a:gd name="T13" fmla="*/ 0 60000 65536"/>
                <a:gd name="T14" fmla="*/ 0 60000 65536"/>
                <a:gd name="T15" fmla="*/ 0 60000 65536"/>
                <a:gd name="T16" fmla="*/ 0 60000 65536"/>
                <a:gd name="T17" fmla="*/ 0 60000 65536"/>
                <a:gd name="T18" fmla="*/ 0 w 523"/>
                <a:gd name="T19" fmla="*/ 0 h 422"/>
                <a:gd name="T20" fmla="*/ 523 w 523"/>
                <a:gd name="T21" fmla="*/ 422 h 422"/>
              </a:gdLst>
              <a:ahLst/>
              <a:cxnLst>
                <a:cxn ang="T12">
                  <a:pos x="T0" y="T1"/>
                </a:cxn>
                <a:cxn ang="T13">
                  <a:pos x="T2" y="T3"/>
                </a:cxn>
                <a:cxn ang="T14">
                  <a:pos x="T4" y="T5"/>
                </a:cxn>
                <a:cxn ang="T15">
                  <a:pos x="T6" y="T7"/>
                </a:cxn>
                <a:cxn ang="T16">
                  <a:pos x="T8" y="T9"/>
                </a:cxn>
                <a:cxn ang="T17">
                  <a:pos x="T10" y="T11"/>
                </a:cxn>
              </a:cxnLst>
              <a:rect l="T18" t="T19" r="T20" b="T21"/>
              <a:pathLst>
                <a:path w="523" h="422">
                  <a:moveTo>
                    <a:pt x="523" y="390"/>
                  </a:moveTo>
                  <a:lnTo>
                    <a:pt x="428" y="422"/>
                  </a:lnTo>
                  <a:lnTo>
                    <a:pt x="190" y="422"/>
                  </a:lnTo>
                  <a:lnTo>
                    <a:pt x="48" y="390"/>
                  </a:lnTo>
                  <a:lnTo>
                    <a:pt x="0" y="0"/>
                  </a:lnTo>
                  <a:lnTo>
                    <a:pt x="523" y="390"/>
                  </a:lnTo>
                  <a:close/>
                </a:path>
              </a:pathLst>
            </a:custGeom>
            <a:solidFill>
              <a:srgbClr val="00FFFF"/>
            </a:solidFill>
            <a:ln w="6350">
              <a:solidFill>
                <a:srgbClr val="C0FFFF"/>
              </a:solidFill>
              <a:round/>
              <a:headEnd/>
              <a:tailEnd/>
            </a:ln>
          </p:spPr>
          <p:txBody>
            <a:bodyPr/>
            <a:lstStyle/>
            <a:p>
              <a:endParaRPr lang="es-SV"/>
            </a:p>
          </p:txBody>
        </p:sp>
        <p:sp>
          <p:nvSpPr>
            <p:cNvPr id="16416" name="Freeform 34"/>
            <p:cNvSpPr>
              <a:spLocks/>
            </p:cNvSpPr>
            <p:nvPr/>
          </p:nvSpPr>
          <p:spPr bwMode="auto">
            <a:xfrm>
              <a:off x="2880" y="3243"/>
              <a:ext cx="250" cy="141"/>
            </a:xfrm>
            <a:custGeom>
              <a:avLst/>
              <a:gdLst>
                <a:gd name="T0" fmla="*/ 226 w 499"/>
                <a:gd name="T1" fmla="*/ 0 h 422"/>
                <a:gd name="T2" fmla="*/ 250 w 499"/>
                <a:gd name="T3" fmla="*/ 130 h 422"/>
                <a:gd name="T4" fmla="*/ 178 w 499"/>
                <a:gd name="T5" fmla="*/ 141 h 422"/>
                <a:gd name="T6" fmla="*/ 59 w 499"/>
                <a:gd name="T7" fmla="*/ 141 h 422"/>
                <a:gd name="T8" fmla="*/ 0 w 499"/>
                <a:gd name="T9" fmla="*/ 130 h 422"/>
                <a:gd name="T10" fmla="*/ 226 w 499"/>
                <a:gd name="T11" fmla="*/ 0 h 422"/>
                <a:gd name="T12" fmla="*/ 0 60000 65536"/>
                <a:gd name="T13" fmla="*/ 0 60000 65536"/>
                <a:gd name="T14" fmla="*/ 0 60000 65536"/>
                <a:gd name="T15" fmla="*/ 0 60000 65536"/>
                <a:gd name="T16" fmla="*/ 0 60000 65536"/>
                <a:gd name="T17" fmla="*/ 0 60000 65536"/>
                <a:gd name="T18" fmla="*/ 0 w 499"/>
                <a:gd name="T19" fmla="*/ 0 h 422"/>
                <a:gd name="T20" fmla="*/ 499 w 499"/>
                <a:gd name="T21" fmla="*/ 422 h 422"/>
              </a:gdLst>
              <a:ahLst/>
              <a:cxnLst>
                <a:cxn ang="T12">
                  <a:pos x="T0" y="T1"/>
                </a:cxn>
                <a:cxn ang="T13">
                  <a:pos x="T2" y="T3"/>
                </a:cxn>
                <a:cxn ang="T14">
                  <a:pos x="T4" y="T5"/>
                </a:cxn>
                <a:cxn ang="T15">
                  <a:pos x="T6" y="T7"/>
                </a:cxn>
                <a:cxn ang="T16">
                  <a:pos x="T8" y="T9"/>
                </a:cxn>
                <a:cxn ang="T17">
                  <a:pos x="T10" y="T11"/>
                </a:cxn>
              </a:cxnLst>
              <a:rect l="T18" t="T19" r="T20" b="T21"/>
              <a:pathLst>
                <a:path w="499" h="422">
                  <a:moveTo>
                    <a:pt x="451" y="0"/>
                  </a:moveTo>
                  <a:lnTo>
                    <a:pt x="499" y="390"/>
                  </a:lnTo>
                  <a:lnTo>
                    <a:pt x="356" y="422"/>
                  </a:lnTo>
                  <a:lnTo>
                    <a:pt x="118" y="422"/>
                  </a:lnTo>
                  <a:lnTo>
                    <a:pt x="0" y="390"/>
                  </a:lnTo>
                  <a:lnTo>
                    <a:pt x="451" y="0"/>
                  </a:lnTo>
                  <a:close/>
                </a:path>
              </a:pathLst>
            </a:custGeom>
            <a:solidFill>
              <a:srgbClr val="00E0E0"/>
            </a:solidFill>
            <a:ln w="6350">
              <a:solidFill>
                <a:srgbClr val="C0FFFF"/>
              </a:solidFill>
              <a:round/>
              <a:headEnd/>
              <a:tailEnd/>
            </a:ln>
          </p:spPr>
          <p:txBody>
            <a:bodyPr/>
            <a:lstStyle/>
            <a:p>
              <a:endParaRPr lang="es-SV"/>
            </a:p>
          </p:txBody>
        </p:sp>
        <p:sp>
          <p:nvSpPr>
            <p:cNvPr id="16417" name="Freeform 35"/>
            <p:cNvSpPr>
              <a:spLocks/>
            </p:cNvSpPr>
            <p:nvPr/>
          </p:nvSpPr>
          <p:spPr bwMode="auto">
            <a:xfrm>
              <a:off x="3463" y="3373"/>
              <a:ext cx="70" cy="22"/>
            </a:xfrm>
            <a:custGeom>
              <a:avLst/>
              <a:gdLst>
                <a:gd name="T0" fmla="*/ 35 w 141"/>
                <a:gd name="T1" fmla="*/ 0 h 65"/>
                <a:gd name="T2" fmla="*/ 70 w 141"/>
                <a:gd name="T3" fmla="*/ 11 h 65"/>
                <a:gd name="T4" fmla="*/ 35 w 141"/>
                <a:gd name="T5" fmla="*/ 22 h 65"/>
                <a:gd name="T6" fmla="*/ 0 w 141"/>
                <a:gd name="T7" fmla="*/ 11 h 65"/>
                <a:gd name="T8" fmla="*/ 35 w 141"/>
                <a:gd name="T9" fmla="*/ 0 h 65"/>
                <a:gd name="T10" fmla="*/ 0 60000 65536"/>
                <a:gd name="T11" fmla="*/ 0 60000 65536"/>
                <a:gd name="T12" fmla="*/ 0 60000 65536"/>
                <a:gd name="T13" fmla="*/ 0 60000 65536"/>
                <a:gd name="T14" fmla="*/ 0 60000 65536"/>
                <a:gd name="T15" fmla="*/ 0 w 141"/>
                <a:gd name="T16" fmla="*/ 0 h 65"/>
                <a:gd name="T17" fmla="*/ 141 w 141"/>
                <a:gd name="T18" fmla="*/ 65 h 65"/>
              </a:gdLst>
              <a:ahLst/>
              <a:cxnLst>
                <a:cxn ang="T10">
                  <a:pos x="T0" y="T1"/>
                </a:cxn>
                <a:cxn ang="T11">
                  <a:pos x="T2" y="T3"/>
                </a:cxn>
                <a:cxn ang="T12">
                  <a:pos x="T4" y="T5"/>
                </a:cxn>
                <a:cxn ang="T13">
                  <a:pos x="T6" y="T7"/>
                </a:cxn>
                <a:cxn ang="T14">
                  <a:pos x="T8" y="T9"/>
                </a:cxn>
              </a:cxnLst>
              <a:rect l="T15" t="T16" r="T17" b="T18"/>
              <a:pathLst>
                <a:path w="141" h="65">
                  <a:moveTo>
                    <a:pt x="70" y="0"/>
                  </a:moveTo>
                  <a:lnTo>
                    <a:pt x="141" y="32"/>
                  </a:lnTo>
                  <a:lnTo>
                    <a:pt x="70" y="65"/>
                  </a:lnTo>
                  <a:lnTo>
                    <a:pt x="0" y="32"/>
                  </a:lnTo>
                  <a:lnTo>
                    <a:pt x="70" y="0"/>
                  </a:lnTo>
                  <a:close/>
                </a:path>
              </a:pathLst>
            </a:custGeom>
            <a:solidFill>
              <a:srgbClr val="FFFFFF"/>
            </a:solidFill>
            <a:ln w="6350">
              <a:solidFill>
                <a:srgbClr val="C0FFFF"/>
              </a:solidFill>
              <a:round/>
              <a:headEnd/>
              <a:tailEnd/>
            </a:ln>
          </p:spPr>
          <p:txBody>
            <a:bodyPr/>
            <a:lstStyle/>
            <a:p>
              <a:endParaRPr lang="es-SV"/>
            </a:p>
          </p:txBody>
        </p:sp>
        <p:sp>
          <p:nvSpPr>
            <p:cNvPr id="16418" name="Freeform 36"/>
            <p:cNvSpPr>
              <a:spLocks/>
            </p:cNvSpPr>
            <p:nvPr/>
          </p:nvSpPr>
          <p:spPr bwMode="auto">
            <a:xfrm>
              <a:off x="3059" y="3373"/>
              <a:ext cx="142" cy="22"/>
            </a:xfrm>
            <a:custGeom>
              <a:avLst/>
              <a:gdLst>
                <a:gd name="T0" fmla="*/ 71 w 285"/>
                <a:gd name="T1" fmla="*/ 0 h 65"/>
                <a:gd name="T2" fmla="*/ 142 w 285"/>
                <a:gd name="T3" fmla="*/ 11 h 65"/>
                <a:gd name="T4" fmla="*/ 71 w 285"/>
                <a:gd name="T5" fmla="*/ 22 h 65"/>
                <a:gd name="T6" fmla="*/ 0 w 285"/>
                <a:gd name="T7" fmla="*/ 11 h 65"/>
                <a:gd name="T8" fmla="*/ 71 w 285"/>
                <a:gd name="T9" fmla="*/ 0 h 65"/>
                <a:gd name="T10" fmla="*/ 0 60000 65536"/>
                <a:gd name="T11" fmla="*/ 0 60000 65536"/>
                <a:gd name="T12" fmla="*/ 0 60000 65536"/>
                <a:gd name="T13" fmla="*/ 0 60000 65536"/>
                <a:gd name="T14" fmla="*/ 0 60000 65536"/>
                <a:gd name="T15" fmla="*/ 0 w 285"/>
                <a:gd name="T16" fmla="*/ 0 h 65"/>
                <a:gd name="T17" fmla="*/ 285 w 285"/>
                <a:gd name="T18" fmla="*/ 65 h 65"/>
              </a:gdLst>
              <a:ahLst/>
              <a:cxnLst>
                <a:cxn ang="T10">
                  <a:pos x="T0" y="T1"/>
                </a:cxn>
                <a:cxn ang="T11">
                  <a:pos x="T2" y="T3"/>
                </a:cxn>
                <a:cxn ang="T12">
                  <a:pos x="T4" y="T5"/>
                </a:cxn>
                <a:cxn ang="T13">
                  <a:pos x="T6" y="T7"/>
                </a:cxn>
                <a:cxn ang="T14">
                  <a:pos x="T8" y="T9"/>
                </a:cxn>
              </a:cxnLst>
              <a:rect l="T15" t="T16" r="T17" b="T18"/>
              <a:pathLst>
                <a:path w="285" h="65">
                  <a:moveTo>
                    <a:pt x="143" y="0"/>
                  </a:moveTo>
                  <a:lnTo>
                    <a:pt x="285" y="32"/>
                  </a:lnTo>
                  <a:lnTo>
                    <a:pt x="143" y="65"/>
                  </a:lnTo>
                  <a:lnTo>
                    <a:pt x="0" y="32"/>
                  </a:lnTo>
                  <a:lnTo>
                    <a:pt x="143" y="0"/>
                  </a:lnTo>
                  <a:close/>
                </a:path>
              </a:pathLst>
            </a:custGeom>
            <a:solidFill>
              <a:srgbClr val="FFFFFF"/>
            </a:solidFill>
            <a:ln w="6350">
              <a:solidFill>
                <a:srgbClr val="C0FFFF"/>
              </a:solidFill>
              <a:round/>
              <a:headEnd/>
              <a:tailEnd/>
            </a:ln>
          </p:spPr>
          <p:txBody>
            <a:bodyPr/>
            <a:lstStyle/>
            <a:p>
              <a:endParaRPr lang="es-SV"/>
            </a:p>
          </p:txBody>
        </p:sp>
        <p:sp>
          <p:nvSpPr>
            <p:cNvPr id="16419" name="Freeform 37"/>
            <p:cNvSpPr>
              <a:spLocks/>
            </p:cNvSpPr>
            <p:nvPr/>
          </p:nvSpPr>
          <p:spPr bwMode="auto">
            <a:xfrm>
              <a:off x="2951" y="3384"/>
              <a:ext cx="416" cy="424"/>
            </a:xfrm>
            <a:custGeom>
              <a:avLst/>
              <a:gdLst>
                <a:gd name="T0" fmla="*/ 179 w 832"/>
                <a:gd name="T1" fmla="*/ 11 h 1273"/>
                <a:gd name="T2" fmla="*/ 238 w 832"/>
                <a:gd name="T3" fmla="*/ 0 h 1273"/>
                <a:gd name="T4" fmla="*/ 381 w 832"/>
                <a:gd name="T5" fmla="*/ 0 h 1273"/>
                <a:gd name="T6" fmla="*/ 416 w 832"/>
                <a:gd name="T7" fmla="*/ 12 h 1273"/>
                <a:gd name="T8" fmla="*/ 0 w 832"/>
                <a:gd name="T9" fmla="*/ 424 h 1273"/>
                <a:gd name="T10" fmla="*/ 179 w 832"/>
                <a:gd name="T11" fmla="*/ 11 h 1273"/>
                <a:gd name="T12" fmla="*/ 0 60000 65536"/>
                <a:gd name="T13" fmla="*/ 0 60000 65536"/>
                <a:gd name="T14" fmla="*/ 0 60000 65536"/>
                <a:gd name="T15" fmla="*/ 0 60000 65536"/>
                <a:gd name="T16" fmla="*/ 0 60000 65536"/>
                <a:gd name="T17" fmla="*/ 0 60000 65536"/>
                <a:gd name="T18" fmla="*/ 0 w 832"/>
                <a:gd name="T19" fmla="*/ 0 h 1273"/>
                <a:gd name="T20" fmla="*/ 832 w 832"/>
                <a:gd name="T21" fmla="*/ 1273 h 1273"/>
              </a:gdLst>
              <a:ahLst/>
              <a:cxnLst>
                <a:cxn ang="T12">
                  <a:pos x="T0" y="T1"/>
                </a:cxn>
                <a:cxn ang="T13">
                  <a:pos x="T2" y="T3"/>
                </a:cxn>
                <a:cxn ang="T14">
                  <a:pos x="T4" y="T5"/>
                </a:cxn>
                <a:cxn ang="T15">
                  <a:pos x="T6" y="T7"/>
                </a:cxn>
                <a:cxn ang="T16">
                  <a:pos x="T8" y="T9"/>
                </a:cxn>
                <a:cxn ang="T17">
                  <a:pos x="T10" y="T11"/>
                </a:cxn>
              </a:cxnLst>
              <a:rect l="T18" t="T19" r="T20" b="T21"/>
              <a:pathLst>
                <a:path w="832" h="1273">
                  <a:moveTo>
                    <a:pt x="358" y="33"/>
                  </a:moveTo>
                  <a:lnTo>
                    <a:pt x="476" y="0"/>
                  </a:lnTo>
                  <a:lnTo>
                    <a:pt x="761" y="0"/>
                  </a:lnTo>
                  <a:lnTo>
                    <a:pt x="832" y="37"/>
                  </a:lnTo>
                  <a:lnTo>
                    <a:pt x="0" y="1273"/>
                  </a:lnTo>
                  <a:lnTo>
                    <a:pt x="358" y="33"/>
                  </a:lnTo>
                  <a:close/>
                </a:path>
              </a:pathLst>
            </a:custGeom>
            <a:gradFill rotWithShape="0">
              <a:gsLst>
                <a:gs pos="0">
                  <a:srgbClr val="005959"/>
                </a:gs>
                <a:gs pos="50000">
                  <a:srgbClr val="008080"/>
                </a:gs>
                <a:gs pos="100000">
                  <a:srgbClr val="005959"/>
                </a:gs>
              </a:gsLst>
              <a:lin ang="0" scaled="1"/>
            </a:gradFill>
            <a:ln w="6350">
              <a:solidFill>
                <a:srgbClr val="C0FFFF"/>
              </a:solidFill>
              <a:round/>
              <a:headEnd/>
              <a:tailEnd/>
            </a:ln>
          </p:spPr>
          <p:txBody>
            <a:bodyPr/>
            <a:lstStyle/>
            <a:p>
              <a:endParaRPr lang="es-SV"/>
            </a:p>
          </p:txBody>
        </p:sp>
        <p:sp>
          <p:nvSpPr>
            <p:cNvPr id="16420" name="Freeform 38"/>
            <p:cNvSpPr>
              <a:spLocks/>
            </p:cNvSpPr>
            <p:nvPr/>
          </p:nvSpPr>
          <p:spPr bwMode="auto">
            <a:xfrm>
              <a:off x="2880" y="3384"/>
              <a:ext cx="250" cy="423"/>
            </a:xfrm>
            <a:custGeom>
              <a:avLst/>
              <a:gdLst>
                <a:gd name="T0" fmla="*/ 0 w 499"/>
                <a:gd name="T1" fmla="*/ 11 h 1271"/>
                <a:gd name="T2" fmla="*/ 59 w 499"/>
                <a:gd name="T3" fmla="*/ 0 h 1271"/>
                <a:gd name="T4" fmla="*/ 190 w 499"/>
                <a:gd name="T5" fmla="*/ 0 h 1271"/>
                <a:gd name="T6" fmla="*/ 250 w 499"/>
                <a:gd name="T7" fmla="*/ 11 h 1271"/>
                <a:gd name="T8" fmla="*/ 71 w 499"/>
                <a:gd name="T9" fmla="*/ 423 h 1271"/>
                <a:gd name="T10" fmla="*/ 0 w 499"/>
                <a:gd name="T11" fmla="*/ 11 h 1271"/>
                <a:gd name="T12" fmla="*/ 0 60000 65536"/>
                <a:gd name="T13" fmla="*/ 0 60000 65536"/>
                <a:gd name="T14" fmla="*/ 0 60000 65536"/>
                <a:gd name="T15" fmla="*/ 0 60000 65536"/>
                <a:gd name="T16" fmla="*/ 0 60000 65536"/>
                <a:gd name="T17" fmla="*/ 0 60000 65536"/>
                <a:gd name="T18" fmla="*/ 0 w 499"/>
                <a:gd name="T19" fmla="*/ 0 h 1271"/>
                <a:gd name="T20" fmla="*/ 499 w 499"/>
                <a:gd name="T21" fmla="*/ 1271 h 1271"/>
              </a:gdLst>
              <a:ahLst/>
              <a:cxnLst>
                <a:cxn ang="T12">
                  <a:pos x="T0" y="T1"/>
                </a:cxn>
                <a:cxn ang="T13">
                  <a:pos x="T2" y="T3"/>
                </a:cxn>
                <a:cxn ang="T14">
                  <a:pos x="T4" y="T5"/>
                </a:cxn>
                <a:cxn ang="T15">
                  <a:pos x="T6" y="T7"/>
                </a:cxn>
                <a:cxn ang="T16">
                  <a:pos x="T8" y="T9"/>
                </a:cxn>
                <a:cxn ang="T17">
                  <a:pos x="T10" y="T11"/>
                </a:cxn>
              </a:cxnLst>
              <a:rect l="T18" t="T19" r="T20" b="T21"/>
              <a:pathLst>
                <a:path w="499" h="1271">
                  <a:moveTo>
                    <a:pt x="0" y="33"/>
                  </a:moveTo>
                  <a:lnTo>
                    <a:pt x="118" y="0"/>
                  </a:lnTo>
                  <a:lnTo>
                    <a:pt x="380" y="0"/>
                  </a:lnTo>
                  <a:lnTo>
                    <a:pt x="499" y="33"/>
                  </a:lnTo>
                  <a:lnTo>
                    <a:pt x="142" y="1271"/>
                  </a:lnTo>
                  <a:lnTo>
                    <a:pt x="0" y="33"/>
                  </a:lnTo>
                  <a:close/>
                </a:path>
              </a:pathLst>
            </a:custGeom>
            <a:solidFill>
              <a:srgbClr val="00A0A0"/>
            </a:solidFill>
            <a:ln w="6350">
              <a:solidFill>
                <a:srgbClr val="C0FFFF"/>
              </a:solidFill>
              <a:round/>
              <a:headEnd/>
              <a:tailEnd/>
            </a:ln>
          </p:spPr>
          <p:txBody>
            <a:bodyPr/>
            <a:lstStyle/>
            <a:p>
              <a:endParaRPr lang="es-SV"/>
            </a:p>
          </p:txBody>
        </p:sp>
        <p:sp>
          <p:nvSpPr>
            <p:cNvPr id="18471" name="Freeform 39"/>
            <p:cNvSpPr>
              <a:spLocks/>
            </p:cNvSpPr>
            <p:nvPr/>
          </p:nvSpPr>
          <p:spPr bwMode="auto">
            <a:xfrm>
              <a:off x="2880" y="3395"/>
              <a:ext cx="487" cy="585"/>
            </a:xfrm>
            <a:custGeom>
              <a:avLst/>
              <a:gdLst/>
              <a:ahLst/>
              <a:cxnLst>
                <a:cxn ang="0">
                  <a:pos x="974" y="0"/>
                </a:cxn>
                <a:cxn ang="0">
                  <a:pos x="403" y="1270"/>
                </a:cxn>
                <a:cxn ang="0">
                  <a:pos x="0" y="1757"/>
                </a:cxn>
                <a:cxn ang="0">
                  <a:pos x="142" y="1238"/>
                </a:cxn>
                <a:cxn ang="0">
                  <a:pos x="974" y="0"/>
                </a:cxn>
              </a:cxnLst>
              <a:rect l="0" t="0" r="r" b="b"/>
              <a:pathLst>
                <a:path w="974" h="1757">
                  <a:moveTo>
                    <a:pt x="974" y="0"/>
                  </a:moveTo>
                  <a:lnTo>
                    <a:pt x="403" y="1270"/>
                  </a:lnTo>
                  <a:lnTo>
                    <a:pt x="0" y="1757"/>
                  </a:lnTo>
                  <a:lnTo>
                    <a:pt x="142" y="1238"/>
                  </a:lnTo>
                  <a:lnTo>
                    <a:pt x="974" y="0"/>
                  </a:lnTo>
                  <a:close/>
                </a:path>
              </a:pathLst>
            </a:custGeom>
            <a:gradFill rotWithShape="0">
              <a:gsLst>
                <a:gs pos="0">
                  <a:schemeClr val="bg1">
                    <a:gamma/>
                    <a:shade val="46275"/>
                    <a:invGamma/>
                  </a:schemeClr>
                </a:gs>
                <a:gs pos="100000">
                  <a:schemeClr val="bg1"/>
                </a:gs>
              </a:gsLst>
              <a:path path="rect">
                <a:fillToRect l="50000" t="50000" r="50000" b="50000"/>
              </a:path>
            </a:gradFill>
            <a:ln w="6350">
              <a:solidFill>
                <a:srgbClr val="C0FFFF"/>
              </a:solidFill>
              <a:prstDash val="solid"/>
              <a:round/>
              <a:headEnd/>
              <a:tailEnd/>
            </a:ln>
          </p:spPr>
          <p:txBody>
            <a:bodyPr/>
            <a:lstStyle/>
            <a:p>
              <a:pPr>
                <a:defRPr/>
              </a:pPr>
              <a:endParaRPr lang="es-ES"/>
            </a:p>
          </p:txBody>
        </p:sp>
        <p:sp>
          <p:nvSpPr>
            <p:cNvPr id="16422" name="Freeform 40"/>
            <p:cNvSpPr>
              <a:spLocks/>
            </p:cNvSpPr>
            <p:nvPr/>
          </p:nvSpPr>
          <p:spPr bwMode="auto">
            <a:xfrm>
              <a:off x="3082" y="3384"/>
              <a:ext cx="416" cy="434"/>
            </a:xfrm>
            <a:custGeom>
              <a:avLst/>
              <a:gdLst>
                <a:gd name="T0" fmla="*/ 286 w 832"/>
                <a:gd name="T1" fmla="*/ 11 h 1303"/>
                <a:gd name="T2" fmla="*/ 322 w 832"/>
                <a:gd name="T3" fmla="*/ 0 h 1303"/>
                <a:gd name="T4" fmla="*/ 381 w 832"/>
                <a:gd name="T5" fmla="*/ 1 h 1303"/>
                <a:gd name="T6" fmla="*/ 416 w 832"/>
                <a:gd name="T7" fmla="*/ 12 h 1303"/>
                <a:gd name="T8" fmla="*/ 0 w 832"/>
                <a:gd name="T9" fmla="*/ 434 h 1303"/>
                <a:gd name="T10" fmla="*/ 286 w 832"/>
                <a:gd name="T11" fmla="*/ 11 h 1303"/>
                <a:gd name="T12" fmla="*/ 0 60000 65536"/>
                <a:gd name="T13" fmla="*/ 0 60000 65536"/>
                <a:gd name="T14" fmla="*/ 0 60000 65536"/>
                <a:gd name="T15" fmla="*/ 0 60000 65536"/>
                <a:gd name="T16" fmla="*/ 0 60000 65536"/>
                <a:gd name="T17" fmla="*/ 0 60000 65536"/>
                <a:gd name="T18" fmla="*/ 0 w 832"/>
                <a:gd name="T19" fmla="*/ 0 h 1303"/>
                <a:gd name="T20" fmla="*/ 832 w 832"/>
                <a:gd name="T21" fmla="*/ 1303 h 1303"/>
              </a:gdLst>
              <a:ahLst/>
              <a:cxnLst>
                <a:cxn ang="T12">
                  <a:pos x="T0" y="T1"/>
                </a:cxn>
                <a:cxn ang="T13">
                  <a:pos x="T2" y="T3"/>
                </a:cxn>
                <a:cxn ang="T14">
                  <a:pos x="T4" y="T5"/>
                </a:cxn>
                <a:cxn ang="T15">
                  <a:pos x="T6" y="T7"/>
                </a:cxn>
                <a:cxn ang="T16">
                  <a:pos x="T8" y="T9"/>
                </a:cxn>
                <a:cxn ang="T17">
                  <a:pos x="T10" y="T11"/>
                </a:cxn>
              </a:cxnLst>
              <a:rect l="T18" t="T19" r="T20" b="T21"/>
              <a:pathLst>
                <a:path w="832" h="1303">
                  <a:moveTo>
                    <a:pt x="571" y="33"/>
                  </a:moveTo>
                  <a:lnTo>
                    <a:pt x="643" y="0"/>
                  </a:lnTo>
                  <a:lnTo>
                    <a:pt x="761" y="2"/>
                  </a:lnTo>
                  <a:lnTo>
                    <a:pt x="832" y="37"/>
                  </a:lnTo>
                  <a:lnTo>
                    <a:pt x="0" y="1303"/>
                  </a:lnTo>
                  <a:lnTo>
                    <a:pt x="571" y="33"/>
                  </a:lnTo>
                  <a:close/>
                </a:path>
              </a:pathLst>
            </a:custGeom>
            <a:solidFill>
              <a:srgbClr val="00E0E0"/>
            </a:solidFill>
            <a:ln w="6350">
              <a:solidFill>
                <a:srgbClr val="C0FFFF"/>
              </a:solidFill>
              <a:round/>
              <a:headEnd/>
              <a:tailEnd/>
            </a:ln>
          </p:spPr>
          <p:txBody>
            <a:bodyPr/>
            <a:lstStyle/>
            <a:p>
              <a:endParaRPr lang="es-SV"/>
            </a:p>
          </p:txBody>
        </p:sp>
        <p:sp>
          <p:nvSpPr>
            <p:cNvPr id="18473" name="Freeform 41"/>
            <p:cNvSpPr>
              <a:spLocks/>
            </p:cNvSpPr>
            <p:nvPr/>
          </p:nvSpPr>
          <p:spPr bwMode="auto">
            <a:xfrm>
              <a:off x="3082" y="3384"/>
              <a:ext cx="511" cy="434"/>
            </a:xfrm>
            <a:custGeom>
              <a:avLst/>
              <a:gdLst/>
              <a:ahLst/>
              <a:cxnLst>
                <a:cxn ang="0">
                  <a:pos x="832" y="33"/>
                </a:cxn>
                <a:cxn ang="0">
                  <a:pos x="903" y="2"/>
                </a:cxn>
                <a:cxn ang="0">
                  <a:pos x="1022" y="0"/>
                </a:cxn>
                <a:cxn ang="0">
                  <a:pos x="0" y="1303"/>
                </a:cxn>
                <a:cxn ang="0">
                  <a:pos x="832" y="33"/>
                </a:cxn>
              </a:cxnLst>
              <a:rect l="0" t="0" r="r" b="b"/>
              <a:pathLst>
                <a:path w="1022" h="1303">
                  <a:moveTo>
                    <a:pt x="832" y="33"/>
                  </a:moveTo>
                  <a:lnTo>
                    <a:pt x="903" y="2"/>
                  </a:lnTo>
                  <a:lnTo>
                    <a:pt x="1022" y="0"/>
                  </a:lnTo>
                  <a:lnTo>
                    <a:pt x="0" y="1303"/>
                  </a:lnTo>
                  <a:lnTo>
                    <a:pt x="832" y="33"/>
                  </a:lnTo>
                  <a:close/>
                </a:path>
              </a:pathLst>
            </a:custGeom>
            <a:gradFill rotWithShape="0">
              <a:gsLst>
                <a:gs pos="0">
                  <a:schemeClr val="accent1"/>
                </a:gs>
                <a:gs pos="100000">
                  <a:schemeClr val="accent1">
                    <a:gamma/>
                    <a:shade val="46275"/>
                    <a:invGamma/>
                  </a:schemeClr>
                </a:gs>
              </a:gsLst>
              <a:lin ang="2700000" scaled="1"/>
            </a:gradFill>
            <a:ln w="6350">
              <a:solidFill>
                <a:srgbClr val="C0FFFF"/>
              </a:solidFill>
              <a:prstDash val="solid"/>
              <a:round/>
              <a:headEnd/>
              <a:tailEnd/>
            </a:ln>
          </p:spPr>
          <p:txBody>
            <a:bodyPr/>
            <a:lstStyle/>
            <a:p>
              <a:pPr>
                <a:defRPr/>
              </a:pPr>
              <a:endParaRPr lang="es-ES"/>
            </a:p>
          </p:txBody>
        </p:sp>
      </p:grpSp>
      <p:graphicFrame>
        <p:nvGraphicFramePr>
          <p:cNvPr id="3" name="2 Diagrama"/>
          <p:cNvGraphicFramePr/>
          <p:nvPr>
            <p:extLst>
              <p:ext uri="{D42A27DB-BD31-4B8C-83A1-F6EECF244321}">
                <p14:modId xmlns:p14="http://schemas.microsoft.com/office/powerpoint/2010/main" val="1794655682"/>
              </p:ext>
            </p:extLst>
          </p:nvPr>
        </p:nvGraphicFramePr>
        <p:xfrm>
          <a:off x="457200" y="1428736"/>
          <a:ext cx="8229600" cy="49641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6" name="Rectangle 4"/>
          <p:cNvSpPr>
            <a:spLocks noGrp="1" noChangeArrowheads="1"/>
          </p:cNvSpPr>
          <p:nvPr>
            <p:ph type="title"/>
          </p:nvPr>
        </p:nvSpPr>
        <p:spPr/>
        <p:txBody>
          <a:bodyPr/>
          <a:lstStyle/>
          <a:p>
            <a:pPr>
              <a:defRPr/>
            </a:pPr>
            <a:r>
              <a:rPr lang="es-ES_tradnl" sz="3200" smtClean="0"/>
              <a:t>Sistemas de información gerencial </a:t>
            </a:r>
            <a:r>
              <a:rPr lang="es-ES_tradnl" sz="3200" smtClean="0">
                <a:solidFill>
                  <a:schemeClr val="tx1"/>
                </a:solidFill>
                <a:effectLst>
                  <a:outerShdw blurRad="38100" dist="38100" dir="2700000" algn="tl">
                    <a:srgbClr val="FFFFFF"/>
                  </a:outerShdw>
                </a:effectLst>
              </a:rPr>
              <a:t>(MIS)</a:t>
            </a:r>
            <a:endParaRPr lang="es-ES_tradnl" sz="2400" smtClean="0">
              <a:solidFill>
                <a:schemeClr val="tx1"/>
              </a:solidFill>
              <a:effectLst>
                <a:outerShdw blurRad="38100" dist="38100" dir="2700000" algn="tl">
                  <a:srgbClr val="FFFFFF"/>
                </a:outerShdw>
              </a:effectLst>
            </a:endParaRPr>
          </a:p>
        </p:txBody>
      </p:sp>
    </p:spTree>
    <p:extLst>
      <p:ext uri="{BB962C8B-B14F-4D97-AF65-F5344CB8AC3E}">
        <p14:creationId xmlns:p14="http://schemas.microsoft.com/office/powerpoint/2010/main" val="3508208835"/>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7410" name="Group 6"/>
          <p:cNvGrpSpPr>
            <a:grpSpLocks/>
          </p:cNvGrpSpPr>
          <p:nvPr/>
        </p:nvGrpSpPr>
        <p:grpSpPr bwMode="auto">
          <a:xfrm>
            <a:off x="6948264" y="1340768"/>
            <a:ext cx="2263775" cy="1255712"/>
            <a:chOff x="2167" y="3189"/>
            <a:chExt cx="1426" cy="791"/>
          </a:xfrm>
        </p:grpSpPr>
        <p:sp>
          <p:nvSpPr>
            <p:cNvPr id="17413" name="Freeform 7"/>
            <p:cNvSpPr>
              <a:spLocks/>
            </p:cNvSpPr>
            <p:nvPr/>
          </p:nvSpPr>
          <p:spPr bwMode="auto">
            <a:xfrm>
              <a:off x="2167" y="3189"/>
              <a:ext cx="1426" cy="791"/>
            </a:xfrm>
            <a:custGeom>
              <a:avLst/>
              <a:gdLst>
                <a:gd name="T0" fmla="*/ 333 w 2852"/>
                <a:gd name="T1" fmla="*/ 0 h 2375"/>
                <a:gd name="T2" fmla="*/ 1105 w 2852"/>
                <a:gd name="T3" fmla="*/ 1 h 2375"/>
                <a:gd name="T4" fmla="*/ 1426 w 2852"/>
                <a:gd name="T5" fmla="*/ 197 h 2375"/>
                <a:gd name="T6" fmla="*/ 713 w 2852"/>
                <a:gd name="T7" fmla="*/ 791 h 2375"/>
                <a:gd name="T8" fmla="*/ 0 w 2852"/>
                <a:gd name="T9" fmla="*/ 197 h 2375"/>
                <a:gd name="T10" fmla="*/ 333 w 2852"/>
                <a:gd name="T11" fmla="*/ 0 h 2375"/>
                <a:gd name="T12" fmla="*/ 0 60000 65536"/>
                <a:gd name="T13" fmla="*/ 0 60000 65536"/>
                <a:gd name="T14" fmla="*/ 0 60000 65536"/>
                <a:gd name="T15" fmla="*/ 0 60000 65536"/>
                <a:gd name="T16" fmla="*/ 0 60000 65536"/>
                <a:gd name="T17" fmla="*/ 0 60000 65536"/>
                <a:gd name="T18" fmla="*/ 0 w 2852"/>
                <a:gd name="T19" fmla="*/ 0 h 2375"/>
                <a:gd name="T20" fmla="*/ 2852 w 2852"/>
                <a:gd name="T21" fmla="*/ 2375 h 2375"/>
              </a:gdLst>
              <a:ahLst/>
              <a:cxnLst>
                <a:cxn ang="T12">
                  <a:pos x="T0" y="T1"/>
                </a:cxn>
                <a:cxn ang="T13">
                  <a:pos x="T2" y="T3"/>
                </a:cxn>
                <a:cxn ang="T14">
                  <a:pos x="T4" y="T5"/>
                </a:cxn>
                <a:cxn ang="T15">
                  <a:pos x="T6" y="T7"/>
                </a:cxn>
                <a:cxn ang="T16">
                  <a:pos x="T8" y="T9"/>
                </a:cxn>
                <a:cxn ang="T17">
                  <a:pos x="T10" y="T11"/>
                </a:cxn>
              </a:cxnLst>
              <a:rect l="T18" t="T19" r="T20" b="T21"/>
              <a:pathLst>
                <a:path w="2852" h="2375">
                  <a:moveTo>
                    <a:pt x="666" y="0"/>
                  </a:moveTo>
                  <a:lnTo>
                    <a:pt x="2210" y="3"/>
                  </a:lnTo>
                  <a:lnTo>
                    <a:pt x="2852" y="590"/>
                  </a:lnTo>
                  <a:lnTo>
                    <a:pt x="1425" y="2375"/>
                  </a:lnTo>
                  <a:lnTo>
                    <a:pt x="0" y="590"/>
                  </a:lnTo>
                  <a:lnTo>
                    <a:pt x="666" y="0"/>
                  </a:lnTo>
                  <a:close/>
                </a:path>
              </a:pathLst>
            </a:custGeom>
            <a:solidFill>
              <a:srgbClr val="FFFFFF"/>
            </a:solidFill>
            <a:ln w="6350">
              <a:solidFill>
                <a:srgbClr val="C0FFFF"/>
              </a:solidFill>
              <a:round/>
              <a:headEnd/>
              <a:tailEnd/>
            </a:ln>
          </p:spPr>
          <p:txBody>
            <a:bodyPr/>
            <a:lstStyle/>
            <a:p>
              <a:endParaRPr lang="es-SV"/>
            </a:p>
          </p:txBody>
        </p:sp>
        <p:sp>
          <p:nvSpPr>
            <p:cNvPr id="17414" name="Freeform 8"/>
            <p:cNvSpPr>
              <a:spLocks/>
            </p:cNvSpPr>
            <p:nvPr/>
          </p:nvSpPr>
          <p:spPr bwMode="auto">
            <a:xfrm>
              <a:off x="2654" y="3189"/>
              <a:ext cx="226" cy="185"/>
            </a:xfrm>
            <a:custGeom>
              <a:avLst/>
              <a:gdLst>
                <a:gd name="T0" fmla="*/ 225 w 453"/>
                <a:gd name="T1" fmla="*/ 0 h 555"/>
                <a:gd name="T2" fmla="*/ 0 w 453"/>
                <a:gd name="T3" fmla="*/ 54 h 555"/>
                <a:gd name="T4" fmla="*/ 226 w 453"/>
                <a:gd name="T5" fmla="*/ 185 h 555"/>
                <a:gd name="T6" fmla="*/ 225 w 453"/>
                <a:gd name="T7" fmla="*/ 0 h 555"/>
                <a:gd name="T8" fmla="*/ 0 60000 65536"/>
                <a:gd name="T9" fmla="*/ 0 60000 65536"/>
                <a:gd name="T10" fmla="*/ 0 60000 65536"/>
                <a:gd name="T11" fmla="*/ 0 60000 65536"/>
                <a:gd name="T12" fmla="*/ 0 w 453"/>
                <a:gd name="T13" fmla="*/ 0 h 555"/>
                <a:gd name="T14" fmla="*/ 453 w 453"/>
                <a:gd name="T15" fmla="*/ 555 h 555"/>
              </a:gdLst>
              <a:ahLst/>
              <a:cxnLst>
                <a:cxn ang="T8">
                  <a:pos x="T0" y="T1"/>
                </a:cxn>
                <a:cxn ang="T9">
                  <a:pos x="T2" y="T3"/>
                </a:cxn>
                <a:cxn ang="T10">
                  <a:pos x="T4" y="T5"/>
                </a:cxn>
                <a:cxn ang="T11">
                  <a:pos x="T6" y="T7"/>
                </a:cxn>
              </a:cxnLst>
              <a:rect l="T12" t="T13" r="T14" b="T15"/>
              <a:pathLst>
                <a:path w="453" h="555">
                  <a:moveTo>
                    <a:pt x="451" y="0"/>
                  </a:moveTo>
                  <a:lnTo>
                    <a:pt x="0" y="163"/>
                  </a:lnTo>
                  <a:lnTo>
                    <a:pt x="453" y="555"/>
                  </a:lnTo>
                  <a:lnTo>
                    <a:pt x="451" y="0"/>
                  </a:lnTo>
                  <a:close/>
                </a:path>
              </a:pathLst>
            </a:custGeom>
            <a:solidFill>
              <a:srgbClr val="FFFFFF"/>
            </a:solidFill>
            <a:ln w="6350">
              <a:solidFill>
                <a:srgbClr val="C0FFFF"/>
              </a:solidFill>
              <a:round/>
              <a:headEnd/>
              <a:tailEnd/>
            </a:ln>
          </p:spPr>
          <p:txBody>
            <a:bodyPr/>
            <a:lstStyle/>
            <a:p>
              <a:endParaRPr lang="es-SV"/>
            </a:p>
          </p:txBody>
        </p:sp>
        <p:sp>
          <p:nvSpPr>
            <p:cNvPr id="17415" name="Freeform 9"/>
            <p:cNvSpPr>
              <a:spLocks/>
            </p:cNvSpPr>
            <p:nvPr/>
          </p:nvSpPr>
          <p:spPr bwMode="auto">
            <a:xfrm>
              <a:off x="2357" y="3373"/>
              <a:ext cx="83" cy="22"/>
            </a:xfrm>
            <a:custGeom>
              <a:avLst/>
              <a:gdLst>
                <a:gd name="T0" fmla="*/ 36 w 167"/>
                <a:gd name="T1" fmla="*/ 0 h 65"/>
                <a:gd name="T2" fmla="*/ 0 w 167"/>
                <a:gd name="T3" fmla="*/ 11 h 65"/>
                <a:gd name="T4" fmla="*/ 36 w 167"/>
                <a:gd name="T5" fmla="*/ 22 h 65"/>
                <a:gd name="T6" fmla="*/ 83 w 167"/>
                <a:gd name="T7" fmla="*/ 11 h 65"/>
                <a:gd name="T8" fmla="*/ 36 w 167"/>
                <a:gd name="T9" fmla="*/ 0 h 65"/>
                <a:gd name="T10" fmla="*/ 0 60000 65536"/>
                <a:gd name="T11" fmla="*/ 0 60000 65536"/>
                <a:gd name="T12" fmla="*/ 0 60000 65536"/>
                <a:gd name="T13" fmla="*/ 0 60000 65536"/>
                <a:gd name="T14" fmla="*/ 0 60000 65536"/>
                <a:gd name="T15" fmla="*/ 0 w 167"/>
                <a:gd name="T16" fmla="*/ 0 h 65"/>
                <a:gd name="T17" fmla="*/ 167 w 167"/>
                <a:gd name="T18" fmla="*/ 65 h 65"/>
              </a:gdLst>
              <a:ahLst/>
              <a:cxnLst>
                <a:cxn ang="T10">
                  <a:pos x="T0" y="T1"/>
                </a:cxn>
                <a:cxn ang="T11">
                  <a:pos x="T2" y="T3"/>
                </a:cxn>
                <a:cxn ang="T12">
                  <a:pos x="T4" y="T5"/>
                </a:cxn>
                <a:cxn ang="T13">
                  <a:pos x="T6" y="T7"/>
                </a:cxn>
                <a:cxn ang="T14">
                  <a:pos x="T8" y="T9"/>
                </a:cxn>
              </a:cxnLst>
              <a:rect l="T15" t="T16" r="T17" b="T18"/>
              <a:pathLst>
                <a:path w="167" h="65">
                  <a:moveTo>
                    <a:pt x="72" y="0"/>
                  </a:moveTo>
                  <a:lnTo>
                    <a:pt x="0" y="32"/>
                  </a:lnTo>
                  <a:lnTo>
                    <a:pt x="72" y="65"/>
                  </a:lnTo>
                  <a:lnTo>
                    <a:pt x="167" y="32"/>
                  </a:lnTo>
                  <a:lnTo>
                    <a:pt x="72" y="0"/>
                  </a:lnTo>
                  <a:close/>
                </a:path>
              </a:pathLst>
            </a:custGeom>
            <a:solidFill>
              <a:srgbClr val="FFFFFF"/>
            </a:solidFill>
            <a:ln w="6350">
              <a:solidFill>
                <a:srgbClr val="C0FFFF"/>
              </a:solidFill>
              <a:round/>
              <a:headEnd/>
              <a:tailEnd/>
            </a:ln>
          </p:spPr>
          <p:txBody>
            <a:bodyPr/>
            <a:lstStyle/>
            <a:p>
              <a:endParaRPr lang="es-SV"/>
            </a:p>
          </p:txBody>
        </p:sp>
        <p:sp>
          <p:nvSpPr>
            <p:cNvPr id="17416" name="Freeform 10"/>
            <p:cNvSpPr>
              <a:spLocks/>
            </p:cNvSpPr>
            <p:nvPr/>
          </p:nvSpPr>
          <p:spPr bwMode="auto">
            <a:xfrm>
              <a:off x="2405" y="3189"/>
              <a:ext cx="178" cy="54"/>
            </a:xfrm>
            <a:custGeom>
              <a:avLst/>
              <a:gdLst>
                <a:gd name="T0" fmla="*/ 95 w 355"/>
                <a:gd name="T1" fmla="*/ 0 h 163"/>
                <a:gd name="T2" fmla="*/ 178 w 355"/>
                <a:gd name="T3" fmla="*/ 0 h 163"/>
                <a:gd name="T4" fmla="*/ 0 w 355"/>
                <a:gd name="T5" fmla="*/ 54 h 163"/>
                <a:gd name="T6" fmla="*/ 95 w 355"/>
                <a:gd name="T7" fmla="*/ 0 h 163"/>
                <a:gd name="T8" fmla="*/ 0 60000 65536"/>
                <a:gd name="T9" fmla="*/ 0 60000 65536"/>
                <a:gd name="T10" fmla="*/ 0 60000 65536"/>
                <a:gd name="T11" fmla="*/ 0 60000 65536"/>
                <a:gd name="T12" fmla="*/ 0 w 355"/>
                <a:gd name="T13" fmla="*/ 0 h 163"/>
                <a:gd name="T14" fmla="*/ 355 w 355"/>
                <a:gd name="T15" fmla="*/ 163 h 163"/>
              </a:gdLst>
              <a:ahLst/>
              <a:cxnLst>
                <a:cxn ang="T8">
                  <a:pos x="T0" y="T1"/>
                </a:cxn>
                <a:cxn ang="T9">
                  <a:pos x="T2" y="T3"/>
                </a:cxn>
                <a:cxn ang="T10">
                  <a:pos x="T4" y="T5"/>
                </a:cxn>
                <a:cxn ang="T11">
                  <a:pos x="T6" y="T7"/>
                </a:cxn>
              </a:cxnLst>
              <a:rect l="T12" t="T13" r="T14" b="T15"/>
              <a:pathLst>
                <a:path w="355" h="163">
                  <a:moveTo>
                    <a:pt x="189" y="0"/>
                  </a:moveTo>
                  <a:lnTo>
                    <a:pt x="355" y="0"/>
                  </a:lnTo>
                  <a:lnTo>
                    <a:pt x="0" y="163"/>
                  </a:lnTo>
                  <a:lnTo>
                    <a:pt x="189" y="0"/>
                  </a:lnTo>
                  <a:close/>
                </a:path>
              </a:pathLst>
            </a:custGeom>
            <a:solidFill>
              <a:srgbClr val="C0FFFF"/>
            </a:solidFill>
            <a:ln w="6350">
              <a:solidFill>
                <a:srgbClr val="C0FFFF"/>
              </a:solidFill>
              <a:round/>
              <a:headEnd/>
              <a:tailEnd/>
            </a:ln>
          </p:spPr>
          <p:txBody>
            <a:bodyPr/>
            <a:lstStyle/>
            <a:p>
              <a:endParaRPr lang="es-SV"/>
            </a:p>
          </p:txBody>
        </p:sp>
        <p:sp>
          <p:nvSpPr>
            <p:cNvPr id="17417" name="Freeform 11"/>
            <p:cNvSpPr>
              <a:spLocks/>
            </p:cNvSpPr>
            <p:nvPr/>
          </p:nvSpPr>
          <p:spPr bwMode="auto">
            <a:xfrm>
              <a:off x="2167" y="3243"/>
              <a:ext cx="238" cy="141"/>
            </a:xfrm>
            <a:custGeom>
              <a:avLst/>
              <a:gdLst>
                <a:gd name="T0" fmla="*/ 238 w 476"/>
                <a:gd name="T1" fmla="*/ 0 h 422"/>
                <a:gd name="T2" fmla="*/ 0 w 476"/>
                <a:gd name="T3" fmla="*/ 141 h 422"/>
                <a:gd name="T4" fmla="*/ 59 w 476"/>
                <a:gd name="T5" fmla="*/ 141 h 422"/>
                <a:gd name="T6" fmla="*/ 96 w 476"/>
                <a:gd name="T7" fmla="*/ 131 h 422"/>
                <a:gd name="T8" fmla="*/ 238 w 476"/>
                <a:gd name="T9" fmla="*/ 0 h 422"/>
                <a:gd name="T10" fmla="*/ 0 60000 65536"/>
                <a:gd name="T11" fmla="*/ 0 60000 65536"/>
                <a:gd name="T12" fmla="*/ 0 60000 65536"/>
                <a:gd name="T13" fmla="*/ 0 60000 65536"/>
                <a:gd name="T14" fmla="*/ 0 60000 65536"/>
                <a:gd name="T15" fmla="*/ 0 w 476"/>
                <a:gd name="T16" fmla="*/ 0 h 422"/>
                <a:gd name="T17" fmla="*/ 476 w 476"/>
                <a:gd name="T18" fmla="*/ 422 h 422"/>
              </a:gdLst>
              <a:ahLst/>
              <a:cxnLst>
                <a:cxn ang="T10">
                  <a:pos x="T0" y="T1"/>
                </a:cxn>
                <a:cxn ang="T11">
                  <a:pos x="T2" y="T3"/>
                </a:cxn>
                <a:cxn ang="T12">
                  <a:pos x="T4" y="T5"/>
                </a:cxn>
                <a:cxn ang="T13">
                  <a:pos x="T6" y="T7"/>
                </a:cxn>
                <a:cxn ang="T14">
                  <a:pos x="T8" y="T9"/>
                </a:cxn>
              </a:cxnLst>
              <a:rect l="T15" t="T16" r="T17" b="T18"/>
              <a:pathLst>
                <a:path w="476" h="422">
                  <a:moveTo>
                    <a:pt x="476" y="0"/>
                  </a:moveTo>
                  <a:lnTo>
                    <a:pt x="0" y="422"/>
                  </a:lnTo>
                  <a:lnTo>
                    <a:pt x="118" y="422"/>
                  </a:lnTo>
                  <a:lnTo>
                    <a:pt x="191" y="392"/>
                  </a:lnTo>
                  <a:lnTo>
                    <a:pt x="476" y="0"/>
                  </a:lnTo>
                  <a:close/>
                </a:path>
              </a:pathLst>
            </a:custGeom>
            <a:solidFill>
              <a:srgbClr val="80FFFF"/>
            </a:solidFill>
            <a:ln w="6350">
              <a:solidFill>
                <a:srgbClr val="C0FFFF"/>
              </a:solidFill>
              <a:round/>
              <a:headEnd/>
              <a:tailEnd/>
            </a:ln>
          </p:spPr>
          <p:txBody>
            <a:bodyPr/>
            <a:lstStyle/>
            <a:p>
              <a:endParaRPr lang="es-SV"/>
            </a:p>
          </p:txBody>
        </p:sp>
        <p:sp>
          <p:nvSpPr>
            <p:cNvPr id="17418" name="Freeform 12"/>
            <p:cNvSpPr>
              <a:spLocks/>
            </p:cNvSpPr>
            <p:nvPr/>
          </p:nvSpPr>
          <p:spPr bwMode="auto">
            <a:xfrm>
              <a:off x="2262" y="3243"/>
              <a:ext cx="142" cy="141"/>
            </a:xfrm>
            <a:custGeom>
              <a:avLst/>
              <a:gdLst>
                <a:gd name="T0" fmla="*/ 142 w 285"/>
                <a:gd name="T1" fmla="*/ 0 h 422"/>
                <a:gd name="T2" fmla="*/ 0 w 285"/>
                <a:gd name="T3" fmla="*/ 130 h 422"/>
                <a:gd name="T4" fmla="*/ 35 w 285"/>
                <a:gd name="T5" fmla="*/ 141 h 422"/>
                <a:gd name="T6" fmla="*/ 95 w 285"/>
                <a:gd name="T7" fmla="*/ 141 h 422"/>
                <a:gd name="T8" fmla="*/ 130 w 285"/>
                <a:gd name="T9" fmla="*/ 130 h 422"/>
                <a:gd name="T10" fmla="*/ 142 w 285"/>
                <a:gd name="T11" fmla="*/ 0 h 422"/>
                <a:gd name="T12" fmla="*/ 0 60000 65536"/>
                <a:gd name="T13" fmla="*/ 0 60000 65536"/>
                <a:gd name="T14" fmla="*/ 0 60000 65536"/>
                <a:gd name="T15" fmla="*/ 0 60000 65536"/>
                <a:gd name="T16" fmla="*/ 0 60000 65536"/>
                <a:gd name="T17" fmla="*/ 0 60000 65536"/>
                <a:gd name="T18" fmla="*/ 0 w 285"/>
                <a:gd name="T19" fmla="*/ 0 h 422"/>
                <a:gd name="T20" fmla="*/ 285 w 285"/>
                <a:gd name="T21" fmla="*/ 422 h 422"/>
              </a:gdLst>
              <a:ahLst/>
              <a:cxnLst>
                <a:cxn ang="T12">
                  <a:pos x="T0" y="T1"/>
                </a:cxn>
                <a:cxn ang="T13">
                  <a:pos x="T2" y="T3"/>
                </a:cxn>
                <a:cxn ang="T14">
                  <a:pos x="T4" y="T5"/>
                </a:cxn>
                <a:cxn ang="T15">
                  <a:pos x="T6" y="T7"/>
                </a:cxn>
                <a:cxn ang="T16">
                  <a:pos x="T8" y="T9"/>
                </a:cxn>
                <a:cxn ang="T17">
                  <a:pos x="T10" y="T11"/>
                </a:cxn>
              </a:cxnLst>
              <a:rect l="T18" t="T19" r="T20" b="T21"/>
              <a:pathLst>
                <a:path w="285" h="422">
                  <a:moveTo>
                    <a:pt x="285" y="0"/>
                  </a:moveTo>
                  <a:lnTo>
                    <a:pt x="0" y="390"/>
                  </a:lnTo>
                  <a:lnTo>
                    <a:pt x="70" y="422"/>
                  </a:lnTo>
                  <a:lnTo>
                    <a:pt x="190" y="422"/>
                  </a:lnTo>
                  <a:lnTo>
                    <a:pt x="261" y="390"/>
                  </a:lnTo>
                  <a:lnTo>
                    <a:pt x="285" y="0"/>
                  </a:lnTo>
                  <a:close/>
                </a:path>
              </a:pathLst>
            </a:custGeom>
            <a:solidFill>
              <a:srgbClr val="00C0C0"/>
            </a:solidFill>
            <a:ln w="6350">
              <a:solidFill>
                <a:srgbClr val="C0FFFF"/>
              </a:solidFill>
              <a:round/>
              <a:headEnd/>
              <a:tailEnd/>
            </a:ln>
          </p:spPr>
          <p:txBody>
            <a:bodyPr/>
            <a:lstStyle/>
            <a:p>
              <a:endParaRPr lang="es-SV"/>
            </a:p>
          </p:txBody>
        </p:sp>
        <p:sp>
          <p:nvSpPr>
            <p:cNvPr id="17419" name="Freeform 13"/>
            <p:cNvSpPr>
              <a:spLocks/>
            </p:cNvSpPr>
            <p:nvPr/>
          </p:nvSpPr>
          <p:spPr bwMode="auto">
            <a:xfrm>
              <a:off x="2393" y="3189"/>
              <a:ext cx="261" cy="184"/>
            </a:xfrm>
            <a:custGeom>
              <a:avLst/>
              <a:gdLst>
                <a:gd name="T0" fmla="*/ 12 w 523"/>
                <a:gd name="T1" fmla="*/ 54 h 553"/>
                <a:gd name="T2" fmla="*/ 0 w 523"/>
                <a:gd name="T3" fmla="*/ 184 h 553"/>
                <a:gd name="T4" fmla="*/ 261 w 523"/>
                <a:gd name="T5" fmla="*/ 54 h 553"/>
                <a:gd name="T6" fmla="*/ 190 w 523"/>
                <a:gd name="T7" fmla="*/ 0 h 553"/>
                <a:gd name="T8" fmla="*/ 12 w 523"/>
                <a:gd name="T9" fmla="*/ 54 h 553"/>
                <a:gd name="T10" fmla="*/ 0 60000 65536"/>
                <a:gd name="T11" fmla="*/ 0 60000 65536"/>
                <a:gd name="T12" fmla="*/ 0 60000 65536"/>
                <a:gd name="T13" fmla="*/ 0 60000 65536"/>
                <a:gd name="T14" fmla="*/ 0 60000 65536"/>
                <a:gd name="T15" fmla="*/ 0 w 523"/>
                <a:gd name="T16" fmla="*/ 0 h 553"/>
                <a:gd name="T17" fmla="*/ 523 w 523"/>
                <a:gd name="T18" fmla="*/ 553 h 553"/>
              </a:gdLst>
              <a:ahLst/>
              <a:cxnLst>
                <a:cxn ang="T10">
                  <a:pos x="T0" y="T1"/>
                </a:cxn>
                <a:cxn ang="T11">
                  <a:pos x="T2" y="T3"/>
                </a:cxn>
                <a:cxn ang="T12">
                  <a:pos x="T4" y="T5"/>
                </a:cxn>
                <a:cxn ang="T13">
                  <a:pos x="T6" y="T7"/>
                </a:cxn>
                <a:cxn ang="T14">
                  <a:pos x="T8" y="T9"/>
                </a:cxn>
              </a:cxnLst>
              <a:rect l="T15" t="T16" r="T17" b="T18"/>
              <a:pathLst>
                <a:path w="523" h="553">
                  <a:moveTo>
                    <a:pt x="24" y="163"/>
                  </a:moveTo>
                  <a:lnTo>
                    <a:pt x="0" y="553"/>
                  </a:lnTo>
                  <a:lnTo>
                    <a:pt x="523" y="163"/>
                  </a:lnTo>
                  <a:lnTo>
                    <a:pt x="380" y="0"/>
                  </a:lnTo>
                  <a:lnTo>
                    <a:pt x="24" y="163"/>
                  </a:lnTo>
                  <a:close/>
                </a:path>
              </a:pathLst>
            </a:custGeom>
            <a:solidFill>
              <a:srgbClr val="80FFFF"/>
            </a:solidFill>
            <a:ln w="6350">
              <a:solidFill>
                <a:srgbClr val="C0FFFF"/>
              </a:solidFill>
              <a:round/>
              <a:headEnd/>
              <a:tailEnd/>
            </a:ln>
          </p:spPr>
          <p:txBody>
            <a:bodyPr/>
            <a:lstStyle/>
            <a:p>
              <a:endParaRPr lang="es-SV"/>
            </a:p>
          </p:txBody>
        </p:sp>
        <p:sp>
          <p:nvSpPr>
            <p:cNvPr id="17420" name="Freeform 14"/>
            <p:cNvSpPr>
              <a:spLocks/>
            </p:cNvSpPr>
            <p:nvPr/>
          </p:nvSpPr>
          <p:spPr bwMode="auto">
            <a:xfrm>
              <a:off x="2583" y="3189"/>
              <a:ext cx="297" cy="54"/>
            </a:xfrm>
            <a:custGeom>
              <a:avLst/>
              <a:gdLst>
                <a:gd name="T0" fmla="*/ 0 w 596"/>
                <a:gd name="T1" fmla="*/ 0 h 163"/>
                <a:gd name="T2" fmla="*/ 71 w 596"/>
                <a:gd name="T3" fmla="*/ 54 h 163"/>
                <a:gd name="T4" fmla="*/ 297 w 596"/>
                <a:gd name="T5" fmla="*/ 0 h 163"/>
                <a:gd name="T6" fmla="*/ 0 w 596"/>
                <a:gd name="T7" fmla="*/ 0 h 163"/>
                <a:gd name="T8" fmla="*/ 0 60000 65536"/>
                <a:gd name="T9" fmla="*/ 0 60000 65536"/>
                <a:gd name="T10" fmla="*/ 0 60000 65536"/>
                <a:gd name="T11" fmla="*/ 0 60000 65536"/>
                <a:gd name="T12" fmla="*/ 0 w 596"/>
                <a:gd name="T13" fmla="*/ 0 h 163"/>
                <a:gd name="T14" fmla="*/ 596 w 596"/>
                <a:gd name="T15" fmla="*/ 163 h 163"/>
              </a:gdLst>
              <a:ahLst/>
              <a:cxnLst>
                <a:cxn ang="T8">
                  <a:pos x="T0" y="T1"/>
                </a:cxn>
                <a:cxn ang="T9">
                  <a:pos x="T2" y="T3"/>
                </a:cxn>
                <a:cxn ang="T10">
                  <a:pos x="T4" y="T5"/>
                </a:cxn>
                <a:cxn ang="T11">
                  <a:pos x="T6" y="T7"/>
                </a:cxn>
              </a:cxnLst>
              <a:rect l="T12" t="T13" r="T14" b="T15"/>
              <a:pathLst>
                <a:path w="596" h="163">
                  <a:moveTo>
                    <a:pt x="0" y="0"/>
                  </a:moveTo>
                  <a:lnTo>
                    <a:pt x="143" y="163"/>
                  </a:lnTo>
                  <a:lnTo>
                    <a:pt x="596" y="0"/>
                  </a:lnTo>
                  <a:lnTo>
                    <a:pt x="0" y="0"/>
                  </a:lnTo>
                  <a:close/>
                </a:path>
              </a:pathLst>
            </a:custGeom>
            <a:solidFill>
              <a:srgbClr val="00FFFF"/>
            </a:solidFill>
            <a:ln w="6350">
              <a:solidFill>
                <a:srgbClr val="C0FFFF"/>
              </a:solidFill>
              <a:round/>
              <a:headEnd/>
              <a:tailEnd/>
            </a:ln>
          </p:spPr>
          <p:txBody>
            <a:bodyPr/>
            <a:lstStyle/>
            <a:p>
              <a:endParaRPr lang="es-SV"/>
            </a:p>
          </p:txBody>
        </p:sp>
        <p:sp>
          <p:nvSpPr>
            <p:cNvPr id="17421" name="Freeform 15"/>
            <p:cNvSpPr>
              <a:spLocks/>
            </p:cNvSpPr>
            <p:nvPr/>
          </p:nvSpPr>
          <p:spPr bwMode="auto">
            <a:xfrm>
              <a:off x="2393" y="3243"/>
              <a:ext cx="261" cy="141"/>
            </a:xfrm>
            <a:custGeom>
              <a:avLst/>
              <a:gdLst>
                <a:gd name="T0" fmla="*/ 0 w 523"/>
                <a:gd name="T1" fmla="*/ 130 h 422"/>
                <a:gd name="T2" fmla="*/ 47 w 523"/>
                <a:gd name="T3" fmla="*/ 141 h 422"/>
                <a:gd name="T4" fmla="*/ 166 w 523"/>
                <a:gd name="T5" fmla="*/ 141 h 422"/>
                <a:gd name="T6" fmla="*/ 237 w 523"/>
                <a:gd name="T7" fmla="*/ 130 h 422"/>
                <a:gd name="T8" fmla="*/ 261 w 523"/>
                <a:gd name="T9" fmla="*/ 0 h 422"/>
                <a:gd name="T10" fmla="*/ 0 w 523"/>
                <a:gd name="T11" fmla="*/ 130 h 422"/>
                <a:gd name="T12" fmla="*/ 0 60000 65536"/>
                <a:gd name="T13" fmla="*/ 0 60000 65536"/>
                <a:gd name="T14" fmla="*/ 0 60000 65536"/>
                <a:gd name="T15" fmla="*/ 0 60000 65536"/>
                <a:gd name="T16" fmla="*/ 0 60000 65536"/>
                <a:gd name="T17" fmla="*/ 0 60000 65536"/>
                <a:gd name="T18" fmla="*/ 0 w 523"/>
                <a:gd name="T19" fmla="*/ 0 h 422"/>
                <a:gd name="T20" fmla="*/ 523 w 523"/>
                <a:gd name="T21" fmla="*/ 422 h 422"/>
              </a:gdLst>
              <a:ahLst/>
              <a:cxnLst>
                <a:cxn ang="T12">
                  <a:pos x="T0" y="T1"/>
                </a:cxn>
                <a:cxn ang="T13">
                  <a:pos x="T2" y="T3"/>
                </a:cxn>
                <a:cxn ang="T14">
                  <a:pos x="T4" y="T5"/>
                </a:cxn>
                <a:cxn ang="T15">
                  <a:pos x="T6" y="T7"/>
                </a:cxn>
                <a:cxn ang="T16">
                  <a:pos x="T8" y="T9"/>
                </a:cxn>
                <a:cxn ang="T17">
                  <a:pos x="T10" y="T11"/>
                </a:cxn>
              </a:cxnLst>
              <a:rect l="T18" t="T19" r="T20" b="T21"/>
              <a:pathLst>
                <a:path w="523" h="422">
                  <a:moveTo>
                    <a:pt x="0" y="390"/>
                  </a:moveTo>
                  <a:lnTo>
                    <a:pt x="95" y="422"/>
                  </a:lnTo>
                  <a:lnTo>
                    <a:pt x="333" y="422"/>
                  </a:lnTo>
                  <a:lnTo>
                    <a:pt x="475" y="390"/>
                  </a:lnTo>
                  <a:lnTo>
                    <a:pt x="523" y="0"/>
                  </a:lnTo>
                  <a:lnTo>
                    <a:pt x="0" y="390"/>
                  </a:lnTo>
                  <a:close/>
                </a:path>
              </a:pathLst>
            </a:custGeom>
            <a:solidFill>
              <a:srgbClr val="00C0C0"/>
            </a:solidFill>
            <a:ln w="6350">
              <a:solidFill>
                <a:srgbClr val="C0FFFF"/>
              </a:solidFill>
              <a:round/>
              <a:headEnd/>
              <a:tailEnd/>
            </a:ln>
          </p:spPr>
          <p:txBody>
            <a:bodyPr/>
            <a:lstStyle/>
            <a:p>
              <a:endParaRPr lang="es-SV"/>
            </a:p>
          </p:txBody>
        </p:sp>
        <p:sp>
          <p:nvSpPr>
            <p:cNvPr id="17422" name="Freeform 16"/>
            <p:cNvSpPr>
              <a:spLocks/>
            </p:cNvSpPr>
            <p:nvPr/>
          </p:nvSpPr>
          <p:spPr bwMode="auto">
            <a:xfrm>
              <a:off x="2630" y="3243"/>
              <a:ext cx="250" cy="141"/>
            </a:xfrm>
            <a:custGeom>
              <a:avLst/>
              <a:gdLst>
                <a:gd name="T0" fmla="*/ 24 w 499"/>
                <a:gd name="T1" fmla="*/ 0 h 422"/>
                <a:gd name="T2" fmla="*/ 0 w 499"/>
                <a:gd name="T3" fmla="*/ 130 h 422"/>
                <a:gd name="T4" fmla="*/ 72 w 499"/>
                <a:gd name="T5" fmla="*/ 141 h 422"/>
                <a:gd name="T6" fmla="*/ 191 w 499"/>
                <a:gd name="T7" fmla="*/ 141 h 422"/>
                <a:gd name="T8" fmla="*/ 250 w 499"/>
                <a:gd name="T9" fmla="*/ 130 h 422"/>
                <a:gd name="T10" fmla="*/ 24 w 499"/>
                <a:gd name="T11" fmla="*/ 0 h 422"/>
                <a:gd name="T12" fmla="*/ 0 60000 65536"/>
                <a:gd name="T13" fmla="*/ 0 60000 65536"/>
                <a:gd name="T14" fmla="*/ 0 60000 65536"/>
                <a:gd name="T15" fmla="*/ 0 60000 65536"/>
                <a:gd name="T16" fmla="*/ 0 60000 65536"/>
                <a:gd name="T17" fmla="*/ 0 60000 65536"/>
                <a:gd name="T18" fmla="*/ 0 w 499"/>
                <a:gd name="T19" fmla="*/ 0 h 422"/>
                <a:gd name="T20" fmla="*/ 499 w 499"/>
                <a:gd name="T21" fmla="*/ 422 h 422"/>
              </a:gdLst>
              <a:ahLst/>
              <a:cxnLst>
                <a:cxn ang="T12">
                  <a:pos x="T0" y="T1"/>
                </a:cxn>
                <a:cxn ang="T13">
                  <a:pos x="T2" y="T3"/>
                </a:cxn>
                <a:cxn ang="T14">
                  <a:pos x="T4" y="T5"/>
                </a:cxn>
                <a:cxn ang="T15">
                  <a:pos x="T6" y="T7"/>
                </a:cxn>
                <a:cxn ang="T16">
                  <a:pos x="T8" y="T9"/>
                </a:cxn>
                <a:cxn ang="T17">
                  <a:pos x="T10" y="T11"/>
                </a:cxn>
              </a:cxnLst>
              <a:rect l="T18" t="T19" r="T20" b="T21"/>
              <a:pathLst>
                <a:path w="499" h="422">
                  <a:moveTo>
                    <a:pt x="48" y="0"/>
                  </a:moveTo>
                  <a:lnTo>
                    <a:pt x="0" y="390"/>
                  </a:lnTo>
                  <a:lnTo>
                    <a:pt x="143" y="422"/>
                  </a:lnTo>
                  <a:lnTo>
                    <a:pt x="381" y="422"/>
                  </a:lnTo>
                  <a:lnTo>
                    <a:pt x="499" y="390"/>
                  </a:lnTo>
                  <a:lnTo>
                    <a:pt x="48" y="0"/>
                  </a:lnTo>
                  <a:close/>
                </a:path>
              </a:pathLst>
            </a:custGeom>
            <a:solidFill>
              <a:srgbClr val="008080"/>
            </a:solidFill>
            <a:ln w="6350">
              <a:solidFill>
                <a:srgbClr val="C0FFFF"/>
              </a:solidFill>
              <a:round/>
              <a:headEnd/>
              <a:tailEnd/>
            </a:ln>
          </p:spPr>
          <p:txBody>
            <a:bodyPr/>
            <a:lstStyle/>
            <a:p>
              <a:endParaRPr lang="es-SV"/>
            </a:p>
          </p:txBody>
        </p:sp>
        <p:sp>
          <p:nvSpPr>
            <p:cNvPr id="17423" name="Freeform 17"/>
            <p:cNvSpPr>
              <a:spLocks/>
            </p:cNvSpPr>
            <p:nvPr/>
          </p:nvSpPr>
          <p:spPr bwMode="auto">
            <a:xfrm>
              <a:off x="2226" y="3373"/>
              <a:ext cx="71" cy="22"/>
            </a:xfrm>
            <a:custGeom>
              <a:avLst/>
              <a:gdLst>
                <a:gd name="T0" fmla="*/ 36 w 142"/>
                <a:gd name="T1" fmla="*/ 0 h 65"/>
                <a:gd name="T2" fmla="*/ 0 w 142"/>
                <a:gd name="T3" fmla="*/ 11 h 65"/>
                <a:gd name="T4" fmla="*/ 36 w 142"/>
                <a:gd name="T5" fmla="*/ 22 h 65"/>
                <a:gd name="T6" fmla="*/ 71 w 142"/>
                <a:gd name="T7" fmla="*/ 11 h 65"/>
                <a:gd name="T8" fmla="*/ 36 w 142"/>
                <a:gd name="T9" fmla="*/ 0 h 65"/>
                <a:gd name="T10" fmla="*/ 0 60000 65536"/>
                <a:gd name="T11" fmla="*/ 0 60000 65536"/>
                <a:gd name="T12" fmla="*/ 0 60000 65536"/>
                <a:gd name="T13" fmla="*/ 0 60000 65536"/>
                <a:gd name="T14" fmla="*/ 0 60000 65536"/>
                <a:gd name="T15" fmla="*/ 0 w 142"/>
                <a:gd name="T16" fmla="*/ 0 h 65"/>
                <a:gd name="T17" fmla="*/ 142 w 142"/>
                <a:gd name="T18" fmla="*/ 65 h 65"/>
              </a:gdLst>
              <a:ahLst/>
              <a:cxnLst>
                <a:cxn ang="T10">
                  <a:pos x="T0" y="T1"/>
                </a:cxn>
                <a:cxn ang="T11">
                  <a:pos x="T2" y="T3"/>
                </a:cxn>
                <a:cxn ang="T12">
                  <a:pos x="T4" y="T5"/>
                </a:cxn>
                <a:cxn ang="T13">
                  <a:pos x="T6" y="T7"/>
                </a:cxn>
                <a:cxn ang="T14">
                  <a:pos x="T8" y="T9"/>
                </a:cxn>
              </a:cxnLst>
              <a:rect l="T15" t="T16" r="T17" b="T18"/>
              <a:pathLst>
                <a:path w="142" h="65">
                  <a:moveTo>
                    <a:pt x="72" y="0"/>
                  </a:moveTo>
                  <a:lnTo>
                    <a:pt x="0" y="32"/>
                  </a:lnTo>
                  <a:lnTo>
                    <a:pt x="72" y="65"/>
                  </a:lnTo>
                  <a:lnTo>
                    <a:pt x="142" y="32"/>
                  </a:lnTo>
                  <a:lnTo>
                    <a:pt x="72" y="0"/>
                  </a:lnTo>
                  <a:close/>
                </a:path>
              </a:pathLst>
            </a:custGeom>
            <a:solidFill>
              <a:srgbClr val="FFFFFF"/>
            </a:solidFill>
            <a:ln w="6350">
              <a:solidFill>
                <a:srgbClr val="C0FFFF"/>
              </a:solidFill>
              <a:round/>
              <a:headEnd/>
              <a:tailEnd/>
            </a:ln>
          </p:spPr>
          <p:txBody>
            <a:bodyPr/>
            <a:lstStyle/>
            <a:p>
              <a:endParaRPr lang="es-SV"/>
            </a:p>
          </p:txBody>
        </p:sp>
        <p:sp>
          <p:nvSpPr>
            <p:cNvPr id="17424" name="Freeform 18"/>
            <p:cNvSpPr>
              <a:spLocks/>
            </p:cNvSpPr>
            <p:nvPr/>
          </p:nvSpPr>
          <p:spPr bwMode="auto">
            <a:xfrm>
              <a:off x="2559" y="3373"/>
              <a:ext cx="142" cy="22"/>
            </a:xfrm>
            <a:custGeom>
              <a:avLst/>
              <a:gdLst>
                <a:gd name="T0" fmla="*/ 71 w 285"/>
                <a:gd name="T1" fmla="*/ 0 h 65"/>
                <a:gd name="T2" fmla="*/ 0 w 285"/>
                <a:gd name="T3" fmla="*/ 11 h 65"/>
                <a:gd name="T4" fmla="*/ 71 w 285"/>
                <a:gd name="T5" fmla="*/ 22 h 65"/>
                <a:gd name="T6" fmla="*/ 142 w 285"/>
                <a:gd name="T7" fmla="*/ 11 h 65"/>
                <a:gd name="T8" fmla="*/ 71 w 285"/>
                <a:gd name="T9" fmla="*/ 0 h 65"/>
                <a:gd name="T10" fmla="*/ 0 60000 65536"/>
                <a:gd name="T11" fmla="*/ 0 60000 65536"/>
                <a:gd name="T12" fmla="*/ 0 60000 65536"/>
                <a:gd name="T13" fmla="*/ 0 60000 65536"/>
                <a:gd name="T14" fmla="*/ 0 60000 65536"/>
                <a:gd name="T15" fmla="*/ 0 w 285"/>
                <a:gd name="T16" fmla="*/ 0 h 65"/>
                <a:gd name="T17" fmla="*/ 285 w 285"/>
                <a:gd name="T18" fmla="*/ 65 h 65"/>
              </a:gdLst>
              <a:ahLst/>
              <a:cxnLst>
                <a:cxn ang="T10">
                  <a:pos x="T0" y="T1"/>
                </a:cxn>
                <a:cxn ang="T11">
                  <a:pos x="T2" y="T3"/>
                </a:cxn>
                <a:cxn ang="T12">
                  <a:pos x="T4" y="T5"/>
                </a:cxn>
                <a:cxn ang="T13">
                  <a:pos x="T6" y="T7"/>
                </a:cxn>
                <a:cxn ang="T14">
                  <a:pos x="T8" y="T9"/>
                </a:cxn>
              </a:cxnLst>
              <a:rect l="T15" t="T16" r="T17" b="T18"/>
              <a:pathLst>
                <a:path w="285" h="65">
                  <a:moveTo>
                    <a:pt x="142" y="0"/>
                  </a:moveTo>
                  <a:lnTo>
                    <a:pt x="0" y="32"/>
                  </a:lnTo>
                  <a:lnTo>
                    <a:pt x="142" y="65"/>
                  </a:lnTo>
                  <a:lnTo>
                    <a:pt x="285" y="32"/>
                  </a:lnTo>
                  <a:lnTo>
                    <a:pt x="142" y="0"/>
                  </a:lnTo>
                  <a:close/>
                </a:path>
              </a:pathLst>
            </a:custGeom>
            <a:solidFill>
              <a:srgbClr val="FFFFFF"/>
            </a:solidFill>
            <a:ln w="6350">
              <a:solidFill>
                <a:srgbClr val="C0FFFF"/>
              </a:solidFill>
              <a:round/>
              <a:headEnd/>
              <a:tailEnd/>
            </a:ln>
          </p:spPr>
          <p:txBody>
            <a:bodyPr/>
            <a:lstStyle/>
            <a:p>
              <a:endParaRPr lang="es-SV"/>
            </a:p>
          </p:txBody>
        </p:sp>
        <p:sp>
          <p:nvSpPr>
            <p:cNvPr id="17425" name="Freeform 19"/>
            <p:cNvSpPr>
              <a:spLocks/>
            </p:cNvSpPr>
            <p:nvPr/>
          </p:nvSpPr>
          <p:spPr bwMode="auto">
            <a:xfrm>
              <a:off x="2820" y="3373"/>
              <a:ext cx="131" cy="22"/>
            </a:xfrm>
            <a:custGeom>
              <a:avLst/>
              <a:gdLst>
                <a:gd name="T0" fmla="*/ 59 w 262"/>
                <a:gd name="T1" fmla="*/ 0 h 66"/>
                <a:gd name="T2" fmla="*/ 0 w 262"/>
                <a:gd name="T3" fmla="*/ 11 h 66"/>
                <a:gd name="T4" fmla="*/ 60 w 262"/>
                <a:gd name="T5" fmla="*/ 22 h 66"/>
                <a:gd name="T6" fmla="*/ 131 w 262"/>
                <a:gd name="T7" fmla="*/ 11 h 66"/>
                <a:gd name="T8" fmla="*/ 59 w 262"/>
                <a:gd name="T9" fmla="*/ 0 h 66"/>
                <a:gd name="T10" fmla="*/ 0 60000 65536"/>
                <a:gd name="T11" fmla="*/ 0 60000 65536"/>
                <a:gd name="T12" fmla="*/ 0 60000 65536"/>
                <a:gd name="T13" fmla="*/ 0 60000 65536"/>
                <a:gd name="T14" fmla="*/ 0 60000 65536"/>
                <a:gd name="T15" fmla="*/ 0 w 262"/>
                <a:gd name="T16" fmla="*/ 0 h 66"/>
                <a:gd name="T17" fmla="*/ 262 w 262"/>
                <a:gd name="T18" fmla="*/ 66 h 66"/>
              </a:gdLst>
              <a:ahLst/>
              <a:cxnLst>
                <a:cxn ang="T10">
                  <a:pos x="T0" y="T1"/>
                </a:cxn>
                <a:cxn ang="T11">
                  <a:pos x="T2" y="T3"/>
                </a:cxn>
                <a:cxn ang="T12">
                  <a:pos x="T4" y="T5"/>
                </a:cxn>
                <a:cxn ang="T13">
                  <a:pos x="T6" y="T7"/>
                </a:cxn>
                <a:cxn ang="T14">
                  <a:pos x="T8" y="T9"/>
                </a:cxn>
              </a:cxnLst>
              <a:rect l="T15" t="T16" r="T17" b="T18"/>
              <a:pathLst>
                <a:path w="262" h="66">
                  <a:moveTo>
                    <a:pt x="118" y="0"/>
                  </a:moveTo>
                  <a:lnTo>
                    <a:pt x="0" y="32"/>
                  </a:lnTo>
                  <a:lnTo>
                    <a:pt x="120" y="66"/>
                  </a:lnTo>
                  <a:lnTo>
                    <a:pt x="262" y="32"/>
                  </a:lnTo>
                  <a:lnTo>
                    <a:pt x="118" y="0"/>
                  </a:lnTo>
                  <a:close/>
                </a:path>
              </a:pathLst>
            </a:custGeom>
            <a:solidFill>
              <a:srgbClr val="FFFFFF"/>
            </a:solidFill>
            <a:ln w="6350">
              <a:solidFill>
                <a:srgbClr val="C0FFFF"/>
              </a:solidFill>
              <a:round/>
              <a:headEnd/>
              <a:tailEnd/>
            </a:ln>
          </p:spPr>
          <p:txBody>
            <a:bodyPr/>
            <a:lstStyle/>
            <a:p>
              <a:endParaRPr lang="es-SV"/>
            </a:p>
          </p:txBody>
        </p:sp>
        <p:sp>
          <p:nvSpPr>
            <p:cNvPr id="17426" name="Freeform 20"/>
            <p:cNvSpPr>
              <a:spLocks/>
            </p:cNvSpPr>
            <p:nvPr/>
          </p:nvSpPr>
          <p:spPr bwMode="auto">
            <a:xfrm>
              <a:off x="2654" y="3189"/>
              <a:ext cx="452" cy="184"/>
            </a:xfrm>
            <a:custGeom>
              <a:avLst/>
              <a:gdLst>
                <a:gd name="T0" fmla="*/ 226 w 903"/>
                <a:gd name="T1" fmla="*/ 0 h 553"/>
                <a:gd name="T2" fmla="*/ 0 w 903"/>
                <a:gd name="T3" fmla="*/ 54 h 553"/>
                <a:gd name="T4" fmla="*/ 226 w 903"/>
                <a:gd name="T5" fmla="*/ 184 h 553"/>
                <a:gd name="T6" fmla="*/ 452 w 903"/>
                <a:gd name="T7" fmla="*/ 54 h 553"/>
                <a:gd name="T8" fmla="*/ 226 w 903"/>
                <a:gd name="T9" fmla="*/ 0 h 553"/>
                <a:gd name="T10" fmla="*/ 0 60000 65536"/>
                <a:gd name="T11" fmla="*/ 0 60000 65536"/>
                <a:gd name="T12" fmla="*/ 0 60000 65536"/>
                <a:gd name="T13" fmla="*/ 0 60000 65536"/>
                <a:gd name="T14" fmla="*/ 0 60000 65536"/>
                <a:gd name="T15" fmla="*/ 0 w 903"/>
                <a:gd name="T16" fmla="*/ 0 h 553"/>
                <a:gd name="T17" fmla="*/ 903 w 903"/>
                <a:gd name="T18" fmla="*/ 553 h 553"/>
              </a:gdLst>
              <a:ahLst/>
              <a:cxnLst>
                <a:cxn ang="T10">
                  <a:pos x="T0" y="T1"/>
                </a:cxn>
                <a:cxn ang="T11">
                  <a:pos x="T2" y="T3"/>
                </a:cxn>
                <a:cxn ang="T12">
                  <a:pos x="T4" y="T5"/>
                </a:cxn>
                <a:cxn ang="T13">
                  <a:pos x="T6" y="T7"/>
                </a:cxn>
                <a:cxn ang="T14">
                  <a:pos x="T8" y="T9"/>
                </a:cxn>
              </a:cxnLst>
              <a:rect l="T15" t="T16" r="T17" b="T18"/>
              <a:pathLst>
                <a:path w="903" h="553">
                  <a:moveTo>
                    <a:pt x="451" y="0"/>
                  </a:moveTo>
                  <a:lnTo>
                    <a:pt x="0" y="163"/>
                  </a:lnTo>
                  <a:lnTo>
                    <a:pt x="451" y="553"/>
                  </a:lnTo>
                  <a:lnTo>
                    <a:pt x="903" y="162"/>
                  </a:lnTo>
                  <a:lnTo>
                    <a:pt x="451" y="0"/>
                  </a:lnTo>
                  <a:close/>
                </a:path>
              </a:pathLst>
            </a:custGeom>
            <a:solidFill>
              <a:srgbClr val="00C0C0"/>
            </a:solidFill>
            <a:ln w="6350">
              <a:solidFill>
                <a:srgbClr val="C0FFFF"/>
              </a:solidFill>
              <a:round/>
              <a:headEnd/>
              <a:tailEnd/>
            </a:ln>
          </p:spPr>
          <p:txBody>
            <a:bodyPr/>
            <a:lstStyle/>
            <a:p>
              <a:endParaRPr lang="es-SV"/>
            </a:p>
          </p:txBody>
        </p:sp>
        <p:sp>
          <p:nvSpPr>
            <p:cNvPr id="17427" name="Freeform 21"/>
            <p:cNvSpPr>
              <a:spLocks/>
            </p:cNvSpPr>
            <p:nvPr/>
          </p:nvSpPr>
          <p:spPr bwMode="auto">
            <a:xfrm>
              <a:off x="2393" y="3384"/>
              <a:ext cx="416" cy="424"/>
            </a:xfrm>
            <a:custGeom>
              <a:avLst/>
              <a:gdLst>
                <a:gd name="T0" fmla="*/ 237 w 831"/>
                <a:gd name="T1" fmla="*/ 11 h 1273"/>
                <a:gd name="T2" fmla="*/ 178 w 831"/>
                <a:gd name="T3" fmla="*/ 0 h 1273"/>
                <a:gd name="T4" fmla="*/ 36 w 831"/>
                <a:gd name="T5" fmla="*/ 0 h 1273"/>
                <a:gd name="T6" fmla="*/ 0 w 831"/>
                <a:gd name="T7" fmla="*/ 12 h 1273"/>
                <a:gd name="T8" fmla="*/ 416 w 831"/>
                <a:gd name="T9" fmla="*/ 424 h 1273"/>
                <a:gd name="T10" fmla="*/ 237 w 831"/>
                <a:gd name="T11" fmla="*/ 11 h 1273"/>
                <a:gd name="T12" fmla="*/ 0 60000 65536"/>
                <a:gd name="T13" fmla="*/ 0 60000 65536"/>
                <a:gd name="T14" fmla="*/ 0 60000 65536"/>
                <a:gd name="T15" fmla="*/ 0 60000 65536"/>
                <a:gd name="T16" fmla="*/ 0 60000 65536"/>
                <a:gd name="T17" fmla="*/ 0 60000 65536"/>
                <a:gd name="T18" fmla="*/ 0 w 831"/>
                <a:gd name="T19" fmla="*/ 0 h 1273"/>
                <a:gd name="T20" fmla="*/ 831 w 831"/>
                <a:gd name="T21" fmla="*/ 1273 h 1273"/>
              </a:gdLst>
              <a:ahLst/>
              <a:cxnLst>
                <a:cxn ang="T12">
                  <a:pos x="T0" y="T1"/>
                </a:cxn>
                <a:cxn ang="T13">
                  <a:pos x="T2" y="T3"/>
                </a:cxn>
                <a:cxn ang="T14">
                  <a:pos x="T4" y="T5"/>
                </a:cxn>
                <a:cxn ang="T15">
                  <a:pos x="T6" y="T7"/>
                </a:cxn>
                <a:cxn ang="T16">
                  <a:pos x="T8" y="T9"/>
                </a:cxn>
                <a:cxn ang="T17">
                  <a:pos x="T10" y="T11"/>
                </a:cxn>
              </a:cxnLst>
              <a:rect l="T18" t="T19" r="T20" b="T21"/>
              <a:pathLst>
                <a:path w="831" h="1273">
                  <a:moveTo>
                    <a:pt x="474" y="33"/>
                  </a:moveTo>
                  <a:lnTo>
                    <a:pt x="356" y="0"/>
                  </a:lnTo>
                  <a:lnTo>
                    <a:pt x="71" y="0"/>
                  </a:lnTo>
                  <a:lnTo>
                    <a:pt x="0" y="37"/>
                  </a:lnTo>
                  <a:lnTo>
                    <a:pt x="831" y="1273"/>
                  </a:lnTo>
                  <a:lnTo>
                    <a:pt x="474" y="33"/>
                  </a:lnTo>
                  <a:close/>
                </a:path>
              </a:pathLst>
            </a:custGeom>
            <a:solidFill>
              <a:srgbClr val="00A0A0"/>
            </a:solidFill>
            <a:ln w="6350">
              <a:solidFill>
                <a:srgbClr val="C0FFFF"/>
              </a:solidFill>
              <a:round/>
              <a:headEnd/>
              <a:tailEnd/>
            </a:ln>
          </p:spPr>
          <p:txBody>
            <a:bodyPr/>
            <a:lstStyle/>
            <a:p>
              <a:endParaRPr lang="es-SV"/>
            </a:p>
          </p:txBody>
        </p:sp>
        <p:sp>
          <p:nvSpPr>
            <p:cNvPr id="17428" name="Freeform 22"/>
            <p:cNvSpPr>
              <a:spLocks/>
            </p:cNvSpPr>
            <p:nvPr/>
          </p:nvSpPr>
          <p:spPr bwMode="auto">
            <a:xfrm>
              <a:off x="2808" y="3394"/>
              <a:ext cx="143" cy="586"/>
            </a:xfrm>
            <a:custGeom>
              <a:avLst/>
              <a:gdLst>
                <a:gd name="T0" fmla="*/ 71 w 286"/>
                <a:gd name="T1" fmla="*/ 0 h 1759"/>
                <a:gd name="T2" fmla="*/ 0 w 286"/>
                <a:gd name="T3" fmla="*/ 412 h 1759"/>
                <a:gd name="T4" fmla="*/ 72 w 286"/>
                <a:gd name="T5" fmla="*/ 586 h 1759"/>
                <a:gd name="T6" fmla="*/ 143 w 286"/>
                <a:gd name="T7" fmla="*/ 413 h 1759"/>
                <a:gd name="T8" fmla="*/ 71 w 286"/>
                <a:gd name="T9" fmla="*/ 0 h 1759"/>
                <a:gd name="T10" fmla="*/ 0 60000 65536"/>
                <a:gd name="T11" fmla="*/ 0 60000 65536"/>
                <a:gd name="T12" fmla="*/ 0 60000 65536"/>
                <a:gd name="T13" fmla="*/ 0 60000 65536"/>
                <a:gd name="T14" fmla="*/ 0 60000 65536"/>
                <a:gd name="T15" fmla="*/ 0 w 286"/>
                <a:gd name="T16" fmla="*/ 0 h 1759"/>
                <a:gd name="T17" fmla="*/ 286 w 286"/>
                <a:gd name="T18" fmla="*/ 1759 h 1759"/>
              </a:gdLst>
              <a:ahLst/>
              <a:cxnLst>
                <a:cxn ang="T10">
                  <a:pos x="T0" y="T1"/>
                </a:cxn>
                <a:cxn ang="T11">
                  <a:pos x="T2" y="T3"/>
                </a:cxn>
                <a:cxn ang="T12">
                  <a:pos x="T4" y="T5"/>
                </a:cxn>
                <a:cxn ang="T13">
                  <a:pos x="T6" y="T7"/>
                </a:cxn>
                <a:cxn ang="T14">
                  <a:pos x="T8" y="T9"/>
                </a:cxn>
              </a:cxnLst>
              <a:rect l="T15" t="T16" r="T17" b="T18"/>
              <a:pathLst>
                <a:path w="286" h="1759">
                  <a:moveTo>
                    <a:pt x="142" y="0"/>
                  </a:moveTo>
                  <a:lnTo>
                    <a:pt x="0" y="1238"/>
                  </a:lnTo>
                  <a:lnTo>
                    <a:pt x="143" y="1759"/>
                  </a:lnTo>
                  <a:lnTo>
                    <a:pt x="286" y="1240"/>
                  </a:lnTo>
                  <a:lnTo>
                    <a:pt x="142" y="0"/>
                  </a:lnTo>
                  <a:close/>
                </a:path>
              </a:pathLst>
            </a:custGeom>
            <a:solidFill>
              <a:srgbClr val="006060"/>
            </a:solidFill>
            <a:ln w="6350">
              <a:solidFill>
                <a:srgbClr val="C0FFFF"/>
              </a:solidFill>
              <a:round/>
              <a:headEnd/>
              <a:tailEnd/>
            </a:ln>
          </p:spPr>
          <p:txBody>
            <a:bodyPr/>
            <a:lstStyle/>
            <a:p>
              <a:endParaRPr lang="es-SV"/>
            </a:p>
          </p:txBody>
        </p:sp>
        <p:sp>
          <p:nvSpPr>
            <p:cNvPr id="19479" name="Freeform 23"/>
            <p:cNvSpPr>
              <a:spLocks/>
            </p:cNvSpPr>
            <p:nvPr/>
          </p:nvSpPr>
          <p:spPr bwMode="auto">
            <a:xfrm>
              <a:off x="2630" y="3384"/>
              <a:ext cx="250" cy="423"/>
            </a:xfrm>
            <a:custGeom>
              <a:avLst/>
              <a:gdLst/>
              <a:ahLst/>
              <a:cxnLst>
                <a:cxn ang="0">
                  <a:pos x="499" y="33"/>
                </a:cxn>
                <a:cxn ang="0">
                  <a:pos x="381" y="0"/>
                </a:cxn>
                <a:cxn ang="0">
                  <a:pos x="119" y="0"/>
                </a:cxn>
                <a:cxn ang="0">
                  <a:pos x="0" y="33"/>
                </a:cxn>
                <a:cxn ang="0">
                  <a:pos x="357" y="1271"/>
                </a:cxn>
                <a:cxn ang="0">
                  <a:pos x="499" y="33"/>
                </a:cxn>
              </a:cxnLst>
              <a:rect l="0" t="0" r="r" b="b"/>
              <a:pathLst>
                <a:path w="499" h="1271">
                  <a:moveTo>
                    <a:pt x="499" y="33"/>
                  </a:moveTo>
                  <a:lnTo>
                    <a:pt x="381" y="0"/>
                  </a:lnTo>
                  <a:lnTo>
                    <a:pt x="119" y="0"/>
                  </a:lnTo>
                  <a:lnTo>
                    <a:pt x="0" y="33"/>
                  </a:lnTo>
                  <a:lnTo>
                    <a:pt x="357" y="1271"/>
                  </a:lnTo>
                  <a:lnTo>
                    <a:pt x="499" y="33"/>
                  </a:lnTo>
                  <a:close/>
                </a:path>
              </a:pathLst>
            </a:custGeom>
            <a:gradFill rotWithShape="0">
              <a:gsLst>
                <a:gs pos="0">
                  <a:schemeClr val="bg2">
                    <a:gamma/>
                    <a:shade val="63529"/>
                    <a:invGamma/>
                  </a:schemeClr>
                </a:gs>
                <a:gs pos="100000">
                  <a:schemeClr val="bg2"/>
                </a:gs>
              </a:gsLst>
              <a:path path="rect">
                <a:fillToRect l="50000" t="50000" r="50000" b="50000"/>
              </a:path>
            </a:gradFill>
            <a:ln w="6350">
              <a:solidFill>
                <a:srgbClr val="C0FFFF"/>
              </a:solidFill>
              <a:prstDash val="solid"/>
              <a:round/>
              <a:headEnd/>
              <a:tailEnd/>
            </a:ln>
          </p:spPr>
          <p:txBody>
            <a:bodyPr/>
            <a:lstStyle/>
            <a:p>
              <a:pPr>
                <a:defRPr/>
              </a:pPr>
              <a:endParaRPr lang="es-ES"/>
            </a:p>
          </p:txBody>
        </p:sp>
        <p:sp>
          <p:nvSpPr>
            <p:cNvPr id="19480" name="Freeform 24"/>
            <p:cNvSpPr>
              <a:spLocks/>
            </p:cNvSpPr>
            <p:nvPr/>
          </p:nvSpPr>
          <p:spPr bwMode="auto">
            <a:xfrm>
              <a:off x="2393" y="3395"/>
              <a:ext cx="487" cy="585"/>
            </a:xfrm>
            <a:custGeom>
              <a:avLst/>
              <a:gdLst/>
              <a:ahLst/>
              <a:cxnLst>
                <a:cxn ang="0">
                  <a:pos x="0" y="0"/>
                </a:cxn>
                <a:cxn ang="0">
                  <a:pos x="571" y="1270"/>
                </a:cxn>
                <a:cxn ang="0">
                  <a:pos x="974" y="1757"/>
                </a:cxn>
                <a:cxn ang="0">
                  <a:pos x="832" y="1238"/>
                </a:cxn>
                <a:cxn ang="0">
                  <a:pos x="0" y="0"/>
                </a:cxn>
              </a:cxnLst>
              <a:rect l="0" t="0" r="r" b="b"/>
              <a:pathLst>
                <a:path w="974" h="1757">
                  <a:moveTo>
                    <a:pt x="0" y="0"/>
                  </a:moveTo>
                  <a:lnTo>
                    <a:pt x="571" y="1270"/>
                  </a:lnTo>
                  <a:lnTo>
                    <a:pt x="974" y="1757"/>
                  </a:lnTo>
                  <a:lnTo>
                    <a:pt x="832" y="1238"/>
                  </a:lnTo>
                  <a:lnTo>
                    <a:pt x="0" y="0"/>
                  </a:lnTo>
                  <a:close/>
                </a:path>
              </a:pathLst>
            </a:custGeom>
            <a:gradFill rotWithShape="0">
              <a:gsLst>
                <a:gs pos="0">
                  <a:schemeClr val="bg1">
                    <a:gamma/>
                    <a:shade val="46275"/>
                    <a:invGamma/>
                  </a:schemeClr>
                </a:gs>
                <a:gs pos="100000">
                  <a:schemeClr val="bg1"/>
                </a:gs>
              </a:gsLst>
              <a:lin ang="18900000" scaled="1"/>
            </a:gradFill>
            <a:ln w="6350">
              <a:solidFill>
                <a:srgbClr val="C0FFFF"/>
              </a:solidFill>
              <a:prstDash val="solid"/>
              <a:round/>
              <a:headEnd/>
              <a:tailEnd/>
            </a:ln>
          </p:spPr>
          <p:txBody>
            <a:bodyPr/>
            <a:lstStyle/>
            <a:p>
              <a:pPr>
                <a:defRPr/>
              </a:pPr>
              <a:endParaRPr lang="es-ES"/>
            </a:p>
          </p:txBody>
        </p:sp>
        <p:sp>
          <p:nvSpPr>
            <p:cNvPr id="17431" name="Freeform 25"/>
            <p:cNvSpPr>
              <a:spLocks/>
            </p:cNvSpPr>
            <p:nvPr/>
          </p:nvSpPr>
          <p:spPr bwMode="auto">
            <a:xfrm>
              <a:off x="2262" y="3384"/>
              <a:ext cx="416" cy="434"/>
            </a:xfrm>
            <a:custGeom>
              <a:avLst/>
              <a:gdLst>
                <a:gd name="T0" fmla="*/ 131 w 832"/>
                <a:gd name="T1" fmla="*/ 11 h 1303"/>
                <a:gd name="T2" fmla="*/ 95 w 832"/>
                <a:gd name="T3" fmla="*/ 0 h 1303"/>
                <a:gd name="T4" fmla="*/ 36 w 832"/>
                <a:gd name="T5" fmla="*/ 1 h 1303"/>
                <a:gd name="T6" fmla="*/ 0 w 832"/>
                <a:gd name="T7" fmla="*/ 12 h 1303"/>
                <a:gd name="T8" fmla="*/ 416 w 832"/>
                <a:gd name="T9" fmla="*/ 434 h 1303"/>
                <a:gd name="T10" fmla="*/ 131 w 832"/>
                <a:gd name="T11" fmla="*/ 11 h 1303"/>
                <a:gd name="T12" fmla="*/ 0 60000 65536"/>
                <a:gd name="T13" fmla="*/ 0 60000 65536"/>
                <a:gd name="T14" fmla="*/ 0 60000 65536"/>
                <a:gd name="T15" fmla="*/ 0 60000 65536"/>
                <a:gd name="T16" fmla="*/ 0 60000 65536"/>
                <a:gd name="T17" fmla="*/ 0 60000 65536"/>
                <a:gd name="T18" fmla="*/ 0 w 832"/>
                <a:gd name="T19" fmla="*/ 0 h 1303"/>
                <a:gd name="T20" fmla="*/ 832 w 832"/>
                <a:gd name="T21" fmla="*/ 1303 h 1303"/>
              </a:gdLst>
              <a:ahLst/>
              <a:cxnLst>
                <a:cxn ang="T12">
                  <a:pos x="T0" y="T1"/>
                </a:cxn>
                <a:cxn ang="T13">
                  <a:pos x="T2" y="T3"/>
                </a:cxn>
                <a:cxn ang="T14">
                  <a:pos x="T4" y="T5"/>
                </a:cxn>
                <a:cxn ang="T15">
                  <a:pos x="T6" y="T7"/>
                </a:cxn>
                <a:cxn ang="T16">
                  <a:pos x="T8" y="T9"/>
                </a:cxn>
                <a:cxn ang="T17">
                  <a:pos x="T10" y="T11"/>
                </a:cxn>
              </a:cxnLst>
              <a:rect l="T18" t="T19" r="T20" b="T21"/>
              <a:pathLst>
                <a:path w="832" h="1303">
                  <a:moveTo>
                    <a:pt x="261" y="33"/>
                  </a:moveTo>
                  <a:lnTo>
                    <a:pt x="189" y="0"/>
                  </a:lnTo>
                  <a:lnTo>
                    <a:pt x="71" y="2"/>
                  </a:lnTo>
                  <a:lnTo>
                    <a:pt x="0" y="37"/>
                  </a:lnTo>
                  <a:lnTo>
                    <a:pt x="832" y="1303"/>
                  </a:lnTo>
                  <a:lnTo>
                    <a:pt x="261" y="33"/>
                  </a:lnTo>
                  <a:close/>
                </a:path>
              </a:pathLst>
            </a:custGeom>
            <a:solidFill>
              <a:srgbClr val="00E0E0"/>
            </a:solidFill>
            <a:ln w="6350">
              <a:solidFill>
                <a:srgbClr val="C0FFFF"/>
              </a:solidFill>
              <a:round/>
              <a:headEnd/>
              <a:tailEnd/>
            </a:ln>
          </p:spPr>
          <p:txBody>
            <a:bodyPr/>
            <a:lstStyle/>
            <a:p>
              <a:endParaRPr lang="es-SV"/>
            </a:p>
          </p:txBody>
        </p:sp>
        <p:sp>
          <p:nvSpPr>
            <p:cNvPr id="17432" name="Freeform 26"/>
            <p:cNvSpPr>
              <a:spLocks/>
            </p:cNvSpPr>
            <p:nvPr/>
          </p:nvSpPr>
          <p:spPr bwMode="auto">
            <a:xfrm>
              <a:off x="2167" y="3384"/>
              <a:ext cx="511" cy="434"/>
            </a:xfrm>
            <a:custGeom>
              <a:avLst/>
              <a:gdLst>
                <a:gd name="T0" fmla="*/ 95 w 1022"/>
                <a:gd name="T1" fmla="*/ 11 h 1303"/>
                <a:gd name="T2" fmla="*/ 59 w 1022"/>
                <a:gd name="T3" fmla="*/ 1 h 1303"/>
                <a:gd name="T4" fmla="*/ 0 w 1022"/>
                <a:gd name="T5" fmla="*/ 0 h 1303"/>
                <a:gd name="T6" fmla="*/ 511 w 1022"/>
                <a:gd name="T7" fmla="*/ 434 h 1303"/>
                <a:gd name="T8" fmla="*/ 95 w 1022"/>
                <a:gd name="T9" fmla="*/ 11 h 1303"/>
                <a:gd name="T10" fmla="*/ 0 60000 65536"/>
                <a:gd name="T11" fmla="*/ 0 60000 65536"/>
                <a:gd name="T12" fmla="*/ 0 60000 65536"/>
                <a:gd name="T13" fmla="*/ 0 60000 65536"/>
                <a:gd name="T14" fmla="*/ 0 60000 65536"/>
                <a:gd name="T15" fmla="*/ 0 w 1022"/>
                <a:gd name="T16" fmla="*/ 0 h 1303"/>
                <a:gd name="T17" fmla="*/ 1022 w 1022"/>
                <a:gd name="T18" fmla="*/ 1303 h 1303"/>
              </a:gdLst>
              <a:ahLst/>
              <a:cxnLst>
                <a:cxn ang="T10">
                  <a:pos x="T0" y="T1"/>
                </a:cxn>
                <a:cxn ang="T11">
                  <a:pos x="T2" y="T3"/>
                </a:cxn>
                <a:cxn ang="T12">
                  <a:pos x="T4" y="T5"/>
                </a:cxn>
                <a:cxn ang="T13">
                  <a:pos x="T6" y="T7"/>
                </a:cxn>
                <a:cxn ang="T14">
                  <a:pos x="T8" y="T9"/>
                </a:cxn>
              </a:cxnLst>
              <a:rect l="T15" t="T16" r="T17" b="T18"/>
              <a:pathLst>
                <a:path w="1022" h="1303">
                  <a:moveTo>
                    <a:pt x="190" y="33"/>
                  </a:moveTo>
                  <a:lnTo>
                    <a:pt x="118" y="2"/>
                  </a:lnTo>
                  <a:lnTo>
                    <a:pt x="0" y="0"/>
                  </a:lnTo>
                  <a:lnTo>
                    <a:pt x="1022" y="1303"/>
                  </a:lnTo>
                  <a:lnTo>
                    <a:pt x="190" y="33"/>
                  </a:lnTo>
                  <a:close/>
                </a:path>
              </a:pathLst>
            </a:custGeom>
            <a:solidFill>
              <a:srgbClr val="00A0A0"/>
            </a:solidFill>
            <a:ln w="6350">
              <a:solidFill>
                <a:srgbClr val="C0FFFF"/>
              </a:solidFill>
              <a:round/>
              <a:headEnd/>
              <a:tailEnd/>
            </a:ln>
          </p:spPr>
          <p:txBody>
            <a:bodyPr/>
            <a:lstStyle/>
            <a:p>
              <a:endParaRPr lang="es-SV"/>
            </a:p>
          </p:txBody>
        </p:sp>
        <p:sp>
          <p:nvSpPr>
            <p:cNvPr id="17433" name="Freeform 27"/>
            <p:cNvSpPr>
              <a:spLocks/>
            </p:cNvSpPr>
            <p:nvPr/>
          </p:nvSpPr>
          <p:spPr bwMode="auto">
            <a:xfrm>
              <a:off x="3320" y="3373"/>
              <a:ext cx="83" cy="22"/>
            </a:xfrm>
            <a:custGeom>
              <a:avLst/>
              <a:gdLst>
                <a:gd name="T0" fmla="*/ 47 w 167"/>
                <a:gd name="T1" fmla="*/ 0 h 65"/>
                <a:gd name="T2" fmla="*/ 83 w 167"/>
                <a:gd name="T3" fmla="*/ 11 h 65"/>
                <a:gd name="T4" fmla="*/ 47 w 167"/>
                <a:gd name="T5" fmla="*/ 22 h 65"/>
                <a:gd name="T6" fmla="*/ 0 w 167"/>
                <a:gd name="T7" fmla="*/ 11 h 65"/>
                <a:gd name="T8" fmla="*/ 47 w 167"/>
                <a:gd name="T9" fmla="*/ 0 h 65"/>
                <a:gd name="T10" fmla="*/ 0 60000 65536"/>
                <a:gd name="T11" fmla="*/ 0 60000 65536"/>
                <a:gd name="T12" fmla="*/ 0 60000 65536"/>
                <a:gd name="T13" fmla="*/ 0 60000 65536"/>
                <a:gd name="T14" fmla="*/ 0 60000 65536"/>
                <a:gd name="T15" fmla="*/ 0 w 167"/>
                <a:gd name="T16" fmla="*/ 0 h 65"/>
                <a:gd name="T17" fmla="*/ 167 w 167"/>
                <a:gd name="T18" fmla="*/ 65 h 65"/>
              </a:gdLst>
              <a:ahLst/>
              <a:cxnLst>
                <a:cxn ang="T10">
                  <a:pos x="T0" y="T1"/>
                </a:cxn>
                <a:cxn ang="T11">
                  <a:pos x="T2" y="T3"/>
                </a:cxn>
                <a:cxn ang="T12">
                  <a:pos x="T4" y="T5"/>
                </a:cxn>
                <a:cxn ang="T13">
                  <a:pos x="T6" y="T7"/>
                </a:cxn>
                <a:cxn ang="T14">
                  <a:pos x="T8" y="T9"/>
                </a:cxn>
              </a:cxnLst>
              <a:rect l="T15" t="T16" r="T17" b="T18"/>
              <a:pathLst>
                <a:path w="167" h="65">
                  <a:moveTo>
                    <a:pt x="95" y="0"/>
                  </a:moveTo>
                  <a:lnTo>
                    <a:pt x="167" y="32"/>
                  </a:lnTo>
                  <a:lnTo>
                    <a:pt x="95" y="65"/>
                  </a:lnTo>
                  <a:lnTo>
                    <a:pt x="0" y="32"/>
                  </a:lnTo>
                  <a:lnTo>
                    <a:pt x="95" y="0"/>
                  </a:lnTo>
                  <a:close/>
                </a:path>
              </a:pathLst>
            </a:custGeom>
            <a:solidFill>
              <a:srgbClr val="FFFFFF"/>
            </a:solidFill>
            <a:ln w="6350">
              <a:solidFill>
                <a:srgbClr val="C0FFFF"/>
              </a:solidFill>
              <a:round/>
              <a:headEnd/>
              <a:tailEnd/>
            </a:ln>
          </p:spPr>
          <p:txBody>
            <a:bodyPr/>
            <a:lstStyle/>
            <a:p>
              <a:endParaRPr lang="es-SV"/>
            </a:p>
          </p:txBody>
        </p:sp>
        <p:sp>
          <p:nvSpPr>
            <p:cNvPr id="17434" name="Freeform 28"/>
            <p:cNvSpPr>
              <a:spLocks/>
            </p:cNvSpPr>
            <p:nvPr/>
          </p:nvSpPr>
          <p:spPr bwMode="auto">
            <a:xfrm>
              <a:off x="3177" y="3189"/>
              <a:ext cx="178" cy="54"/>
            </a:xfrm>
            <a:custGeom>
              <a:avLst/>
              <a:gdLst>
                <a:gd name="T0" fmla="*/ 94 w 356"/>
                <a:gd name="T1" fmla="*/ 0 h 163"/>
                <a:gd name="T2" fmla="*/ 0 w 356"/>
                <a:gd name="T3" fmla="*/ 0 h 163"/>
                <a:gd name="T4" fmla="*/ 178 w 356"/>
                <a:gd name="T5" fmla="*/ 54 h 163"/>
                <a:gd name="T6" fmla="*/ 94 w 356"/>
                <a:gd name="T7" fmla="*/ 0 h 163"/>
                <a:gd name="T8" fmla="*/ 0 60000 65536"/>
                <a:gd name="T9" fmla="*/ 0 60000 65536"/>
                <a:gd name="T10" fmla="*/ 0 60000 65536"/>
                <a:gd name="T11" fmla="*/ 0 60000 65536"/>
                <a:gd name="T12" fmla="*/ 0 w 356"/>
                <a:gd name="T13" fmla="*/ 0 h 163"/>
                <a:gd name="T14" fmla="*/ 356 w 356"/>
                <a:gd name="T15" fmla="*/ 163 h 163"/>
              </a:gdLst>
              <a:ahLst/>
              <a:cxnLst>
                <a:cxn ang="T8">
                  <a:pos x="T0" y="T1"/>
                </a:cxn>
                <a:cxn ang="T9">
                  <a:pos x="T2" y="T3"/>
                </a:cxn>
                <a:cxn ang="T10">
                  <a:pos x="T4" y="T5"/>
                </a:cxn>
                <a:cxn ang="T11">
                  <a:pos x="T6" y="T7"/>
                </a:cxn>
              </a:cxnLst>
              <a:rect l="T12" t="T13" r="T14" b="T15"/>
              <a:pathLst>
                <a:path w="356" h="163">
                  <a:moveTo>
                    <a:pt x="188" y="0"/>
                  </a:moveTo>
                  <a:lnTo>
                    <a:pt x="0" y="0"/>
                  </a:lnTo>
                  <a:lnTo>
                    <a:pt x="356" y="163"/>
                  </a:lnTo>
                  <a:lnTo>
                    <a:pt x="188" y="0"/>
                  </a:lnTo>
                  <a:close/>
                </a:path>
              </a:pathLst>
            </a:custGeom>
            <a:solidFill>
              <a:srgbClr val="00E0E0"/>
            </a:solidFill>
            <a:ln w="6350">
              <a:solidFill>
                <a:srgbClr val="C0FFFF"/>
              </a:solidFill>
              <a:round/>
              <a:headEnd/>
              <a:tailEnd/>
            </a:ln>
          </p:spPr>
          <p:txBody>
            <a:bodyPr/>
            <a:lstStyle/>
            <a:p>
              <a:endParaRPr lang="es-SV"/>
            </a:p>
          </p:txBody>
        </p:sp>
        <p:sp>
          <p:nvSpPr>
            <p:cNvPr id="17435" name="Freeform 29"/>
            <p:cNvSpPr>
              <a:spLocks/>
            </p:cNvSpPr>
            <p:nvPr/>
          </p:nvSpPr>
          <p:spPr bwMode="auto">
            <a:xfrm>
              <a:off x="3355" y="3243"/>
              <a:ext cx="238" cy="141"/>
            </a:xfrm>
            <a:custGeom>
              <a:avLst/>
              <a:gdLst>
                <a:gd name="T0" fmla="*/ 0 w 477"/>
                <a:gd name="T1" fmla="*/ 0 h 423"/>
                <a:gd name="T2" fmla="*/ 238 w 477"/>
                <a:gd name="T3" fmla="*/ 141 h 423"/>
                <a:gd name="T4" fmla="*/ 179 w 477"/>
                <a:gd name="T5" fmla="*/ 141 h 423"/>
                <a:gd name="T6" fmla="*/ 143 w 477"/>
                <a:gd name="T7" fmla="*/ 131 h 423"/>
                <a:gd name="T8" fmla="*/ 0 w 477"/>
                <a:gd name="T9" fmla="*/ 0 h 423"/>
                <a:gd name="T10" fmla="*/ 0 60000 65536"/>
                <a:gd name="T11" fmla="*/ 0 60000 65536"/>
                <a:gd name="T12" fmla="*/ 0 60000 65536"/>
                <a:gd name="T13" fmla="*/ 0 60000 65536"/>
                <a:gd name="T14" fmla="*/ 0 60000 65536"/>
                <a:gd name="T15" fmla="*/ 0 w 477"/>
                <a:gd name="T16" fmla="*/ 0 h 423"/>
                <a:gd name="T17" fmla="*/ 477 w 477"/>
                <a:gd name="T18" fmla="*/ 423 h 423"/>
              </a:gdLst>
              <a:ahLst/>
              <a:cxnLst>
                <a:cxn ang="T10">
                  <a:pos x="T0" y="T1"/>
                </a:cxn>
                <a:cxn ang="T11">
                  <a:pos x="T2" y="T3"/>
                </a:cxn>
                <a:cxn ang="T12">
                  <a:pos x="T4" y="T5"/>
                </a:cxn>
                <a:cxn ang="T13">
                  <a:pos x="T6" y="T7"/>
                </a:cxn>
                <a:cxn ang="T14">
                  <a:pos x="T8" y="T9"/>
                </a:cxn>
              </a:cxnLst>
              <a:rect l="T15" t="T16" r="T17" b="T18"/>
              <a:pathLst>
                <a:path w="477" h="423">
                  <a:moveTo>
                    <a:pt x="0" y="0"/>
                  </a:moveTo>
                  <a:lnTo>
                    <a:pt x="477" y="423"/>
                  </a:lnTo>
                  <a:lnTo>
                    <a:pt x="358" y="423"/>
                  </a:lnTo>
                  <a:lnTo>
                    <a:pt x="286" y="393"/>
                  </a:lnTo>
                  <a:lnTo>
                    <a:pt x="0" y="0"/>
                  </a:lnTo>
                  <a:close/>
                </a:path>
              </a:pathLst>
            </a:custGeom>
            <a:solidFill>
              <a:srgbClr val="C0FFFF"/>
            </a:solidFill>
            <a:ln w="6350">
              <a:solidFill>
                <a:srgbClr val="C0FFFF"/>
              </a:solidFill>
              <a:round/>
              <a:headEnd/>
              <a:tailEnd/>
            </a:ln>
          </p:spPr>
          <p:txBody>
            <a:bodyPr/>
            <a:lstStyle/>
            <a:p>
              <a:endParaRPr lang="es-SV"/>
            </a:p>
          </p:txBody>
        </p:sp>
        <p:sp>
          <p:nvSpPr>
            <p:cNvPr id="17436" name="Freeform 30"/>
            <p:cNvSpPr>
              <a:spLocks/>
            </p:cNvSpPr>
            <p:nvPr/>
          </p:nvSpPr>
          <p:spPr bwMode="auto">
            <a:xfrm>
              <a:off x="3355" y="3243"/>
              <a:ext cx="143" cy="141"/>
            </a:xfrm>
            <a:custGeom>
              <a:avLst/>
              <a:gdLst>
                <a:gd name="T0" fmla="*/ 0 w 286"/>
                <a:gd name="T1" fmla="*/ 0 h 422"/>
                <a:gd name="T2" fmla="*/ 143 w 286"/>
                <a:gd name="T3" fmla="*/ 130 h 422"/>
                <a:gd name="T4" fmla="*/ 108 w 286"/>
                <a:gd name="T5" fmla="*/ 141 h 422"/>
                <a:gd name="T6" fmla="*/ 48 w 286"/>
                <a:gd name="T7" fmla="*/ 141 h 422"/>
                <a:gd name="T8" fmla="*/ 13 w 286"/>
                <a:gd name="T9" fmla="*/ 130 h 422"/>
                <a:gd name="T10" fmla="*/ 0 w 286"/>
                <a:gd name="T11" fmla="*/ 0 h 422"/>
                <a:gd name="T12" fmla="*/ 0 60000 65536"/>
                <a:gd name="T13" fmla="*/ 0 60000 65536"/>
                <a:gd name="T14" fmla="*/ 0 60000 65536"/>
                <a:gd name="T15" fmla="*/ 0 60000 65536"/>
                <a:gd name="T16" fmla="*/ 0 60000 65536"/>
                <a:gd name="T17" fmla="*/ 0 60000 65536"/>
                <a:gd name="T18" fmla="*/ 0 w 286"/>
                <a:gd name="T19" fmla="*/ 0 h 422"/>
                <a:gd name="T20" fmla="*/ 286 w 286"/>
                <a:gd name="T21" fmla="*/ 422 h 422"/>
              </a:gdLst>
              <a:ahLst/>
              <a:cxnLst>
                <a:cxn ang="T12">
                  <a:pos x="T0" y="T1"/>
                </a:cxn>
                <a:cxn ang="T13">
                  <a:pos x="T2" y="T3"/>
                </a:cxn>
                <a:cxn ang="T14">
                  <a:pos x="T4" y="T5"/>
                </a:cxn>
                <a:cxn ang="T15">
                  <a:pos x="T6" y="T7"/>
                </a:cxn>
                <a:cxn ang="T16">
                  <a:pos x="T8" y="T9"/>
                </a:cxn>
                <a:cxn ang="T17">
                  <a:pos x="T10" y="T11"/>
                </a:cxn>
              </a:cxnLst>
              <a:rect l="T18" t="T19" r="T20" b="T21"/>
              <a:pathLst>
                <a:path w="286" h="422">
                  <a:moveTo>
                    <a:pt x="0" y="0"/>
                  </a:moveTo>
                  <a:lnTo>
                    <a:pt x="286" y="390"/>
                  </a:lnTo>
                  <a:lnTo>
                    <a:pt x="216" y="422"/>
                  </a:lnTo>
                  <a:lnTo>
                    <a:pt x="95" y="422"/>
                  </a:lnTo>
                  <a:lnTo>
                    <a:pt x="25" y="390"/>
                  </a:lnTo>
                  <a:lnTo>
                    <a:pt x="0" y="0"/>
                  </a:lnTo>
                  <a:close/>
                </a:path>
              </a:pathLst>
            </a:custGeom>
            <a:solidFill>
              <a:srgbClr val="00FFFF"/>
            </a:solidFill>
            <a:ln w="6350">
              <a:solidFill>
                <a:srgbClr val="C0FFFF"/>
              </a:solidFill>
              <a:round/>
              <a:headEnd/>
              <a:tailEnd/>
            </a:ln>
          </p:spPr>
          <p:txBody>
            <a:bodyPr/>
            <a:lstStyle/>
            <a:p>
              <a:endParaRPr lang="es-SV"/>
            </a:p>
          </p:txBody>
        </p:sp>
        <p:sp>
          <p:nvSpPr>
            <p:cNvPr id="17437" name="Freeform 31"/>
            <p:cNvSpPr>
              <a:spLocks/>
            </p:cNvSpPr>
            <p:nvPr/>
          </p:nvSpPr>
          <p:spPr bwMode="auto">
            <a:xfrm>
              <a:off x="3106" y="3189"/>
              <a:ext cx="261" cy="184"/>
            </a:xfrm>
            <a:custGeom>
              <a:avLst/>
              <a:gdLst>
                <a:gd name="T0" fmla="*/ 249 w 523"/>
                <a:gd name="T1" fmla="*/ 54 h 553"/>
                <a:gd name="T2" fmla="*/ 261 w 523"/>
                <a:gd name="T3" fmla="*/ 184 h 553"/>
                <a:gd name="T4" fmla="*/ 0 w 523"/>
                <a:gd name="T5" fmla="*/ 54 h 553"/>
                <a:gd name="T6" fmla="*/ 71 w 523"/>
                <a:gd name="T7" fmla="*/ 0 h 553"/>
                <a:gd name="T8" fmla="*/ 249 w 523"/>
                <a:gd name="T9" fmla="*/ 54 h 553"/>
                <a:gd name="T10" fmla="*/ 0 60000 65536"/>
                <a:gd name="T11" fmla="*/ 0 60000 65536"/>
                <a:gd name="T12" fmla="*/ 0 60000 65536"/>
                <a:gd name="T13" fmla="*/ 0 60000 65536"/>
                <a:gd name="T14" fmla="*/ 0 60000 65536"/>
                <a:gd name="T15" fmla="*/ 0 w 523"/>
                <a:gd name="T16" fmla="*/ 0 h 553"/>
                <a:gd name="T17" fmla="*/ 523 w 523"/>
                <a:gd name="T18" fmla="*/ 553 h 553"/>
              </a:gdLst>
              <a:ahLst/>
              <a:cxnLst>
                <a:cxn ang="T10">
                  <a:pos x="T0" y="T1"/>
                </a:cxn>
                <a:cxn ang="T11">
                  <a:pos x="T2" y="T3"/>
                </a:cxn>
                <a:cxn ang="T12">
                  <a:pos x="T4" y="T5"/>
                </a:cxn>
                <a:cxn ang="T13">
                  <a:pos x="T6" y="T7"/>
                </a:cxn>
                <a:cxn ang="T14">
                  <a:pos x="T8" y="T9"/>
                </a:cxn>
              </a:cxnLst>
              <a:rect l="T15" t="T16" r="T17" b="T18"/>
              <a:pathLst>
                <a:path w="523" h="553">
                  <a:moveTo>
                    <a:pt x="498" y="163"/>
                  </a:moveTo>
                  <a:lnTo>
                    <a:pt x="523" y="553"/>
                  </a:lnTo>
                  <a:lnTo>
                    <a:pt x="0" y="163"/>
                  </a:lnTo>
                  <a:lnTo>
                    <a:pt x="142" y="0"/>
                  </a:lnTo>
                  <a:lnTo>
                    <a:pt x="498" y="163"/>
                  </a:lnTo>
                  <a:close/>
                </a:path>
              </a:pathLst>
            </a:custGeom>
            <a:gradFill rotWithShape="0">
              <a:gsLst>
                <a:gs pos="0">
                  <a:srgbClr val="472F76"/>
                </a:gs>
                <a:gs pos="100000">
                  <a:srgbClr val="9966FF"/>
                </a:gs>
              </a:gsLst>
              <a:lin ang="18900000" scaled="1"/>
            </a:gradFill>
            <a:ln w="6350">
              <a:solidFill>
                <a:srgbClr val="C0FFFF"/>
              </a:solidFill>
              <a:round/>
              <a:headEnd/>
              <a:tailEnd/>
            </a:ln>
          </p:spPr>
          <p:txBody>
            <a:bodyPr/>
            <a:lstStyle/>
            <a:p>
              <a:endParaRPr lang="es-SV"/>
            </a:p>
          </p:txBody>
        </p:sp>
        <p:sp>
          <p:nvSpPr>
            <p:cNvPr id="17438" name="Freeform 32"/>
            <p:cNvSpPr>
              <a:spLocks/>
            </p:cNvSpPr>
            <p:nvPr/>
          </p:nvSpPr>
          <p:spPr bwMode="auto">
            <a:xfrm>
              <a:off x="2880" y="3189"/>
              <a:ext cx="297" cy="54"/>
            </a:xfrm>
            <a:custGeom>
              <a:avLst/>
              <a:gdLst>
                <a:gd name="T0" fmla="*/ 297 w 595"/>
                <a:gd name="T1" fmla="*/ 0 h 163"/>
                <a:gd name="T2" fmla="*/ 226 w 595"/>
                <a:gd name="T3" fmla="*/ 54 h 163"/>
                <a:gd name="T4" fmla="*/ 0 w 595"/>
                <a:gd name="T5" fmla="*/ 0 h 163"/>
                <a:gd name="T6" fmla="*/ 297 w 595"/>
                <a:gd name="T7" fmla="*/ 0 h 163"/>
                <a:gd name="T8" fmla="*/ 0 60000 65536"/>
                <a:gd name="T9" fmla="*/ 0 60000 65536"/>
                <a:gd name="T10" fmla="*/ 0 60000 65536"/>
                <a:gd name="T11" fmla="*/ 0 60000 65536"/>
                <a:gd name="T12" fmla="*/ 0 w 595"/>
                <a:gd name="T13" fmla="*/ 0 h 163"/>
                <a:gd name="T14" fmla="*/ 595 w 595"/>
                <a:gd name="T15" fmla="*/ 163 h 163"/>
              </a:gdLst>
              <a:ahLst/>
              <a:cxnLst>
                <a:cxn ang="T8">
                  <a:pos x="T0" y="T1"/>
                </a:cxn>
                <a:cxn ang="T9">
                  <a:pos x="T2" y="T3"/>
                </a:cxn>
                <a:cxn ang="T10">
                  <a:pos x="T4" y="T5"/>
                </a:cxn>
                <a:cxn ang="T11">
                  <a:pos x="T6" y="T7"/>
                </a:cxn>
              </a:cxnLst>
              <a:rect l="T12" t="T13" r="T14" b="T15"/>
              <a:pathLst>
                <a:path w="595" h="163">
                  <a:moveTo>
                    <a:pt x="595" y="0"/>
                  </a:moveTo>
                  <a:lnTo>
                    <a:pt x="453" y="163"/>
                  </a:lnTo>
                  <a:lnTo>
                    <a:pt x="0" y="0"/>
                  </a:lnTo>
                  <a:lnTo>
                    <a:pt x="595" y="0"/>
                  </a:lnTo>
                  <a:close/>
                </a:path>
              </a:pathLst>
            </a:custGeom>
            <a:solidFill>
              <a:srgbClr val="80FFFF"/>
            </a:solidFill>
            <a:ln w="6350">
              <a:solidFill>
                <a:srgbClr val="C0FFFF"/>
              </a:solidFill>
              <a:round/>
              <a:headEnd/>
              <a:tailEnd/>
            </a:ln>
          </p:spPr>
          <p:txBody>
            <a:bodyPr/>
            <a:lstStyle/>
            <a:p>
              <a:endParaRPr lang="es-SV"/>
            </a:p>
          </p:txBody>
        </p:sp>
        <p:sp>
          <p:nvSpPr>
            <p:cNvPr id="17439" name="Freeform 33"/>
            <p:cNvSpPr>
              <a:spLocks/>
            </p:cNvSpPr>
            <p:nvPr/>
          </p:nvSpPr>
          <p:spPr bwMode="auto">
            <a:xfrm>
              <a:off x="3106" y="3243"/>
              <a:ext cx="261" cy="141"/>
            </a:xfrm>
            <a:custGeom>
              <a:avLst/>
              <a:gdLst>
                <a:gd name="T0" fmla="*/ 261 w 523"/>
                <a:gd name="T1" fmla="*/ 130 h 422"/>
                <a:gd name="T2" fmla="*/ 214 w 523"/>
                <a:gd name="T3" fmla="*/ 141 h 422"/>
                <a:gd name="T4" fmla="*/ 95 w 523"/>
                <a:gd name="T5" fmla="*/ 141 h 422"/>
                <a:gd name="T6" fmla="*/ 24 w 523"/>
                <a:gd name="T7" fmla="*/ 130 h 422"/>
                <a:gd name="T8" fmla="*/ 0 w 523"/>
                <a:gd name="T9" fmla="*/ 0 h 422"/>
                <a:gd name="T10" fmla="*/ 261 w 523"/>
                <a:gd name="T11" fmla="*/ 130 h 422"/>
                <a:gd name="T12" fmla="*/ 0 60000 65536"/>
                <a:gd name="T13" fmla="*/ 0 60000 65536"/>
                <a:gd name="T14" fmla="*/ 0 60000 65536"/>
                <a:gd name="T15" fmla="*/ 0 60000 65536"/>
                <a:gd name="T16" fmla="*/ 0 60000 65536"/>
                <a:gd name="T17" fmla="*/ 0 60000 65536"/>
                <a:gd name="T18" fmla="*/ 0 w 523"/>
                <a:gd name="T19" fmla="*/ 0 h 422"/>
                <a:gd name="T20" fmla="*/ 523 w 523"/>
                <a:gd name="T21" fmla="*/ 422 h 422"/>
              </a:gdLst>
              <a:ahLst/>
              <a:cxnLst>
                <a:cxn ang="T12">
                  <a:pos x="T0" y="T1"/>
                </a:cxn>
                <a:cxn ang="T13">
                  <a:pos x="T2" y="T3"/>
                </a:cxn>
                <a:cxn ang="T14">
                  <a:pos x="T4" y="T5"/>
                </a:cxn>
                <a:cxn ang="T15">
                  <a:pos x="T6" y="T7"/>
                </a:cxn>
                <a:cxn ang="T16">
                  <a:pos x="T8" y="T9"/>
                </a:cxn>
                <a:cxn ang="T17">
                  <a:pos x="T10" y="T11"/>
                </a:cxn>
              </a:cxnLst>
              <a:rect l="T18" t="T19" r="T20" b="T21"/>
              <a:pathLst>
                <a:path w="523" h="422">
                  <a:moveTo>
                    <a:pt x="523" y="390"/>
                  </a:moveTo>
                  <a:lnTo>
                    <a:pt x="428" y="422"/>
                  </a:lnTo>
                  <a:lnTo>
                    <a:pt x="190" y="422"/>
                  </a:lnTo>
                  <a:lnTo>
                    <a:pt x="48" y="390"/>
                  </a:lnTo>
                  <a:lnTo>
                    <a:pt x="0" y="0"/>
                  </a:lnTo>
                  <a:lnTo>
                    <a:pt x="523" y="390"/>
                  </a:lnTo>
                  <a:close/>
                </a:path>
              </a:pathLst>
            </a:custGeom>
            <a:solidFill>
              <a:srgbClr val="00FFFF"/>
            </a:solidFill>
            <a:ln w="6350">
              <a:solidFill>
                <a:srgbClr val="C0FFFF"/>
              </a:solidFill>
              <a:round/>
              <a:headEnd/>
              <a:tailEnd/>
            </a:ln>
          </p:spPr>
          <p:txBody>
            <a:bodyPr/>
            <a:lstStyle/>
            <a:p>
              <a:endParaRPr lang="es-SV"/>
            </a:p>
          </p:txBody>
        </p:sp>
        <p:sp>
          <p:nvSpPr>
            <p:cNvPr id="17440" name="Freeform 34"/>
            <p:cNvSpPr>
              <a:spLocks/>
            </p:cNvSpPr>
            <p:nvPr/>
          </p:nvSpPr>
          <p:spPr bwMode="auto">
            <a:xfrm>
              <a:off x="2880" y="3243"/>
              <a:ext cx="250" cy="141"/>
            </a:xfrm>
            <a:custGeom>
              <a:avLst/>
              <a:gdLst>
                <a:gd name="T0" fmla="*/ 226 w 499"/>
                <a:gd name="T1" fmla="*/ 0 h 422"/>
                <a:gd name="T2" fmla="*/ 250 w 499"/>
                <a:gd name="T3" fmla="*/ 130 h 422"/>
                <a:gd name="T4" fmla="*/ 178 w 499"/>
                <a:gd name="T5" fmla="*/ 141 h 422"/>
                <a:gd name="T6" fmla="*/ 59 w 499"/>
                <a:gd name="T7" fmla="*/ 141 h 422"/>
                <a:gd name="T8" fmla="*/ 0 w 499"/>
                <a:gd name="T9" fmla="*/ 130 h 422"/>
                <a:gd name="T10" fmla="*/ 226 w 499"/>
                <a:gd name="T11" fmla="*/ 0 h 422"/>
                <a:gd name="T12" fmla="*/ 0 60000 65536"/>
                <a:gd name="T13" fmla="*/ 0 60000 65536"/>
                <a:gd name="T14" fmla="*/ 0 60000 65536"/>
                <a:gd name="T15" fmla="*/ 0 60000 65536"/>
                <a:gd name="T16" fmla="*/ 0 60000 65536"/>
                <a:gd name="T17" fmla="*/ 0 60000 65536"/>
                <a:gd name="T18" fmla="*/ 0 w 499"/>
                <a:gd name="T19" fmla="*/ 0 h 422"/>
                <a:gd name="T20" fmla="*/ 499 w 499"/>
                <a:gd name="T21" fmla="*/ 422 h 422"/>
              </a:gdLst>
              <a:ahLst/>
              <a:cxnLst>
                <a:cxn ang="T12">
                  <a:pos x="T0" y="T1"/>
                </a:cxn>
                <a:cxn ang="T13">
                  <a:pos x="T2" y="T3"/>
                </a:cxn>
                <a:cxn ang="T14">
                  <a:pos x="T4" y="T5"/>
                </a:cxn>
                <a:cxn ang="T15">
                  <a:pos x="T6" y="T7"/>
                </a:cxn>
                <a:cxn ang="T16">
                  <a:pos x="T8" y="T9"/>
                </a:cxn>
                <a:cxn ang="T17">
                  <a:pos x="T10" y="T11"/>
                </a:cxn>
              </a:cxnLst>
              <a:rect l="T18" t="T19" r="T20" b="T21"/>
              <a:pathLst>
                <a:path w="499" h="422">
                  <a:moveTo>
                    <a:pt x="451" y="0"/>
                  </a:moveTo>
                  <a:lnTo>
                    <a:pt x="499" y="390"/>
                  </a:lnTo>
                  <a:lnTo>
                    <a:pt x="356" y="422"/>
                  </a:lnTo>
                  <a:lnTo>
                    <a:pt x="118" y="422"/>
                  </a:lnTo>
                  <a:lnTo>
                    <a:pt x="0" y="390"/>
                  </a:lnTo>
                  <a:lnTo>
                    <a:pt x="451" y="0"/>
                  </a:lnTo>
                  <a:close/>
                </a:path>
              </a:pathLst>
            </a:custGeom>
            <a:solidFill>
              <a:srgbClr val="00E0E0"/>
            </a:solidFill>
            <a:ln w="6350">
              <a:solidFill>
                <a:srgbClr val="C0FFFF"/>
              </a:solidFill>
              <a:round/>
              <a:headEnd/>
              <a:tailEnd/>
            </a:ln>
          </p:spPr>
          <p:txBody>
            <a:bodyPr/>
            <a:lstStyle/>
            <a:p>
              <a:endParaRPr lang="es-SV"/>
            </a:p>
          </p:txBody>
        </p:sp>
        <p:sp>
          <p:nvSpPr>
            <p:cNvPr id="17441" name="Freeform 35"/>
            <p:cNvSpPr>
              <a:spLocks/>
            </p:cNvSpPr>
            <p:nvPr/>
          </p:nvSpPr>
          <p:spPr bwMode="auto">
            <a:xfrm>
              <a:off x="3463" y="3373"/>
              <a:ext cx="70" cy="22"/>
            </a:xfrm>
            <a:custGeom>
              <a:avLst/>
              <a:gdLst>
                <a:gd name="T0" fmla="*/ 35 w 141"/>
                <a:gd name="T1" fmla="*/ 0 h 65"/>
                <a:gd name="T2" fmla="*/ 70 w 141"/>
                <a:gd name="T3" fmla="*/ 11 h 65"/>
                <a:gd name="T4" fmla="*/ 35 w 141"/>
                <a:gd name="T5" fmla="*/ 22 h 65"/>
                <a:gd name="T6" fmla="*/ 0 w 141"/>
                <a:gd name="T7" fmla="*/ 11 h 65"/>
                <a:gd name="T8" fmla="*/ 35 w 141"/>
                <a:gd name="T9" fmla="*/ 0 h 65"/>
                <a:gd name="T10" fmla="*/ 0 60000 65536"/>
                <a:gd name="T11" fmla="*/ 0 60000 65536"/>
                <a:gd name="T12" fmla="*/ 0 60000 65536"/>
                <a:gd name="T13" fmla="*/ 0 60000 65536"/>
                <a:gd name="T14" fmla="*/ 0 60000 65536"/>
                <a:gd name="T15" fmla="*/ 0 w 141"/>
                <a:gd name="T16" fmla="*/ 0 h 65"/>
                <a:gd name="T17" fmla="*/ 141 w 141"/>
                <a:gd name="T18" fmla="*/ 65 h 65"/>
              </a:gdLst>
              <a:ahLst/>
              <a:cxnLst>
                <a:cxn ang="T10">
                  <a:pos x="T0" y="T1"/>
                </a:cxn>
                <a:cxn ang="T11">
                  <a:pos x="T2" y="T3"/>
                </a:cxn>
                <a:cxn ang="T12">
                  <a:pos x="T4" y="T5"/>
                </a:cxn>
                <a:cxn ang="T13">
                  <a:pos x="T6" y="T7"/>
                </a:cxn>
                <a:cxn ang="T14">
                  <a:pos x="T8" y="T9"/>
                </a:cxn>
              </a:cxnLst>
              <a:rect l="T15" t="T16" r="T17" b="T18"/>
              <a:pathLst>
                <a:path w="141" h="65">
                  <a:moveTo>
                    <a:pt x="70" y="0"/>
                  </a:moveTo>
                  <a:lnTo>
                    <a:pt x="141" y="32"/>
                  </a:lnTo>
                  <a:lnTo>
                    <a:pt x="70" y="65"/>
                  </a:lnTo>
                  <a:lnTo>
                    <a:pt x="0" y="32"/>
                  </a:lnTo>
                  <a:lnTo>
                    <a:pt x="70" y="0"/>
                  </a:lnTo>
                  <a:close/>
                </a:path>
              </a:pathLst>
            </a:custGeom>
            <a:solidFill>
              <a:srgbClr val="FFFFFF"/>
            </a:solidFill>
            <a:ln w="6350">
              <a:solidFill>
                <a:srgbClr val="C0FFFF"/>
              </a:solidFill>
              <a:round/>
              <a:headEnd/>
              <a:tailEnd/>
            </a:ln>
          </p:spPr>
          <p:txBody>
            <a:bodyPr/>
            <a:lstStyle/>
            <a:p>
              <a:endParaRPr lang="es-SV"/>
            </a:p>
          </p:txBody>
        </p:sp>
        <p:sp>
          <p:nvSpPr>
            <p:cNvPr id="17442" name="Freeform 36"/>
            <p:cNvSpPr>
              <a:spLocks/>
            </p:cNvSpPr>
            <p:nvPr/>
          </p:nvSpPr>
          <p:spPr bwMode="auto">
            <a:xfrm>
              <a:off x="3059" y="3373"/>
              <a:ext cx="142" cy="22"/>
            </a:xfrm>
            <a:custGeom>
              <a:avLst/>
              <a:gdLst>
                <a:gd name="T0" fmla="*/ 71 w 285"/>
                <a:gd name="T1" fmla="*/ 0 h 65"/>
                <a:gd name="T2" fmla="*/ 142 w 285"/>
                <a:gd name="T3" fmla="*/ 11 h 65"/>
                <a:gd name="T4" fmla="*/ 71 w 285"/>
                <a:gd name="T5" fmla="*/ 22 h 65"/>
                <a:gd name="T6" fmla="*/ 0 w 285"/>
                <a:gd name="T7" fmla="*/ 11 h 65"/>
                <a:gd name="T8" fmla="*/ 71 w 285"/>
                <a:gd name="T9" fmla="*/ 0 h 65"/>
                <a:gd name="T10" fmla="*/ 0 60000 65536"/>
                <a:gd name="T11" fmla="*/ 0 60000 65536"/>
                <a:gd name="T12" fmla="*/ 0 60000 65536"/>
                <a:gd name="T13" fmla="*/ 0 60000 65536"/>
                <a:gd name="T14" fmla="*/ 0 60000 65536"/>
                <a:gd name="T15" fmla="*/ 0 w 285"/>
                <a:gd name="T16" fmla="*/ 0 h 65"/>
                <a:gd name="T17" fmla="*/ 285 w 285"/>
                <a:gd name="T18" fmla="*/ 65 h 65"/>
              </a:gdLst>
              <a:ahLst/>
              <a:cxnLst>
                <a:cxn ang="T10">
                  <a:pos x="T0" y="T1"/>
                </a:cxn>
                <a:cxn ang="T11">
                  <a:pos x="T2" y="T3"/>
                </a:cxn>
                <a:cxn ang="T12">
                  <a:pos x="T4" y="T5"/>
                </a:cxn>
                <a:cxn ang="T13">
                  <a:pos x="T6" y="T7"/>
                </a:cxn>
                <a:cxn ang="T14">
                  <a:pos x="T8" y="T9"/>
                </a:cxn>
              </a:cxnLst>
              <a:rect l="T15" t="T16" r="T17" b="T18"/>
              <a:pathLst>
                <a:path w="285" h="65">
                  <a:moveTo>
                    <a:pt x="143" y="0"/>
                  </a:moveTo>
                  <a:lnTo>
                    <a:pt x="285" y="32"/>
                  </a:lnTo>
                  <a:lnTo>
                    <a:pt x="143" y="65"/>
                  </a:lnTo>
                  <a:lnTo>
                    <a:pt x="0" y="32"/>
                  </a:lnTo>
                  <a:lnTo>
                    <a:pt x="143" y="0"/>
                  </a:lnTo>
                  <a:close/>
                </a:path>
              </a:pathLst>
            </a:custGeom>
            <a:solidFill>
              <a:srgbClr val="FFFFFF"/>
            </a:solidFill>
            <a:ln w="6350">
              <a:solidFill>
                <a:srgbClr val="C0FFFF"/>
              </a:solidFill>
              <a:round/>
              <a:headEnd/>
              <a:tailEnd/>
            </a:ln>
          </p:spPr>
          <p:txBody>
            <a:bodyPr/>
            <a:lstStyle/>
            <a:p>
              <a:endParaRPr lang="es-SV"/>
            </a:p>
          </p:txBody>
        </p:sp>
        <p:sp>
          <p:nvSpPr>
            <p:cNvPr id="17443" name="Freeform 37"/>
            <p:cNvSpPr>
              <a:spLocks/>
            </p:cNvSpPr>
            <p:nvPr/>
          </p:nvSpPr>
          <p:spPr bwMode="auto">
            <a:xfrm>
              <a:off x="2951" y="3384"/>
              <a:ext cx="416" cy="424"/>
            </a:xfrm>
            <a:custGeom>
              <a:avLst/>
              <a:gdLst>
                <a:gd name="T0" fmla="*/ 179 w 832"/>
                <a:gd name="T1" fmla="*/ 11 h 1273"/>
                <a:gd name="T2" fmla="*/ 238 w 832"/>
                <a:gd name="T3" fmla="*/ 0 h 1273"/>
                <a:gd name="T4" fmla="*/ 381 w 832"/>
                <a:gd name="T5" fmla="*/ 0 h 1273"/>
                <a:gd name="T6" fmla="*/ 416 w 832"/>
                <a:gd name="T7" fmla="*/ 12 h 1273"/>
                <a:gd name="T8" fmla="*/ 0 w 832"/>
                <a:gd name="T9" fmla="*/ 424 h 1273"/>
                <a:gd name="T10" fmla="*/ 179 w 832"/>
                <a:gd name="T11" fmla="*/ 11 h 1273"/>
                <a:gd name="T12" fmla="*/ 0 60000 65536"/>
                <a:gd name="T13" fmla="*/ 0 60000 65536"/>
                <a:gd name="T14" fmla="*/ 0 60000 65536"/>
                <a:gd name="T15" fmla="*/ 0 60000 65536"/>
                <a:gd name="T16" fmla="*/ 0 60000 65536"/>
                <a:gd name="T17" fmla="*/ 0 60000 65536"/>
                <a:gd name="T18" fmla="*/ 0 w 832"/>
                <a:gd name="T19" fmla="*/ 0 h 1273"/>
                <a:gd name="T20" fmla="*/ 832 w 832"/>
                <a:gd name="T21" fmla="*/ 1273 h 1273"/>
              </a:gdLst>
              <a:ahLst/>
              <a:cxnLst>
                <a:cxn ang="T12">
                  <a:pos x="T0" y="T1"/>
                </a:cxn>
                <a:cxn ang="T13">
                  <a:pos x="T2" y="T3"/>
                </a:cxn>
                <a:cxn ang="T14">
                  <a:pos x="T4" y="T5"/>
                </a:cxn>
                <a:cxn ang="T15">
                  <a:pos x="T6" y="T7"/>
                </a:cxn>
                <a:cxn ang="T16">
                  <a:pos x="T8" y="T9"/>
                </a:cxn>
                <a:cxn ang="T17">
                  <a:pos x="T10" y="T11"/>
                </a:cxn>
              </a:cxnLst>
              <a:rect l="T18" t="T19" r="T20" b="T21"/>
              <a:pathLst>
                <a:path w="832" h="1273">
                  <a:moveTo>
                    <a:pt x="358" y="33"/>
                  </a:moveTo>
                  <a:lnTo>
                    <a:pt x="476" y="0"/>
                  </a:lnTo>
                  <a:lnTo>
                    <a:pt x="761" y="0"/>
                  </a:lnTo>
                  <a:lnTo>
                    <a:pt x="832" y="37"/>
                  </a:lnTo>
                  <a:lnTo>
                    <a:pt x="0" y="1273"/>
                  </a:lnTo>
                  <a:lnTo>
                    <a:pt x="358" y="33"/>
                  </a:lnTo>
                  <a:close/>
                </a:path>
              </a:pathLst>
            </a:custGeom>
            <a:gradFill rotWithShape="0">
              <a:gsLst>
                <a:gs pos="0">
                  <a:srgbClr val="005959"/>
                </a:gs>
                <a:gs pos="50000">
                  <a:srgbClr val="008080"/>
                </a:gs>
                <a:gs pos="100000">
                  <a:srgbClr val="005959"/>
                </a:gs>
              </a:gsLst>
              <a:lin ang="0" scaled="1"/>
            </a:gradFill>
            <a:ln w="6350">
              <a:solidFill>
                <a:srgbClr val="C0FFFF"/>
              </a:solidFill>
              <a:round/>
              <a:headEnd/>
              <a:tailEnd/>
            </a:ln>
          </p:spPr>
          <p:txBody>
            <a:bodyPr/>
            <a:lstStyle/>
            <a:p>
              <a:endParaRPr lang="es-SV"/>
            </a:p>
          </p:txBody>
        </p:sp>
        <p:sp>
          <p:nvSpPr>
            <p:cNvPr id="17444" name="Freeform 38"/>
            <p:cNvSpPr>
              <a:spLocks/>
            </p:cNvSpPr>
            <p:nvPr/>
          </p:nvSpPr>
          <p:spPr bwMode="auto">
            <a:xfrm>
              <a:off x="2880" y="3384"/>
              <a:ext cx="250" cy="423"/>
            </a:xfrm>
            <a:custGeom>
              <a:avLst/>
              <a:gdLst>
                <a:gd name="T0" fmla="*/ 0 w 499"/>
                <a:gd name="T1" fmla="*/ 11 h 1271"/>
                <a:gd name="T2" fmla="*/ 59 w 499"/>
                <a:gd name="T3" fmla="*/ 0 h 1271"/>
                <a:gd name="T4" fmla="*/ 190 w 499"/>
                <a:gd name="T5" fmla="*/ 0 h 1271"/>
                <a:gd name="T6" fmla="*/ 250 w 499"/>
                <a:gd name="T7" fmla="*/ 11 h 1271"/>
                <a:gd name="T8" fmla="*/ 71 w 499"/>
                <a:gd name="T9" fmla="*/ 423 h 1271"/>
                <a:gd name="T10" fmla="*/ 0 w 499"/>
                <a:gd name="T11" fmla="*/ 11 h 1271"/>
                <a:gd name="T12" fmla="*/ 0 60000 65536"/>
                <a:gd name="T13" fmla="*/ 0 60000 65536"/>
                <a:gd name="T14" fmla="*/ 0 60000 65536"/>
                <a:gd name="T15" fmla="*/ 0 60000 65536"/>
                <a:gd name="T16" fmla="*/ 0 60000 65536"/>
                <a:gd name="T17" fmla="*/ 0 60000 65536"/>
                <a:gd name="T18" fmla="*/ 0 w 499"/>
                <a:gd name="T19" fmla="*/ 0 h 1271"/>
                <a:gd name="T20" fmla="*/ 499 w 499"/>
                <a:gd name="T21" fmla="*/ 1271 h 1271"/>
              </a:gdLst>
              <a:ahLst/>
              <a:cxnLst>
                <a:cxn ang="T12">
                  <a:pos x="T0" y="T1"/>
                </a:cxn>
                <a:cxn ang="T13">
                  <a:pos x="T2" y="T3"/>
                </a:cxn>
                <a:cxn ang="T14">
                  <a:pos x="T4" y="T5"/>
                </a:cxn>
                <a:cxn ang="T15">
                  <a:pos x="T6" y="T7"/>
                </a:cxn>
                <a:cxn ang="T16">
                  <a:pos x="T8" y="T9"/>
                </a:cxn>
                <a:cxn ang="T17">
                  <a:pos x="T10" y="T11"/>
                </a:cxn>
              </a:cxnLst>
              <a:rect l="T18" t="T19" r="T20" b="T21"/>
              <a:pathLst>
                <a:path w="499" h="1271">
                  <a:moveTo>
                    <a:pt x="0" y="33"/>
                  </a:moveTo>
                  <a:lnTo>
                    <a:pt x="118" y="0"/>
                  </a:lnTo>
                  <a:lnTo>
                    <a:pt x="380" y="0"/>
                  </a:lnTo>
                  <a:lnTo>
                    <a:pt x="499" y="33"/>
                  </a:lnTo>
                  <a:lnTo>
                    <a:pt x="142" y="1271"/>
                  </a:lnTo>
                  <a:lnTo>
                    <a:pt x="0" y="33"/>
                  </a:lnTo>
                  <a:close/>
                </a:path>
              </a:pathLst>
            </a:custGeom>
            <a:solidFill>
              <a:srgbClr val="00A0A0"/>
            </a:solidFill>
            <a:ln w="6350">
              <a:solidFill>
                <a:srgbClr val="C0FFFF"/>
              </a:solidFill>
              <a:round/>
              <a:headEnd/>
              <a:tailEnd/>
            </a:ln>
          </p:spPr>
          <p:txBody>
            <a:bodyPr/>
            <a:lstStyle/>
            <a:p>
              <a:endParaRPr lang="es-SV"/>
            </a:p>
          </p:txBody>
        </p:sp>
        <p:sp>
          <p:nvSpPr>
            <p:cNvPr id="19495" name="Freeform 39"/>
            <p:cNvSpPr>
              <a:spLocks/>
            </p:cNvSpPr>
            <p:nvPr/>
          </p:nvSpPr>
          <p:spPr bwMode="auto">
            <a:xfrm>
              <a:off x="2880" y="3395"/>
              <a:ext cx="487" cy="585"/>
            </a:xfrm>
            <a:custGeom>
              <a:avLst/>
              <a:gdLst/>
              <a:ahLst/>
              <a:cxnLst>
                <a:cxn ang="0">
                  <a:pos x="974" y="0"/>
                </a:cxn>
                <a:cxn ang="0">
                  <a:pos x="403" y="1270"/>
                </a:cxn>
                <a:cxn ang="0">
                  <a:pos x="0" y="1757"/>
                </a:cxn>
                <a:cxn ang="0">
                  <a:pos x="142" y="1238"/>
                </a:cxn>
                <a:cxn ang="0">
                  <a:pos x="974" y="0"/>
                </a:cxn>
              </a:cxnLst>
              <a:rect l="0" t="0" r="r" b="b"/>
              <a:pathLst>
                <a:path w="974" h="1757">
                  <a:moveTo>
                    <a:pt x="974" y="0"/>
                  </a:moveTo>
                  <a:lnTo>
                    <a:pt x="403" y="1270"/>
                  </a:lnTo>
                  <a:lnTo>
                    <a:pt x="0" y="1757"/>
                  </a:lnTo>
                  <a:lnTo>
                    <a:pt x="142" y="1238"/>
                  </a:lnTo>
                  <a:lnTo>
                    <a:pt x="974" y="0"/>
                  </a:lnTo>
                  <a:close/>
                </a:path>
              </a:pathLst>
            </a:custGeom>
            <a:gradFill rotWithShape="0">
              <a:gsLst>
                <a:gs pos="0">
                  <a:schemeClr val="bg1">
                    <a:gamma/>
                    <a:shade val="46275"/>
                    <a:invGamma/>
                  </a:schemeClr>
                </a:gs>
                <a:gs pos="100000">
                  <a:schemeClr val="bg1"/>
                </a:gs>
              </a:gsLst>
              <a:path path="rect">
                <a:fillToRect l="50000" t="50000" r="50000" b="50000"/>
              </a:path>
            </a:gradFill>
            <a:ln w="6350">
              <a:solidFill>
                <a:srgbClr val="C0FFFF"/>
              </a:solidFill>
              <a:prstDash val="solid"/>
              <a:round/>
              <a:headEnd/>
              <a:tailEnd/>
            </a:ln>
          </p:spPr>
          <p:txBody>
            <a:bodyPr/>
            <a:lstStyle/>
            <a:p>
              <a:pPr>
                <a:defRPr/>
              </a:pPr>
              <a:endParaRPr lang="es-ES"/>
            </a:p>
          </p:txBody>
        </p:sp>
        <p:sp>
          <p:nvSpPr>
            <p:cNvPr id="17446" name="Freeform 40"/>
            <p:cNvSpPr>
              <a:spLocks/>
            </p:cNvSpPr>
            <p:nvPr/>
          </p:nvSpPr>
          <p:spPr bwMode="auto">
            <a:xfrm>
              <a:off x="3082" y="3384"/>
              <a:ext cx="416" cy="434"/>
            </a:xfrm>
            <a:custGeom>
              <a:avLst/>
              <a:gdLst>
                <a:gd name="T0" fmla="*/ 286 w 832"/>
                <a:gd name="T1" fmla="*/ 11 h 1303"/>
                <a:gd name="T2" fmla="*/ 322 w 832"/>
                <a:gd name="T3" fmla="*/ 0 h 1303"/>
                <a:gd name="T4" fmla="*/ 381 w 832"/>
                <a:gd name="T5" fmla="*/ 1 h 1303"/>
                <a:gd name="T6" fmla="*/ 416 w 832"/>
                <a:gd name="T7" fmla="*/ 12 h 1303"/>
                <a:gd name="T8" fmla="*/ 0 w 832"/>
                <a:gd name="T9" fmla="*/ 434 h 1303"/>
                <a:gd name="T10" fmla="*/ 286 w 832"/>
                <a:gd name="T11" fmla="*/ 11 h 1303"/>
                <a:gd name="T12" fmla="*/ 0 60000 65536"/>
                <a:gd name="T13" fmla="*/ 0 60000 65536"/>
                <a:gd name="T14" fmla="*/ 0 60000 65536"/>
                <a:gd name="T15" fmla="*/ 0 60000 65536"/>
                <a:gd name="T16" fmla="*/ 0 60000 65536"/>
                <a:gd name="T17" fmla="*/ 0 60000 65536"/>
                <a:gd name="T18" fmla="*/ 0 w 832"/>
                <a:gd name="T19" fmla="*/ 0 h 1303"/>
                <a:gd name="T20" fmla="*/ 832 w 832"/>
                <a:gd name="T21" fmla="*/ 1303 h 1303"/>
              </a:gdLst>
              <a:ahLst/>
              <a:cxnLst>
                <a:cxn ang="T12">
                  <a:pos x="T0" y="T1"/>
                </a:cxn>
                <a:cxn ang="T13">
                  <a:pos x="T2" y="T3"/>
                </a:cxn>
                <a:cxn ang="T14">
                  <a:pos x="T4" y="T5"/>
                </a:cxn>
                <a:cxn ang="T15">
                  <a:pos x="T6" y="T7"/>
                </a:cxn>
                <a:cxn ang="T16">
                  <a:pos x="T8" y="T9"/>
                </a:cxn>
                <a:cxn ang="T17">
                  <a:pos x="T10" y="T11"/>
                </a:cxn>
              </a:cxnLst>
              <a:rect l="T18" t="T19" r="T20" b="T21"/>
              <a:pathLst>
                <a:path w="832" h="1303">
                  <a:moveTo>
                    <a:pt x="571" y="33"/>
                  </a:moveTo>
                  <a:lnTo>
                    <a:pt x="643" y="0"/>
                  </a:lnTo>
                  <a:lnTo>
                    <a:pt x="761" y="2"/>
                  </a:lnTo>
                  <a:lnTo>
                    <a:pt x="832" y="37"/>
                  </a:lnTo>
                  <a:lnTo>
                    <a:pt x="0" y="1303"/>
                  </a:lnTo>
                  <a:lnTo>
                    <a:pt x="571" y="33"/>
                  </a:lnTo>
                  <a:close/>
                </a:path>
              </a:pathLst>
            </a:custGeom>
            <a:solidFill>
              <a:srgbClr val="00E0E0"/>
            </a:solidFill>
            <a:ln w="6350">
              <a:solidFill>
                <a:srgbClr val="C0FFFF"/>
              </a:solidFill>
              <a:round/>
              <a:headEnd/>
              <a:tailEnd/>
            </a:ln>
          </p:spPr>
          <p:txBody>
            <a:bodyPr/>
            <a:lstStyle/>
            <a:p>
              <a:endParaRPr lang="es-SV"/>
            </a:p>
          </p:txBody>
        </p:sp>
        <p:sp>
          <p:nvSpPr>
            <p:cNvPr id="19497" name="Freeform 41"/>
            <p:cNvSpPr>
              <a:spLocks/>
            </p:cNvSpPr>
            <p:nvPr/>
          </p:nvSpPr>
          <p:spPr bwMode="auto">
            <a:xfrm>
              <a:off x="3082" y="3384"/>
              <a:ext cx="511" cy="434"/>
            </a:xfrm>
            <a:custGeom>
              <a:avLst/>
              <a:gdLst/>
              <a:ahLst/>
              <a:cxnLst>
                <a:cxn ang="0">
                  <a:pos x="832" y="33"/>
                </a:cxn>
                <a:cxn ang="0">
                  <a:pos x="903" y="2"/>
                </a:cxn>
                <a:cxn ang="0">
                  <a:pos x="1022" y="0"/>
                </a:cxn>
                <a:cxn ang="0">
                  <a:pos x="0" y="1303"/>
                </a:cxn>
                <a:cxn ang="0">
                  <a:pos x="832" y="33"/>
                </a:cxn>
              </a:cxnLst>
              <a:rect l="0" t="0" r="r" b="b"/>
              <a:pathLst>
                <a:path w="1022" h="1303">
                  <a:moveTo>
                    <a:pt x="832" y="33"/>
                  </a:moveTo>
                  <a:lnTo>
                    <a:pt x="903" y="2"/>
                  </a:lnTo>
                  <a:lnTo>
                    <a:pt x="1022" y="0"/>
                  </a:lnTo>
                  <a:lnTo>
                    <a:pt x="0" y="1303"/>
                  </a:lnTo>
                  <a:lnTo>
                    <a:pt x="832" y="33"/>
                  </a:lnTo>
                  <a:close/>
                </a:path>
              </a:pathLst>
            </a:custGeom>
            <a:gradFill rotWithShape="0">
              <a:gsLst>
                <a:gs pos="0">
                  <a:schemeClr val="accent1"/>
                </a:gs>
                <a:gs pos="100000">
                  <a:schemeClr val="accent1">
                    <a:gamma/>
                    <a:shade val="46275"/>
                    <a:invGamma/>
                  </a:schemeClr>
                </a:gs>
              </a:gsLst>
              <a:lin ang="2700000" scaled="1"/>
            </a:gradFill>
            <a:ln w="6350">
              <a:solidFill>
                <a:srgbClr val="C0FFFF"/>
              </a:solidFill>
              <a:prstDash val="solid"/>
              <a:round/>
              <a:headEnd/>
              <a:tailEnd/>
            </a:ln>
          </p:spPr>
          <p:txBody>
            <a:bodyPr/>
            <a:lstStyle/>
            <a:p>
              <a:pPr>
                <a:defRPr/>
              </a:pPr>
              <a:endParaRPr lang="es-ES"/>
            </a:p>
          </p:txBody>
        </p:sp>
      </p:grpSp>
      <p:graphicFrame>
        <p:nvGraphicFramePr>
          <p:cNvPr id="2" name="1 Diagrama"/>
          <p:cNvGraphicFramePr/>
          <p:nvPr>
            <p:extLst>
              <p:ext uri="{D42A27DB-BD31-4B8C-83A1-F6EECF244321}">
                <p14:modId xmlns:p14="http://schemas.microsoft.com/office/powerpoint/2010/main" val="1842396145"/>
              </p:ext>
            </p:extLst>
          </p:nvPr>
        </p:nvGraphicFramePr>
        <p:xfrm>
          <a:off x="-612576" y="1052736"/>
          <a:ext cx="9299376" cy="5805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60" name="Rectangle 4"/>
          <p:cNvSpPr>
            <a:spLocks noGrp="1" noChangeArrowheads="1"/>
          </p:cNvSpPr>
          <p:nvPr>
            <p:ph type="title"/>
          </p:nvPr>
        </p:nvSpPr>
        <p:spPr/>
        <p:txBody>
          <a:bodyPr/>
          <a:lstStyle/>
          <a:p>
            <a:pPr>
              <a:defRPr/>
            </a:pPr>
            <a:r>
              <a:rPr lang="es-ES_tradnl" sz="3200" smtClean="0"/>
              <a:t>Sistemas de información gerencial </a:t>
            </a:r>
            <a:r>
              <a:rPr lang="es-ES_tradnl" sz="3200" smtClean="0">
                <a:solidFill>
                  <a:schemeClr val="tx1"/>
                </a:solidFill>
                <a:effectLst>
                  <a:outerShdw blurRad="38100" dist="38100" dir="2700000" algn="tl">
                    <a:srgbClr val="FFFFFF"/>
                  </a:outerShdw>
                </a:effectLst>
              </a:rPr>
              <a:t>(MIS)</a:t>
            </a:r>
            <a:endParaRPr lang="es-ES_tradnl" sz="2400" smtClean="0">
              <a:solidFill>
                <a:schemeClr val="tx1"/>
              </a:solidFill>
              <a:effectLst>
                <a:outerShdw blurRad="38100" dist="38100" dir="2700000" algn="tl">
                  <a:srgbClr val="FFFFFF"/>
                </a:outerShdw>
              </a:effectLst>
            </a:endParaRPr>
          </a:p>
        </p:txBody>
      </p:sp>
    </p:spTree>
    <p:extLst>
      <p:ext uri="{BB962C8B-B14F-4D97-AF65-F5344CB8AC3E}">
        <p14:creationId xmlns:p14="http://schemas.microsoft.com/office/powerpoint/2010/main" val="1927184189"/>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6"/>
          <p:cNvGrpSpPr>
            <a:grpSpLocks/>
          </p:cNvGrpSpPr>
          <p:nvPr/>
        </p:nvGrpSpPr>
        <p:grpSpPr bwMode="auto">
          <a:xfrm>
            <a:off x="457200" y="1814513"/>
            <a:ext cx="8378825" cy="5043487"/>
            <a:chOff x="288" y="1143"/>
            <a:chExt cx="5278" cy="3177"/>
          </a:xfrm>
        </p:grpSpPr>
        <p:sp>
          <p:nvSpPr>
            <p:cNvPr id="18436" name="AutoShape 3"/>
            <p:cNvSpPr>
              <a:spLocks noChangeArrowheads="1"/>
            </p:cNvSpPr>
            <p:nvPr/>
          </p:nvSpPr>
          <p:spPr bwMode="auto">
            <a:xfrm>
              <a:off x="335" y="1143"/>
              <a:ext cx="2056" cy="2536"/>
            </a:xfrm>
            <a:prstGeom prst="roundRect">
              <a:avLst>
                <a:gd name="adj" fmla="val 12495"/>
              </a:avLst>
            </a:prstGeom>
            <a:gradFill rotWithShape="0">
              <a:gsLst>
                <a:gs pos="0">
                  <a:srgbClr val="618FFD"/>
                </a:gs>
                <a:gs pos="100000">
                  <a:srgbClr val="1D2B4B"/>
                </a:gs>
              </a:gsLst>
              <a:path path="rect">
                <a:fillToRect l="100000" t="100000"/>
              </a:path>
            </a:gradFill>
            <a:ln w="12700">
              <a:solidFill>
                <a:schemeClr val="tx1"/>
              </a:solidFill>
              <a:round/>
              <a:headEnd/>
              <a:tailEnd/>
            </a:ln>
          </p:spPr>
          <p:txBody>
            <a:bodyPr wrap="none" anchor="ctr"/>
            <a:lstStyle/>
            <a:p>
              <a:endParaRPr lang="es-ES"/>
            </a:p>
          </p:txBody>
        </p:sp>
        <p:grpSp>
          <p:nvGrpSpPr>
            <p:cNvPr id="18437" name="Group 9"/>
            <p:cNvGrpSpPr>
              <a:grpSpLocks/>
            </p:cNvGrpSpPr>
            <p:nvPr/>
          </p:nvGrpSpPr>
          <p:grpSpPr bwMode="auto">
            <a:xfrm>
              <a:off x="623" y="1531"/>
              <a:ext cx="240" cy="376"/>
              <a:chOff x="624" y="1444"/>
              <a:chExt cx="240" cy="376"/>
            </a:xfrm>
          </p:grpSpPr>
          <p:sp>
            <p:nvSpPr>
              <p:cNvPr id="18512" name="Oval 4"/>
              <p:cNvSpPr>
                <a:spLocks noChangeArrowheads="1"/>
              </p:cNvSpPr>
              <p:nvPr/>
            </p:nvSpPr>
            <p:spPr bwMode="auto">
              <a:xfrm>
                <a:off x="628" y="1732"/>
                <a:ext cx="232" cy="88"/>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18513" name="Rectangle 5"/>
              <p:cNvSpPr>
                <a:spLocks noChangeArrowheads="1"/>
              </p:cNvSpPr>
              <p:nvPr/>
            </p:nvSpPr>
            <p:spPr bwMode="auto">
              <a:xfrm>
                <a:off x="624" y="1488"/>
                <a:ext cx="240" cy="288"/>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s-ES"/>
              </a:p>
            </p:txBody>
          </p:sp>
          <p:sp>
            <p:nvSpPr>
              <p:cNvPr id="18514" name="Oval 6"/>
              <p:cNvSpPr>
                <a:spLocks noChangeArrowheads="1"/>
              </p:cNvSpPr>
              <p:nvPr/>
            </p:nvSpPr>
            <p:spPr bwMode="auto">
              <a:xfrm>
                <a:off x="628" y="1444"/>
                <a:ext cx="232" cy="88"/>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18515" name="Line 7"/>
              <p:cNvSpPr>
                <a:spLocks noChangeShapeType="1"/>
              </p:cNvSpPr>
              <p:nvPr/>
            </p:nvSpPr>
            <p:spPr bwMode="auto">
              <a:xfrm>
                <a:off x="624" y="1492"/>
                <a:ext cx="0" cy="2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SV"/>
              </a:p>
            </p:txBody>
          </p:sp>
          <p:sp>
            <p:nvSpPr>
              <p:cNvPr id="18516" name="Line 8"/>
              <p:cNvSpPr>
                <a:spLocks noChangeShapeType="1"/>
              </p:cNvSpPr>
              <p:nvPr/>
            </p:nvSpPr>
            <p:spPr bwMode="auto">
              <a:xfrm>
                <a:off x="864" y="1492"/>
                <a:ext cx="0" cy="2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SV"/>
              </a:p>
            </p:txBody>
          </p:sp>
        </p:grpSp>
        <p:sp>
          <p:nvSpPr>
            <p:cNvPr id="18438" name="Oval 10"/>
            <p:cNvSpPr>
              <a:spLocks noChangeArrowheads="1"/>
            </p:cNvSpPr>
            <p:nvPr/>
          </p:nvSpPr>
          <p:spPr bwMode="auto">
            <a:xfrm>
              <a:off x="627" y="2491"/>
              <a:ext cx="232" cy="88"/>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18439" name="Rectangle 11"/>
            <p:cNvSpPr>
              <a:spLocks noChangeArrowheads="1"/>
            </p:cNvSpPr>
            <p:nvPr/>
          </p:nvSpPr>
          <p:spPr bwMode="auto">
            <a:xfrm>
              <a:off x="623" y="2247"/>
              <a:ext cx="240" cy="288"/>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s-ES"/>
            </a:p>
          </p:txBody>
        </p:sp>
        <p:sp>
          <p:nvSpPr>
            <p:cNvPr id="18440" name="Oval 12"/>
            <p:cNvSpPr>
              <a:spLocks noChangeArrowheads="1"/>
            </p:cNvSpPr>
            <p:nvPr/>
          </p:nvSpPr>
          <p:spPr bwMode="auto">
            <a:xfrm>
              <a:off x="627" y="2203"/>
              <a:ext cx="232" cy="88"/>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18441" name="Line 13"/>
            <p:cNvSpPr>
              <a:spLocks noChangeShapeType="1"/>
            </p:cNvSpPr>
            <p:nvPr/>
          </p:nvSpPr>
          <p:spPr bwMode="auto">
            <a:xfrm>
              <a:off x="623" y="2251"/>
              <a:ext cx="0" cy="2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SV"/>
            </a:p>
          </p:txBody>
        </p:sp>
        <p:sp>
          <p:nvSpPr>
            <p:cNvPr id="18442" name="Line 14"/>
            <p:cNvSpPr>
              <a:spLocks noChangeShapeType="1"/>
            </p:cNvSpPr>
            <p:nvPr/>
          </p:nvSpPr>
          <p:spPr bwMode="auto">
            <a:xfrm>
              <a:off x="863" y="2251"/>
              <a:ext cx="0" cy="2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SV"/>
            </a:p>
          </p:txBody>
        </p:sp>
        <p:sp>
          <p:nvSpPr>
            <p:cNvPr id="18443" name="Oval 15"/>
            <p:cNvSpPr>
              <a:spLocks noChangeArrowheads="1"/>
            </p:cNvSpPr>
            <p:nvPr/>
          </p:nvSpPr>
          <p:spPr bwMode="auto">
            <a:xfrm>
              <a:off x="627" y="3163"/>
              <a:ext cx="232" cy="88"/>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18444" name="Rectangle 16"/>
            <p:cNvSpPr>
              <a:spLocks noChangeArrowheads="1"/>
            </p:cNvSpPr>
            <p:nvPr/>
          </p:nvSpPr>
          <p:spPr bwMode="auto">
            <a:xfrm>
              <a:off x="623" y="2919"/>
              <a:ext cx="240" cy="288"/>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s-ES"/>
            </a:p>
          </p:txBody>
        </p:sp>
        <p:sp>
          <p:nvSpPr>
            <p:cNvPr id="18445" name="Oval 17"/>
            <p:cNvSpPr>
              <a:spLocks noChangeArrowheads="1"/>
            </p:cNvSpPr>
            <p:nvPr/>
          </p:nvSpPr>
          <p:spPr bwMode="auto">
            <a:xfrm>
              <a:off x="627" y="2875"/>
              <a:ext cx="232" cy="88"/>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18446" name="Line 18"/>
            <p:cNvSpPr>
              <a:spLocks noChangeShapeType="1"/>
            </p:cNvSpPr>
            <p:nvPr/>
          </p:nvSpPr>
          <p:spPr bwMode="auto">
            <a:xfrm>
              <a:off x="623" y="2923"/>
              <a:ext cx="0" cy="2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SV"/>
            </a:p>
          </p:txBody>
        </p:sp>
        <p:sp>
          <p:nvSpPr>
            <p:cNvPr id="18447" name="Line 19"/>
            <p:cNvSpPr>
              <a:spLocks noChangeShapeType="1"/>
            </p:cNvSpPr>
            <p:nvPr/>
          </p:nvSpPr>
          <p:spPr bwMode="auto">
            <a:xfrm>
              <a:off x="863" y="2923"/>
              <a:ext cx="0" cy="2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SV"/>
            </a:p>
          </p:txBody>
        </p:sp>
        <p:sp>
          <p:nvSpPr>
            <p:cNvPr id="18448" name="Rectangle 21"/>
            <p:cNvSpPr>
              <a:spLocks noChangeArrowheads="1"/>
            </p:cNvSpPr>
            <p:nvPr/>
          </p:nvSpPr>
          <p:spPr bwMode="auto">
            <a:xfrm>
              <a:off x="1059" y="1531"/>
              <a:ext cx="1144" cy="424"/>
            </a:xfrm>
            <a:prstGeom prst="rect">
              <a:avLst/>
            </a:prstGeom>
            <a:solidFill>
              <a:srgbClr val="EF9100"/>
            </a:solidFill>
            <a:ln w="12700">
              <a:solidFill>
                <a:schemeClr val="tx1"/>
              </a:solidFill>
              <a:miter lim="800000"/>
              <a:headEnd/>
              <a:tailEnd/>
            </a:ln>
          </p:spPr>
          <p:txBody>
            <a:bodyPr wrap="none" anchor="ctr"/>
            <a:lstStyle/>
            <a:p>
              <a:endParaRPr lang="es-ES"/>
            </a:p>
          </p:txBody>
        </p:sp>
        <p:sp>
          <p:nvSpPr>
            <p:cNvPr id="18449" name="Rectangle 23"/>
            <p:cNvSpPr>
              <a:spLocks noChangeArrowheads="1"/>
            </p:cNvSpPr>
            <p:nvPr/>
          </p:nvSpPr>
          <p:spPr bwMode="auto">
            <a:xfrm>
              <a:off x="1059" y="2203"/>
              <a:ext cx="1144" cy="424"/>
            </a:xfrm>
            <a:prstGeom prst="rect">
              <a:avLst/>
            </a:prstGeom>
            <a:solidFill>
              <a:srgbClr val="EF9100"/>
            </a:solidFill>
            <a:ln w="12700">
              <a:solidFill>
                <a:schemeClr val="tx1"/>
              </a:solidFill>
              <a:miter lim="800000"/>
              <a:headEnd/>
              <a:tailEnd/>
            </a:ln>
          </p:spPr>
          <p:txBody>
            <a:bodyPr wrap="none" anchor="ctr"/>
            <a:lstStyle/>
            <a:p>
              <a:endParaRPr lang="es-ES"/>
            </a:p>
          </p:txBody>
        </p:sp>
        <p:sp>
          <p:nvSpPr>
            <p:cNvPr id="18450" name="Rectangle 25"/>
            <p:cNvSpPr>
              <a:spLocks noChangeArrowheads="1"/>
            </p:cNvSpPr>
            <p:nvPr/>
          </p:nvSpPr>
          <p:spPr bwMode="auto">
            <a:xfrm>
              <a:off x="1059" y="2875"/>
              <a:ext cx="1144" cy="424"/>
            </a:xfrm>
            <a:prstGeom prst="rect">
              <a:avLst/>
            </a:prstGeom>
            <a:solidFill>
              <a:srgbClr val="EF9100"/>
            </a:solidFill>
            <a:ln w="12700">
              <a:solidFill>
                <a:schemeClr val="tx1"/>
              </a:solidFill>
              <a:miter lim="800000"/>
              <a:headEnd/>
              <a:tailEnd/>
            </a:ln>
          </p:spPr>
          <p:txBody>
            <a:bodyPr wrap="none" anchor="ctr"/>
            <a:lstStyle/>
            <a:p>
              <a:endParaRPr lang="es-ES"/>
            </a:p>
          </p:txBody>
        </p:sp>
        <p:sp>
          <p:nvSpPr>
            <p:cNvPr id="18451" name="AutoShape 30"/>
            <p:cNvSpPr>
              <a:spLocks noChangeArrowheads="1"/>
            </p:cNvSpPr>
            <p:nvPr/>
          </p:nvSpPr>
          <p:spPr bwMode="auto">
            <a:xfrm>
              <a:off x="2595" y="1147"/>
              <a:ext cx="2920" cy="2536"/>
            </a:xfrm>
            <a:prstGeom prst="roundRect">
              <a:avLst>
                <a:gd name="adj" fmla="val 12495"/>
              </a:avLst>
            </a:prstGeom>
            <a:gradFill rotWithShape="0">
              <a:gsLst>
                <a:gs pos="0">
                  <a:srgbClr val="46461C"/>
                </a:gs>
                <a:gs pos="100000">
                  <a:srgbClr val="EAEC5E"/>
                </a:gs>
              </a:gsLst>
              <a:lin ang="2700000" scaled="1"/>
            </a:gradFill>
            <a:ln w="12700">
              <a:solidFill>
                <a:schemeClr val="tx1"/>
              </a:solidFill>
              <a:round/>
              <a:headEnd/>
              <a:tailEnd/>
            </a:ln>
          </p:spPr>
          <p:txBody>
            <a:bodyPr wrap="none" anchor="ctr"/>
            <a:lstStyle/>
            <a:p>
              <a:endParaRPr lang="es-ES"/>
            </a:p>
          </p:txBody>
        </p:sp>
        <p:sp>
          <p:nvSpPr>
            <p:cNvPr id="18452" name="Rectangle 31"/>
            <p:cNvSpPr>
              <a:spLocks noChangeArrowheads="1"/>
            </p:cNvSpPr>
            <p:nvPr/>
          </p:nvSpPr>
          <p:spPr bwMode="auto">
            <a:xfrm>
              <a:off x="2739" y="1387"/>
              <a:ext cx="1144" cy="2056"/>
            </a:xfrm>
            <a:prstGeom prst="rect">
              <a:avLst/>
            </a:prstGeom>
            <a:solidFill>
              <a:srgbClr val="EF9100"/>
            </a:solidFill>
            <a:ln w="12700">
              <a:solidFill>
                <a:schemeClr val="tx1"/>
              </a:solidFill>
              <a:miter lim="800000"/>
              <a:headEnd/>
              <a:tailEnd/>
            </a:ln>
          </p:spPr>
          <p:txBody>
            <a:bodyPr wrap="none" anchor="ctr"/>
            <a:lstStyle/>
            <a:p>
              <a:endParaRPr lang="es-ES"/>
            </a:p>
          </p:txBody>
        </p:sp>
        <p:sp>
          <p:nvSpPr>
            <p:cNvPr id="18453" name="Oval 32"/>
            <p:cNvSpPr>
              <a:spLocks noChangeArrowheads="1"/>
            </p:cNvSpPr>
            <p:nvPr/>
          </p:nvSpPr>
          <p:spPr bwMode="auto">
            <a:xfrm>
              <a:off x="2835" y="1723"/>
              <a:ext cx="232" cy="88"/>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18454" name="Rectangle 33"/>
            <p:cNvSpPr>
              <a:spLocks noChangeArrowheads="1"/>
            </p:cNvSpPr>
            <p:nvPr/>
          </p:nvSpPr>
          <p:spPr bwMode="auto">
            <a:xfrm>
              <a:off x="2831" y="1479"/>
              <a:ext cx="240" cy="288"/>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s-ES"/>
            </a:p>
          </p:txBody>
        </p:sp>
        <p:sp>
          <p:nvSpPr>
            <p:cNvPr id="18455" name="Oval 34"/>
            <p:cNvSpPr>
              <a:spLocks noChangeArrowheads="1"/>
            </p:cNvSpPr>
            <p:nvPr/>
          </p:nvSpPr>
          <p:spPr bwMode="auto">
            <a:xfrm>
              <a:off x="2835" y="1435"/>
              <a:ext cx="232" cy="88"/>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18456" name="Line 35"/>
            <p:cNvSpPr>
              <a:spLocks noChangeShapeType="1"/>
            </p:cNvSpPr>
            <p:nvPr/>
          </p:nvSpPr>
          <p:spPr bwMode="auto">
            <a:xfrm>
              <a:off x="2831" y="1483"/>
              <a:ext cx="0" cy="2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SV"/>
            </a:p>
          </p:txBody>
        </p:sp>
        <p:sp>
          <p:nvSpPr>
            <p:cNvPr id="18457" name="Line 36"/>
            <p:cNvSpPr>
              <a:spLocks noChangeShapeType="1"/>
            </p:cNvSpPr>
            <p:nvPr/>
          </p:nvSpPr>
          <p:spPr bwMode="auto">
            <a:xfrm>
              <a:off x="3071" y="1483"/>
              <a:ext cx="0" cy="2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SV"/>
            </a:p>
          </p:txBody>
        </p:sp>
        <p:sp>
          <p:nvSpPr>
            <p:cNvPr id="18458" name="Oval 37"/>
            <p:cNvSpPr>
              <a:spLocks noChangeArrowheads="1"/>
            </p:cNvSpPr>
            <p:nvPr/>
          </p:nvSpPr>
          <p:spPr bwMode="auto">
            <a:xfrm>
              <a:off x="2835" y="2251"/>
              <a:ext cx="232" cy="88"/>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18459" name="Rectangle 38"/>
            <p:cNvSpPr>
              <a:spLocks noChangeArrowheads="1"/>
            </p:cNvSpPr>
            <p:nvPr/>
          </p:nvSpPr>
          <p:spPr bwMode="auto">
            <a:xfrm>
              <a:off x="2831" y="2007"/>
              <a:ext cx="240" cy="288"/>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s-ES"/>
            </a:p>
          </p:txBody>
        </p:sp>
        <p:sp>
          <p:nvSpPr>
            <p:cNvPr id="18460" name="Oval 39"/>
            <p:cNvSpPr>
              <a:spLocks noChangeArrowheads="1"/>
            </p:cNvSpPr>
            <p:nvPr/>
          </p:nvSpPr>
          <p:spPr bwMode="auto">
            <a:xfrm>
              <a:off x="2835" y="1963"/>
              <a:ext cx="232" cy="88"/>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18461" name="Line 40"/>
            <p:cNvSpPr>
              <a:spLocks noChangeShapeType="1"/>
            </p:cNvSpPr>
            <p:nvPr/>
          </p:nvSpPr>
          <p:spPr bwMode="auto">
            <a:xfrm>
              <a:off x="2831" y="2011"/>
              <a:ext cx="0" cy="2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SV"/>
            </a:p>
          </p:txBody>
        </p:sp>
        <p:sp>
          <p:nvSpPr>
            <p:cNvPr id="18462" name="Line 41"/>
            <p:cNvSpPr>
              <a:spLocks noChangeShapeType="1"/>
            </p:cNvSpPr>
            <p:nvPr/>
          </p:nvSpPr>
          <p:spPr bwMode="auto">
            <a:xfrm>
              <a:off x="3071" y="2011"/>
              <a:ext cx="0" cy="2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SV"/>
            </a:p>
          </p:txBody>
        </p:sp>
        <p:sp>
          <p:nvSpPr>
            <p:cNvPr id="18463" name="Oval 42"/>
            <p:cNvSpPr>
              <a:spLocks noChangeArrowheads="1"/>
            </p:cNvSpPr>
            <p:nvPr/>
          </p:nvSpPr>
          <p:spPr bwMode="auto">
            <a:xfrm>
              <a:off x="2835" y="2779"/>
              <a:ext cx="232" cy="88"/>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18464" name="Rectangle 43"/>
            <p:cNvSpPr>
              <a:spLocks noChangeArrowheads="1"/>
            </p:cNvSpPr>
            <p:nvPr/>
          </p:nvSpPr>
          <p:spPr bwMode="auto">
            <a:xfrm>
              <a:off x="2831" y="2535"/>
              <a:ext cx="240" cy="288"/>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s-ES"/>
            </a:p>
          </p:txBody>
        </p:sp>
        <p:sp>
          <p:nvSpPr>
            <p:cNvPr id="18465" name="Oval 44"/>
            <p:cNvSpPr>
              <a:spLocks noChangeArrowheads="1"/>
            </p:cNvSpPr>
            <p:nvPr/>
          </p:nvSpPr>
          <p:spPr bwMode="auto">
            <a:xfrm>
              <a:off x="2835" y="2491"/>
              <a:ext cx="232" cy="88"/>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18466" name="Line 45"/>
            <p:cNvSpPr>
              <a:spLocks noChangeShapeType="1"/>
            </p:cNvSpPr>
            <p:nvPr/>
          </p:nvSpPr>
          <p:spPr bwMode="auto">
            <a:xfrm>
              <a:off x="2831" y="2539"/>
              <a:ext cx="0" cy="2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SV"/>
            </a:p>
          </p:txBody>
        </p:sp>
        <p:sp>
          <p:nvSpPr>
            <p:cNvPr id="18467" name="Line 46"/>
            <p:cNvSpPr>
              <a:spLocks noChangeShapeType="1"/>
            </p:cNvSpPr>
            <p:nvPr/>
          </p:nvSpPr>
          <p:spPr bwMode="auto">
            <a:xfrm>
              <a:off x="3071" y="2539"/>
              <a:ext cx="0" cy="2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SV"/>
            </a:p>
          </p:txBody>
        </p:sp>
        <p:sp>
          <p:nvSpPr>
            <p:cNvPr id="18468" name="Oval 47"/>
            <p:cNvSpPr>
              <a:spLocks noChangeArrowheads="1"/>
            </p:cNvSpPr>
            <p:nvPr/>
          </p:nvSpPr>
          <p:spPr bwMode="auto">
            <a:xfrm>
              <a:off x="2835" y="3307"/>
              <a:ext cx="232" cy="88"/>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18469" name="Rectangle 48"/>
            <p:cNvSpPr>
              <a:spLocks noChangeArrowheads="1"/>
            </p:cNvSpPr>
            <p:nvPr/>
          </p:nvSpPr>
          <p:spPr bwMode="auto">
            <a:xfrm>
              <a:off x="2831" y="3063"/>
              <a:ext cx="240" cy="288"/>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s-ES"/>
            </a:p>
          </p:txBody>
        </p:sp>
        <p:sp>
          <p:nvSpPr>
            <p:cNvPr id="18470" name="Oval 49"/>
            <p:cNvSpPr>
              <a:spLocks noChangeArrowheads="1"/>
            </p:cNvSpPr>
            <p:nvPr/>
          </p:nvSpPr>
          <p:spPr bwMode="auto">
            <a:xfrm>
              <a:off x="2835" y="3019"/>
              <a:ext cx="232" cy="88"/>
            </a:xfrm>
            <a:prstGeom prst="ellipse">
              <a:avLst/>
            </a:prstGeom>
            <a:solidFill>
              <a:schemeClr val="accent1"/>
            </a:solidFill>
            <a:ln w="12700">
              <a:solidFill>
                <a:schemeClr val="tx1"/>
              </a:solidFill>
              <a:round/>
              <a:headEnd/>
              <a:tailEnd/>
            </a:ln>
          </p:spPr>
          <p:txBody>
            <a:bodyPr wrap="none" anchor="ctr"/>
            <a:lstStyle/>
            <a:p>
              <a:endParaRPr lang="es-ES"/>
            </a:p>
          </p:txBody>
        </p:sp>
        <p:sp>
          <p:nvSpPr>
            <p:cNvPr id="18471" name="Line 50"/>
            <p:cNvSpPr>
              <a:spLocks noChangeShapeType="1"/>
            </p:cNvSpPr>
            <p:nvPr/>
          </p:nvSpPr>
          <p:spPr bwMode="auto">
            <a:xfrm>
              <a:off x="2831" y="3067"/>
              <a:ext cx="0" cy="2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SV"/>
            </a:p>
          </p:txBody>
        </p:sp>
        <p:sp>
          <p:nvSpPr>
            <p:cNvPr id="18472" name="Line 51"/>
            <p:cNvSpPr>
              <a:spLocks noChangeShapeType="1"/>
            </p:cNvSpPr>
            <p:nvPr/>
          </p:nvSpPr>
          <p:spPr bwMode="auto">
            <a:xfrm>
              <a:off x="3071" y="3067"/>
              <a:ext cx="0" cy="2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s-SV"/>
            </a:p>
          </p:txBody>
        </p:sp>
        <p:sp>
          <p:nvSpPr>
            <p:cNvPr id="20532" name="Rectangle 52"/>
            <p:cNvSpPr>
              <a:spLocks noChangeArrowheads="1"/>
            </p:cNvSpPr>
            <p:nvPr/>
          </p:nvSpPr>
          <p:spPr bwMode="auto">
            <a:xfrm>
              <a:off x="3888" y="1240"/>
              <a:ext cx="430" cy="248"/>
            </a:xfrm>
            <a:prstGeom prst="rect">
              <a:avLst/>
            </a:prstGeom>
            <a:noFill/>
            <a:ln w="12700">
              <a:noFill/>
              <a:miter lim="800000"/>
              <a:headEnd/>
              <a:tailEnd/>
            </a:ln>
            <a:effectLst/>
          </p:spPr>
          <p:txBody>
            <a:bodyPr lIns="90488" tIns="44450" rIns="90488" bIns="44450">
              <a:spAutoFit/>
            </a:bodyPr>
            <a:lstStyle/>
            <a:p>
              <a:pPr>
                <a:spcBef>
                  <a:spcPct val="50000"/>
                </a:spcBef>
                <a:defRPr/>
              </a:pPr>
              <a:r>
                <a:rPr lang="en-US" b="1">
                  <a:solidFill>
                    <a:schemeClr val="bg1"/>
                  </a:solidFill>
                  <a:effectLst>
                    <a:outerShdw blurRad="38100" dist="38100" dir="2700000" algn="tl">
                      <a:srgbClr val="000000"/>
                    </a:outerShdw>
                  </a:effectLst>
                </a:rPr>
                <a:t>MIS</a:t>
              </a:r>
            </a:p>
          </p:txBody>
        </p:sp>
        <p:sp>
          <p:nvSpPr>
            <p:cNvPr id="20533" name="Rectangle 53"/>
            <p:cNvSpPr>
              <a:spLocks noChangeArrowheads="1"/>
            </p:cNvSpPr>
            <p:nvPr/>
          </p:nvSpPr>
          <p:spPr bwMode="auto">
            <a:xfrm>
              <a:off x="2784" y="3448"/>
              <a:ext cx="718" cy="264"/>
            </a:xfrm>
            <a:prstGeom prst="rect">
              <a:avLst/>
            </a:prstGeom>
            <a:noFill/>
            <a:ln w="12700">
              <a:noFill/>
              <a:miter lim="800000"/>
              <a:headEnd/>
              <a:tailEnd/>
            </a:ln>
            <a:effectLst/>
          </p:spPr>
          <p:txBody>
            <a:bodyPr lIns="90488" tIns="44450" rIns="90488" bIns="44450">
              <a:spAutoFit/>
            </a:bodyPr>
            <a:lstStyle/>
            <a:p>
              <a:pPr algn="r">
                <a:lnSpc>
                  <a:spcPct val="90000"/>
                </a:lnSpc>
                <a:spcBef>
                  <a:spcPct val="50000"/>
                </a:spcBef>
                <a:defRPr/>
              </a:pPr>
              <a:r>
                <a:rPr lang="en-US" sz="1200" b="1">
                  <a:solidFill>
                    <a:schemeClr val="bg1"/>
                  </a:solidFill>
                  <a:effectLst>
                    <a:outerShdw blurRad="38100" dist="38100" dir="2700000" algn="tl">
                      <a:srgbClr val="000000"/>
                    </a:outerShdw>
                  </a:effectLst>
                </a:rPr>
                <a:t>Archivos de MIS</a:t>
              </a:r>
            </a:p>
          </p:txBody>
        </p:sp>
        <p:grpSp>
          <p:nvGrpSpPr>
            <p:cNvPr id="18475" name="Group 86"/>
            <p:cNvGrpSpPr>
              <a:grpSpLocks/>
            </p:cNvGrpSpPr>
            <p:nvPr/>
          </p:nvGrpSpPr>
          <p:grpSpPr bwMode="auto">
            <a:xfrm>
              <a:off x="3216" y="1480"/>
              <a:ext cx="766" cy="1800"/>
              <a:chOff x="3217" y="1393"/>
              <a:chExt cx="766" cy="1800"/>
            </a:xfrm>
          </p:grpSpPr>
          <p:sp>
            <p:nvSpPr>
              <p:cNvPr id="18508" name="Rectangle 54"/>
              <p:cNvSpPr>
                <a:spLocks noChangeArrowheads="1"/>
              </p:cNvSpPr>
              <p:nvPr/>
            </p:nvSpPr>
            <p:spPr bwMode="auto">
              <a:xfrm>
                <a:off x="3217" y="1393"/>
                <a:ext cx="52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US" sz="1200" b="1"/>
                  <a:t>Datos de ventas</a:t>
                </a:r>
              </a:p>
            </p:txBody>
          </p:sp>
          <p:sp>
            <p:nvSpPr>
              <p:cNvPr id="18509" name="Rectangle 55"/>
              <p:cNvSpPr>
                <a:spLocks noChangeArrowheads="1"/>
              </p:cNvSpPr>
              <p:nvPr/>
            </p:nvSpPr>
            <p:spPr bwMode="auto">
              <a:xfrm>
                <a:off x="3217" y="1873"/>
                <a:ext cx="718" cy="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nSpc>
                    <a:spcPct val="90000"/>
                  </a:lnSpc>
                  <a:spcBef>
                    <a:spcPct val="50000"/>
                  </a:spcBef>
                </a:pPr>
                <a:r>
                  <a:rPr lang="en-US" sz="1200" b="1"/>
                  <a:t>Datos de costo de productos unitarios</a:t>
                </a:r>
              </a:p>
            </p:txBody>
          </p:sp>
          <p:sp>
            <p:nvSpPr>
              <p:cNvPr id="18510" name="Rectangle 56"/>
              <p:cNvSpPr>
                <a:spLocks noChangeArrowheads="1"/>
              </p:cNvSpPr>
              <p:nvPr/>
            </p:nvSpPr>
            <p:spPr bwMode="auto">
              <a:xfrm>
                <a:off x="3217" y="2401"/>
                <a:ext cx="67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nSpc>
                    <a:spcPct val="90000"/>
                  </a:lnSpc>
                  <a:spcBef>
                    <a:spcPct val="50000"/>
                  </a:spcBef>
                </a:pPr>
                <a:r>
                  <a:rPr lang="en-US" sz="1200" b="1"/>
                  <a:t>Datos de cambios a productos</a:t>
                </a:r>
              </a:p>
            </p:txBody>
          </p:sp>
          <p:sp>
            <p:nvSpPr>
              <p:cNvPr id="18511" name="Rectangle 57"/>
              <p:cNvSpPr>
                <a:spLocks noChangeArrowheads="1"/>
              </p:cNvSpPr>
              <p:nvPr/>
            </p:nvSpPr>
            <p:spPr bwMode="auto">
              <a:xfrm>
                <a:off x="3217" y="2929"/>
                <a:ext cx="766"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nSpc>
                    <a:spcPct val="90000"/>
                  </a:lnSpc>
                  <a:spcBef>
                    <a:spcPct val="50000"/>
                  </a:spcBef>
                </a:pPr>
                <a:r>
                  <a:rPr lang="en-US" sz="1200" b="1"/>
                  <a:t>Datos de gastos</a:t>
                </a:r>
              </a:p>
            </p:txBody>
          </p:sp>
        </p:grpSp>
        <p:sp>
          <p:nvSpPr>
            <p:cNvPr id="18476" name="Rectangle 58"/>
            <p:cNvSpPr>
              <a:spLocks noChangeArrowheads="1"/>
            </p:cNvSpPr>
            <p:nvPr/>
          </p:nvSpPr>
          <p:spPr bwMode="auto">
            <a:xfrm>
              <a:off x="4035" y="2203"/>
              <a:ext cx="520" cy="328"/>
            </a:xfrm>
            <a:prstGeom prst="rect">
              <a:avLst/>
            </a:prstGeom>
            <a:solidFill>
              <a:schemeClr val="hlink"/>
            </a:solidFill>
            <a:ln w="12700">
              <a:solidFill>
                <a:schemeClr val="tx1"/>
              </a:solidFill>
              <a:miter lim="800000"/>
              <a:headEnd/>
              <a:tailEnd/>
            </a:ln>
          </p:spPr>
          <p:txBody>
            <a:bodyPr wrap="none" anchor="ctr"/>
            <a:lstStyle/>
            <a:p>
              <a:endParaRPr lang="es-ES"/>
            </a:p>
          </p:txBody>
        </p:sp>
        <p:sp>
          <p:nvSpPr>
            <p:cNvPr id="18477" name="Rectangle 59"/>
            <p:cNvSpPr>
              <a:spLocks noChangeArrowheads="1"/>
            </p:cNvSpPr>
            <p:nvPr/>
          </p:nvSpPr>
          <p:spPr bwMode="auto">
            <a:xfrm>
              <a:off x="4127" y="2247"/>
              <a:ext cx="47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US" sz="1800" b="1"/>
                <a:t>MIS</a:t>
              </a:r>
            </a:p>
          </p:txBody>
        </p:sp>
        <p:sp>
          <p:nvSpPr>
            <p:cNvPr id="18478" name="Rectangle 60"/>
            <p:cNvSpPr>
              <a:spLocks noChangeArrowheads="1"/>
            </p:cNvSpPr>
            <p:nvPr/>
          </p:nvSpPr>
          <p:spPr bwMode="auto">
            <a:xfrm>
              <a:off x="4703" y="2199"/>
              <a:ext cx="624" cy="4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s-ES"/>
            </a:p>
          </p:txBody>
        </p:sp>
        <p:sp>
          <p:nvSpPr>
            <p:cNvPr id="18479" name="Oval 61"/>
            <p:cNvSpPr>
              <a:spLocks noChangeArrowheads="1"/>
            </p:cNvSpPr>
            <p:nvPr/>
          </p:nvSpPr>
          <p:spPr bwMode="auto">
            <a:xfrm>
              <a:off x="4703" y="2535"/>
              <a:ext cx="336" cy="144"/>
            </a:xfrm>
            <a:prstGeom prst="ellipse">
              <a:avLst/>
            </a:pr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s-ES"/>
            </a:p>
          </p:txBody>
        </p:sp>
        <p:sp>
          <p:nvSpPr>
            <p:cNvPr id="18480" name="Oval 62"/>
            <p:cNvSpPr>
              <a:spLocks noChangeArrowheads="1"/>
            </p:cNvSpPr>
            <p:nvPr/>
          </p:nvSpPr>
          <p:spPr bwMode="auto">
            <a:xfrm>
              <a:off x="4991" y="2583"/>
              <a:ext cx="336" cy="144"/>
            </a:xfrm>
            <a:prstGeom prst="ellipse">
              <a:avLst/>
            </a:pr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s-ES"/>
            </a:p>
          </p:txBody>
        </p:sp>
        <p:sp>
          <p:nvSpPr>
            <p:cNvPr id="18481" name="Rectangle 63"/>
            <p:cNvSpPr>
              <a:spLocks noChangeArrowheads="1"/>
            </p:cNvSpPr>
            <p:nvPr/>
          </p:nvSpPr>
          <p:spPr bwMode="auto">
            <a:xfrm>
              <a:off x="4799" y="2295"/>
              <a:ext cx="624" cy="43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s-ES"/>
            </a:p>
          </p:txBody>
        </p:sp>
        <p:sp>
          <p:nvSpPr>
            <p:cNvPr id="18482" name="Oval 64"/>
            <p:cNvSpPr>
              <a:spLocks noChangeArrowheads="1"/>
            </p:cNvSpPr>
            <p:nvPr/>
          </p:nvSpPr>
          <p:spPr bwMode="auto">
            <a:xfrm>
              <a:off x="4799" y="2631"/>
              <a:ext cx="336" cy="144"/>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s-ES"/>
            </a:p>
          </p:txBody>
        </p:sp>
        <p:sp>
          <p:nvSpPr>
            <p:cNvPr id="18483" name="Oval 65"/>
            <p:cNvSpPr>
              <a:spLocks noChangeArrowheads="1"/>
            </p:cNvSpPr>
            <p:nvPr/>
          </p:nvSpPr>
          <p:spPr bwMode="auto">
            <a:xfrm>
              <a:off x="5087" y="2679"/>
              <a:ext cx="336" cy="144"/>
            </a:xfrm>
            <a:prstGeom prst="ellipse">
              <a:avLst/>
            </a:prstGeom>
            <a:solidFill>
              <a:srgbClr val="D9CC4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s-ES"/>
            </a:p>
          </p:txBody>
        </p:sp>
        <p:sp>
          <p:nvSpPr>
            <p:cNvPr id="18484" name="Rectangle 66"/>
            <p:cNvSpPr>
              <a:spLocks noChangeArrowheads="1"/>
            </p:cNvSpPr>
            <p:nvPr/>
          </p:nvSpPr>
          <p:spPr bwMode="auto">
            <a:xfrm>
              <a:off x="4800" y="2352"/>
              <a:ext cx="622"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spcBef>
                  <a:spcPct val="50000"/>
                </a:spcBef>
              </a:pPr>
              <a:r>
                <a:rPr lang="en-US" sz="1200" b="1"/>
                <a:t>Informes</a:t>
              </a:r>
              <a:endParaRPr lang="en-US" sz="1000" b="1"/>
            </a:p>
          </p:txBody>
        </p:sp>
        <p:sp>
          <p:nvSpPr>
            <p:cNvPr id="20547" name="Rectangle 67"/>
            <p:cNvSpPr>
              <a:spLocks noChangeArrowheads="1"/>
            </p:cNvSpPr>
            <p:nvPr/>
          </p:nvSpPr>
          <p:spPr bwMode="auto">
            <a:xfrm>
              <a:off x="4656" y="3016"/>
              <a:ext cx="910" cy="171"/>
            </a:xfrm>
            <a:prstGeom prst="rect">
              <a:avLst/>
            </a:prstGeom>
            <a:noFill/>
            <a:ln w="12700">
              <a:noFill/>
              <a:miter lim="800000"/>
              <a:headEnd/>
              <a:tailEnd/>
            </a:ln>
            <a:effectLst/>
          </p:spPr>
          <p:txBody>
            <a:bodyPr lIns="90488" tIns="44450" rIns="90488" bIns="44450">
              <a:spAutoFit/>
            </a:bodyPr>
            <a:lstStyle/>
            <a:p>
              <a:pPr>
                <a:spcBef>
                  <a:spcPct val="50000"/>
                </a:spcBef>
                <a:defRPr/>
              </a:pPr>
              <a:r>
                <a:rPr lang="en-US" sz="1200" b="1">
                  <a:solidFill>
                    <a:schemeClr val="bg1"/>
                  </a:solidFill>
                  <a:effectLst>
                    <a:outerShdw blurRad="38100" dist="38100" dir="2700000" algn="tl">
                      <a:srgbClr val="000000"/>
                    </a:outerShdw>
                  </a:effectLst>
                </a:rPr>
                <a:t>Administradores</a:t>
              </a:r>
            </a:p>
          </p:txBody>
        </p:sp>
        <p:sp>
          <p:nvSpPr>
            <p:cNvPr id="18486" name="Line 69"/>
            <p:cNvSpPr>
              <a:spLocks noChangeShapeType="1"/>
            </p:cNvSpPr>
            <p:nvPr/>
          </p:nvSpPr>
          <p:spPr bwMode="auto">
            <a:xfrm>
              <a:off x="2215" y="1719"/>
              <a:ext cx="608"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SV"/>
            </a:p>
          </p:txBody>
        </p:sp>
        <p:sp>
          <p:nvSpPr>
            <p:cNvPr id="18487" name="Line 71"/>
            <p:cNvSpPr>
              <a:spLocks noChangeShapeType="1"/>
            </p:cNvSpPr>
            <p:nvPr/>
          </p:nvSpPr>
          <p:spPr bwMode="auto">
            <a:xfrm>
              <a:off x="2215" y="2247"/>
              <a:ext cx="608"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SV"/>
            </a:p>
          </p:txBody>
        </p:sp>
        <p:sp>
          <p:nvSpPr>
            <p:cNvPr id="18488" name="Line 72"/>
            <p:cNvSpPr>
              <a:spLocks noChangeShapeType="1"/>
            </p:cNvSpPr>
            <p:nvPr/>
          </p:nvSpPr>
          <p:spPr bwMode="auto">
            <a:xfrm>
              <a:off x="2215" y="2583"/>
              <a:ext cx="608"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SV"/>
            </a:p>
          </p:txBody>
        </p:sp>
        <p:grpSp>
          <p:nvGrpSpPr>
            <p:cNvPr id="18489" name="Group 85"/>
            <p:cNvGrpSpPr>
              <a:grpSpLocks/>
            </p:cNvGrpSpPr>
            <p:nvPr/>
          </p:nvGrpSpPr>
          <p:grpSpPr bwMode="auto">
            <a:xfrm>
              <a:off x="432" y="1240"/>
              <a:ext cx="1918" cy="2331"/>
              <a:chOff x="433" y="1153"/>
              <a:chExt cx="1918" cy="2331"/>
            </a:xfrm>
          </p:grpSpPr>
          <p:sp>
            <p:nvSpPr>
              <p:cNvPr id="18495" name="Rectangle 20"/>
              <p:cNvSpPr>
                <a:spLocks noChangeArrowheads="1"/>
              </p:cNvSpPr>
              <p:nvPr/>
            </p:nvSpPr>
            <p:spPr bwMode="auto">
              <a:xfrm>
                <a:off x="1105" y="1153"/>
                <a:ext cx="43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US" b="1">
                    <a:solidFill>
                      <a:schemeClr val="bg1"/>
                    </a:solidFill>
                  </a:rPr>
                  <a:t>TPS</a:t>
                </a:r>
              </a:p>
            </p:txBody>
          </p:sp>
          <p:grpSp>
            <p:nvGrpSpPr>
              <p:cNvPr id="18496" name="Group 82"/>
              <p:cNvGrpSpPr>
                <a:grpSpLocks/>
              </p:cNvGrpSpPr>
              <p:nvPr/>
            </p:nvGrpSpPr>
            <p:grpSpPr bwMode="auto">
              <a:xfrm>
                <a:off x="433" y="1441"/>
                <a:ext cx="1918" cy="2043"/>
                <a:chOff x="433" y="1441"/>
                <a:chExt cx="1918" cy="2043"/>
              </a:xfrm>
            </p:grpSpPr>
            <p:grpSp>
              <p:nvGrpSpPr>
                <p:cNvPr id="18497" name="Group 81"/>
                <p:cNvGrpSpPr>
                  <a:grpSpLocks/>
                </p:cNvGrpSpPr>
                <p:nvPr/>
              </p:nvGrpSpPr>
              <p:grpSpPr bwMode="auto">
                <a:xfrm>
                  <a:off x="433" y="1441"/>
                  <a:ext cx="1918" cy="2043"/>
                  <a:chOff x="433" y="1441"/>
                  <a:chExt cx="1918" cy="2043"/>
                </a:xfrm>
              </p:grpSpPr>
              <p:grpSp>
                <p:nvGrpSpPr>
                  <p:cNvPr id="18501" name="Group 80"/>
                  <p:cNvGrpSpPr>
                    <a:grpSpLocks/>
                  </p:cNvGrpSpPr>
                  <p:nvPr/>
                </p:nvGrpSpPr>
                <p:grpSpPr bwMode="auto">
                  <a:xfrm>
                    <a:off x="1057" y="1441"/>
                    <a:ext cx="1150" cy="1678"/>
                    <a:chOff x="1057" y="1441"/>
                    <a:chExt cx="1150" cy="1678"/>
                  </a:xfrm>
                </p:grpSpPr>
                <p:sp>
                  <p:nvSpPr>
                    <p:cNvPr id="18505" name="Rectangle 22"/>
                    <p:cNvSpPr>
                      <a:spLocks noChangeArrowheads="1"/>
                    </p:cNvSpPr>
                    <p:nvPr/>
                  </p:nvSpPr>
                  <p:spPr bwMode="auto">
                    <a:xfrm>
                      <a:off x="1057" y="1441"/>
                      <a:ext cx="115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lnSpc>
                          <a:spcPct val="90000"/>
                        </a:lnSpc>
                        <a:spcBef>
                          <a:spcPct val="50000"/>
                        </a:spcBef>
                      </a:pPr>
                      <a:r>
                        <a:rPr lang="en-US" sz="1200" b="1"/>
                        <a:t>Sistema de procesamiento de pedidos</a:t>
                      </a:r>
                    </a:p>
                  </p:txBody>
                </p:sp>
                <p:sp>
                  <p:nvSpPr>
                    <p:cNvPr id="18506" name="Rectangle 24"/>
                    <p:cNvSpPr>
                      <a:spLocks noChangeArrowheads="1"/>
                    </p:cNvSpPr>
                    <p:nvPr/>
                  </p:nvSpPr>
                  <p:spPr bwMode="auto">
                    <a:xfrm>
                      <a:off x="1057" y="2113"/>
                      <a:ext cx="1150" cy="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spcBef>
                          <a:spcPct val="50000"/>
                        </a:spcBef>
                      </a:pPr>
                      <a:r>
                        <a:rPr lang="en-US" sz="1200" b="1"/>
                        <a:t>Sistema de planificación de recursos materiales</a:t>
                      </a:r>
                    </a:p>
                  </p:txBody>
                </p:sp>
                <p:sp>
                  <p:nvSpPr>
                    <p:cNvPr id="18507" name="Rectangle 26"/>
                    <p:cNvSpPr>
                      <a:spLocks noChangeArrowheads="1"/>
                    </p:cNvSpPr>
                    <p:nvPr/>
                  </p:nvSpPr>
                  <p:spPr bwMode="auto">
                    <a:xfrm>
                      <a:off x="1105" y="2833"/>
                      <a:ext cx="1054"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spcBef>
                          <a:spcPct val="50000"/>
                        </a:spcBef>
                      </a:pPr>
                      <a:r>
                        <a:rPr lang="en-US" sz="1200" b="1"/>
                        <a:t>Sistema de libro mayor</a:t>
                      </a:r>
                    </a:p>
                  </p:txBody>
                </p:sp>
              </p:grpSp>
              <p:sp>
                <p:nvSpPr>
                  <p:cNvPr id="18502" name="Rectangle 27"/>
                  <p:cNvSpPr>
                    <a:spLocks noChangeArrowheads="1"/>
                  </p:cNvSpPr>
                  <p:nvPr/>
                </p:nvSpPr>
                <p:spPr bwMode="auto">
                  <a:xfrm>
                    <a:off x="433" y="1921"/>
                    <a:ext cx="129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US" sz="1200" b="1">
                        <a:solidFill>
                          <a:schemeClr val="bg1"/>
                        </a:solidFill>
                      </a:rPr>
                      <a:t>Archivo de pedidos</a:t>
                    </a:r>
                  </a:p>
                </p:txBody>
              </p:sp>
              <p:sp>
                <p:nvSpPr>
                  <p:cNvPr id="18503" name="Rectangle 28"/>
                  <p:cNvSpPr>
                    <a:spLocks noChangeArrowheads="1"/>
                  </p:cNvSpPr>
                  <p:nvPr/>
                </p:nvSpPr>
                <p:spPr bwMode="auto">
                  <a:xfrm>
                    <a:off x="433" y="2593"/>
                    <a:ext cx="1918"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US" sz="1200" b="1">
                        <a:solidFill>
                          <a:schemeClr val="bg1"/>
                        </a:solidFill>
                      </a:rPr>
                      <a:t>Archivo maestro de producción</a:t>
                    </a:r>
                  </a:p>
                </p:txBody>
              </p:sp>
              <p:sp>
                <p:nvSpPr>
                  <p:cNvPr id="18504" name="Rectangle 29"/>
                  <p:cNvSpPr>
                    <a:spLocks noChangeArrowheads="1"/>
                  </p:cNvSpPr>
                  <p:nvPr/>
                </p:nvSpPr>
                <p:spPr bwMode="auto">
                  <a:xfrm>
                    <a:off x="433" y="3313"/>
                    <a:ext cx="1342"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US" sz="1200" b="1">
                        <a:solidFill>
                          <a:schemeClr val="bg1"/>
                        </a:solidFill>
                      </a:rPr>
                      <a:t>Archivos de contabilidad</a:t>
                    </a:r>
                  </a:p>
                </p:txBody>
              </p:sp>
            </p:grpSp>
            <p:sp>
              <p:nvSpPr>
                <p:cNvPr id="18498" name="Line 68"/>
                <p:cNvSpPr>
                  <a:spLocks noChangeShapeType="1"/>
                </p:cNvSpPr>
                <p:nvPr/>
              </p:nvSpPr>
              <p:spPr bwMode="auto">
                <a:xfrm>
                  <a:off x="868" y="1632"/>
                  <a:ext cx="184" cy="0"/>
                </a:xfrm>
                <a:prstGeom prst="line">
                  <a:avLst/>
                </a:prstGeom>
                <a:noFill/>
                <a:ln w="12700">
                  <a:solidFill>
                    <a:schemeClr val="bg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s-SV"/>
                </a:p>
              </p:txBody>
            </p:sp>
            <p:sp>
              <p:nvSpPr>
                <p:cNvPr id="18499" name="Line 70"/>
                <p:cNvSpPr>
                  <a:spLocks noChangeShapeType="1"/>
                </p:cNvSpPr>
                <p:nvPr/>
              </p:nvSpPr>
              <p:spPr bwMode="auto">
                <a:xfrm>
                  <a:off x="868" y="2304"/>
                  <a:ext cx="184" cy="0"/>
                </a:xfrm>
                <a:prstGeom prst="line">
                  <a:avLst/>
                </a:prstGeom>
                <a:noFill/>
                <a:ln w="12700">
                  <a:solidFill>
                    <a:schemeClr val="bg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s-SV"/>
                </a:p>
              </p:txBody>
            </p:sp>
            <p:sp>
              <p:nvSpPr>
                <p:cNvPr id="18500" name="Line 73"/>
                <p:cNvSpPr>
                  <a:spLocks noChangeShapeType="1"/>
                </p:cNvSpPr>
                <p:nvPr/>
              </p:nvSpPr>
              <p:spPr bwMode="auto">
                <a:xfrm>
                  <a:off x="868" y="2976"/>
                  <a:ext cx="184" cy="0"/>
                </a:xfrm>
                <a:prstGeom prst="line">
                  <a:avLst/>
                </a:prstGeom>
                <a:noFill/>
                <a:ln w="12700">
                  <a:solidFill>
                    <a:schemeClr val="bg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s-SV"/>
                </a:p>
              </p:txBody>
            </p:sp>
          </p:grpSp>
        </p:grpSp>
        <p:sp>
          <p:nvSpPr>
            <p:cNvPr id="18490" name="Line 74"/>
            <p:cNvSpPr>
              <a:spLocks noChangeShapeType="1"/>
            </p:cNvSpPr>
            <p:nvPr/>
          </p:nvSpPr>
          <p:spPr bwMode="auto">
            <a:xfrm>
              <a:off x="2215" y="3159"/>
              <a:ext cx="608"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SV"/>
            </a:p>
          </p:txBody>
        </p:sp>
        <p:sp>
          <p:nvSpPr>
            <p:cNvPr id="18491" name="Line 75"/>
            <p:cNvSpPr>
              <a:spLocks noChangeShapeType="1"/>
            </p:cNvSpPr>
            <p:nvPr/>
          </p:nvSpPr>
          <p:spPr bwMode="auto">
            <a:xfrm>
              <a:off x="3895" y="2343"/>
              <a:ext cx="128" cy="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s-SV"/>
            </a:p>
          </p:txBody>
        </p:sp>
        <p:sp>
          <p:nvSpPr>
            <p:cNvPr id="18492" name="Line 76"/>
            <p:cNvSpPr>
              <a:spLocks noChangeShapeType="1"/>
            </p:cNvSpPr>
            <p:nvPr/>
          </p:nvSpPr>
          <p:spPr bwMode="auto">
            <a:xfrm>
              <a:off x="4567" y="2343"/>
              <a:ext cx="224" cy="0"/>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SV"/>
            </a:p>
          </p:txBody>
        </p:sp>
        <p:sp>
          <p:nvSpPr>
            <p:cNvPr id="18493" name="Line 77"/>
            <p:cNvSpPr>
              <a:spLocks noChangeShapeType="1"/>
            </p:cNvSpPr>
            <p:nvPr/>
          </p:nvSpPr>
          <p:spPr bwMode="auto">
            <a:xfrm>
              <a:off x="5087" y="2783"/>
              <a:ext cx="0" cy="224"/>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s-SV"/>
            </a:p>
          </p:txBody>
        </p:sp>
        <p:sp>
          <p:nvSpPr>
            <p:cNvPr id="18494" name="Rectangle 78"/>
            <p:cNvSpPr>
              <a:spLocks noChangeArrowheads="1"/>
            </p:cNvSpPr>
            <p:nvPr/>
          </p:nvSpPr>
          <p:spPr bwMode="auto">
            <a:xfrm>
              <a:off x="288" y="4072"/>
              <a:ext cx="910"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endParaRPr lang="es-SV"/>
            </a:p>
          </p:txBody>
        </p:sp>
      </p:grpSp>
      <p:sp>
        <p:nvSpPr>
          <p:cNvPr id="20575" name="Rectangle 95"/>
          <p:cNvSpPr>
            <a:spLocks noChangeArrowheads="1"/>
          </p:cNvSpPr>
          <p:nvPr/>
        </p:nvSpPr>
        <p:spPr bwMode="auto">
          <a:xfrm>
            <a:off x="685800" y="76200"/>
            <a:ext cx="7772400" cy="1295400"/>
          </a:xfrm>
          <a:prstGeom prst="rect">
            <a:avLst/>
          </a:prstGeom>
          <a:noFill/>
          <a:ln w="12700">
            <a:noFill/>
            <a:miter lim="800000"/>
            <a:headEnd/>
            <a:tailEnd/>
          </a:ln>
          <a:effectLst/>
        </p:spPr>
        <p:txBody>
          <a:bodyPr lIns="90488" tIns="44450" rIns="90488" bIns="44450" anchor="ctr"/>
          <a:lstStyle/>
          <a:p>
            <a:pPr algn="ctr">
              <a:defRPr/>
            </a:pPr>
            <a:r>
              <a:rPr lang="en-US" sz="3200" b="1">
                <a:solidFill>
                  <a:srgbClr val="FAFD00"/>
                </a:solidFill>
                <a:effectLst>
                  <a:outerShdw blurRad="38100" dist="38100" dir="2700000" algn="tl">
                    <a:srgbClr val="000000"/>
                  </a:outerShdw>
                </a:effectLst>
              </a:rPr>
              <a:t>Datos del TPS para aplicaciones del MIS</a:t>
            </a:r>
          </a:p>
        </p:txBody>
      </p:sp>
    </p:spTree>
    <p:extLst>
      <p:ext uri="{BB962C8B-B14F-4D97-AF65-F5344CB8AC3E}">
        <p14:creationId xmlns:p14="http://schemas.microsoft.com/office/powerpoint/2010/main" val="3821967102"/>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1"/>
          <p:cNvGrpSpPr>
            <a:grpSpLocks/>
          </p:cNvGrpSpPr>
          <p:nvPr/>
        </p:nvGrpSpPr>
        <p:grpSpPr bwMode="auto">
          <a:xfrm flipH="1">
            <a:off x="7467600" y="1981200"/>
            <a:ext cx="1198563" cy="2257425"/>
            <a:chOff x="4224" y="2811"/>
            <a:chExt cx="755" cy="1422"/>
          </a:xfrm>
        </p:grpSpPr>
        <p:grpSp>
          <p:nvGrpSpPr>
            <p:cNvPr id="19461" name="Group 7"/>
            <p:cNvGrpSpPr>
              <a:grpSpLocks/>
            </p:cNvGrpSpPr>
            <p:nvPr/>
          </p:nvGrpSpPr>
          <p:grpSpPr bwMode="auto">
            <a:xfrm>
              <a:off x="4224" y="2811"/>
              <a:ext cx="710" cy="365"/>
              <a:chOff x="4224" y="2811"/>
              <a:chExt cx="710" cy="365"/>
            </a:xfrm>
          </p:grpSpPr>
          <p:sp>
            <p:nvSpPr>
              <p:cNvPr id="19513" name="Rectangle 8"/>
              <p:cNvSpPr>
                <a:spLocks noChangeArrowheads="1"/>
              </p:cNvSpPr>
              <p:nvPr/>
            </p:nvSpPr>
            <p:spPr bwMode="auto">
              <a:xfrm>
                <a:off x="4224" y="2811"/>
                <a:ext cx="710" cy="365"/>
              </a:xfrm>
              <a:prstGeom prst="rect">
                <a:avLst/>
              </a:prstGeom>
              <a:gradFill rotWithShape="0">
                <a:gsLst>
                  <a:gs pos="0">
                    <a:srgbClr val="004776"/>
                  </a:gs>
                  <a:gs pos="50000">
                    <a:srgbClr val="0099FF"/>
                  </a:gs>
                  <a:gs pos="100000">
                    <a:srgbClr val="004776"/>
                  </a:gs>
                </a:gsLst>
                <a:lin ang="2700000" scaled="1"/>
              </a:gradFill>
              <a:ln w="6350">
                <a:solidFill>
                  <a:srgbClr val="000000"/>
                </a:solidFill>
                <a:miter lim="800000"/>
                <a:headEnd/>
                <a:tailEnd/>
              </a:ln>
            </p:spPr>
            <p:txBody>
              <a:bodyPr/>
              <a:lstStyle/>
              <a:p>
                <a:endParaRPr lang="es-ES"/>
              </a:p>
            </p:txBody>
          </p:sp>
          <p:sp>
            <p:nvSpPr>
              <p:cNvPr id="19514" name="Freeform 9"/>
              <p:cNvSpPr>
                <a:spLocks/>
              </p:cNvSpPr>
              <p:nvPr/>
            </p:nvSpPr>
            <p:spPr bwMode="auto">
              <a:xfrm>
                <a:off x="4247" y="2835"/>
                <a:ext cx="660" cy="316"/>
              </a:xfrm>
              <a:custGeom>
                <a:avLst/>
                <a:gdLst>
                  <a:gd name="T0" fmla="*/ 0 w 1978"/>
                  <a:gd name="T1" fmla="*/ 316 h 947"/>
                  <a:gd name="T2" fmla="*/ 98 w 1978"/>
                  <a:gd name="T3" fmla="*/ 208 h 947"/>
                  <a:gd name="T4" fmla="*/ 196 w 1978"/>
                  <a:gd name="T5" fmla="*/ 245 h 947"/>
                  <a:gd name="T6" fmla="*/ 355 w 1978"/>
                  <a:gd name="T7" fmla="*/ 124 h 947"/>
                  <a:gd name="T8" fmla="*/ 526 w 1978"/>
                  <a:gd name="T9" fmla="*/ 99 h 947"/>
                  <a:gd name="T10" fmla="*/ 660 w 1978"/>
                  <a:gd name="T11" fmla="*/ 0 h 947"/>
                  <a:gd name="T12" fmla="*/ 0 60000 65536"/>
                  <a:gd name="T13" fmla="*/ 0 60000 65536"/>
                  <a:gd name="T14" fmla="*/ 0 60000 65536"/>
                  <a:gd name="T15" fmla="*/ 0 60000 65536"/>
                  <a:gd name="T16" fmla="*/ 0 60000 65536"/>
                  <a:gd name="T17" fmla="*/ 0 60000 65536"/>
                  <a:gd name="T18" fmla="*/ 0 w 1978"/>
                  <a:gd name="T19" fmla="*/ 0 h 947"/>
                  <a:gd name="T20" fmla="*/ 1978 w 1978"/>
                  <a:gd name="T21" fmla="*/ 947 h 947"/>
                </a:gdLst>
                <a:ahLst/>
                <a:cxnLst>
                  <a:cxn ang="T12">
                    <a:pos x="T0" y="T1"/>
                  </a:cxn>
                  <a:cxn ang="T13">
                    <a:pos x="T2" y="T3"/>
                  </a:cxn>
                  <a:cxn ang="T14">
                    <a:pos x="T4" y="T5"/>
                  </a:cxn>
                  <a:cxn ang="T15">
                    <a:pos x="T6" y="T7"/>
                  </a:cxn>
                  <a:cxn ang="T16">
                    <a:pos x="T8" y="T9"/>
                  </a:cxn>
                  <a:cxn ang="T17">
                    <a:pos x="T10" y="T11"/>
                  </a:cxn>
                </a:cxnLst>
                <a:rect l="T18" t="T19" r="T20" b="T21"/>
                <a:pathLst>
                  <a:path w="1978" h="947">
                    <a:moveTo>
                      <a:pt x="0" y="947"/>
                    </a:moveTo>
                    <a:lnTo>
                      <a:pt x="293" y="623"/>
                    </a:lnTo>
                    <a:lnTo>
                      <a:pt x="586" y="735"/>
                    </a:lnTo>
                    <a:lnTo>
                      <a:pt x="1065" y="373"/>
                    </a:lnTo>
                    <a:lnTo>
                      <a:pt x="1576" y="298"/>
                    </a:lnTo>
                    <a:lnTo>
                      <a:pt x="1978" y="0"/>
                    </a:lnTo>
                  </a:path>
                </a:pathLst>
              </a:custGeom>
              <a:gradFill rotWithShape="0">
                <a:gsLst>
                  <a:gs pos="0">
                    <a:srgbClr val="004776"/>
                  </a:gs>
                  <a:gs pos="50000">
                    <a:srgbClr val="0099FF"/>
                  </a:gs>
                  <a:gs pos="100000">
                    <a:srgbClr val="004776"/>
                  </a:gs>
                </a:gsLst>
                <a:lin ang="2700000" scaled="1"/>
              </a:gradFill>
              <a:ln w="22225">
                <a:solidFill>
                  <a:srgbClr val="FFFF00"/>
                </a:solidFill>
                <a:round/>
                <a:headEnd/>
                <a:tailEnd/>
              </a:ln>
            </p:spPr>
            <p:txBody>
              <a:bodyPr/>
              <a:lstStyle/>
              <a:p>
                <a:endParaRPr lang="es-SV"/>
              </a:p>
            </p:txBody>
          </p:sp>
        </p:grpSp>
        <p:grpSp>
          <p:nvGrpSpPr>
            <p:cNvPr id="19462" name="Group 10"/>
            <p:cNvGrpSpPr>
              <a:grpSpLocks/>
            </p:cNvGrpSpPr>
            <p:nvPr/>
          </p:nvGrpSpPr>
          <p:grpSpPr bwMode="auto">
            <a:xfrm>
              <a:off x="4565" y="4118"/>
              <a:ext cx="382" cy="115"/>
              <a:chOff x="4565" y="4118"/>
              <a:chExt cx="382" cy="115"/>
            </a:xfrm>
          </p:grpSpPr>
          <p:grpSp>
            <p:nvGrpSpPr>
              <p:cNvPr id="19503" name="Group 11"/>
              <p:cNvGrpSpPr>
                <a:grpSpLocks/>
              </p:cNvGrpSpPr>
              <p:nvPr/>
            </p:nvGrpSpPr>
            <p:grpSpPr bwMode="auto">
              <a:xfrm>
                <a:off x="4780" y="4118"/>
                <a:ext cx="167" cy="112"/>
                <a:chOff x="4780" y="4118"/>
                <a:chExt cx="167" cy="112"/>
              </a:xfrm>
            </p:grpSpPr>
            <p:sp>
              <p:nvSpPr>
                <p:cNvPr id="19509" name="Freeform 12"/>
                <p:cNvSpPr>
                  <a:spLocks/>
                </p:cNvSpPr>
                <p:nvPr/>
              </p:nvSpPr>
              <p:spPr bwMode="auto">
                <a:xfrm>
                  <a:off x="4780" y="4118"/>
                  <a:ext cx="167" cy="112"/>
                </a:xfrm>
                <a:custGeom>
                  <a:avLst/>
                  <a:gdLst>
                    <a:gd name="T0" fmla="*/ 70 w 500"/>
                    <a:gd name="T1" fmla="*/ 17 h 336"/>
                    <a:gd name="T2" fmla="*/ 76 w 500"/>
                    <a:gd name="T3" fmla="*/ 31 h 336"/>
                    <a:gd name="T4" fmla="*/ 118 w 500"/>
                    <a:gd name="T5" fmla="*/ 65 h 336"/>
                    <a:gd name="T6" fmla="*/ 165 w 500"/>
                    <a:gd name="T7" fmla="*/ 88 h 336"/>
                    <a:gd name="T8" fmla="*/ 167 w 500"/>
                    <a:gd name="T9" fmla="*/ 103 h 336"/>
                    <a:gd name="T10" fmla="*/ 136 w 500"/>
                    <a:gd name="T11" fmla="*/ 112 h 336"/>
                    <a:gd name="T12" fmla="*/ 95 w 500"/>
                    <a:gd name="T13" fmla="*/ 109 h 336"/>
                    <a:gd name="T14" fmla="*/ 64 w 500"/>
                    <a:gd name="T15" fmla="*/ 102 h 336"/>
                    <a:gd name="T16" fmla="*/ 46 w 500"/>
                    <a:gd name="T17" fmla="*/ 87 h 336"/>
                    <a:gd name="T18" fmla="*/ 38 w 500"/>
                    <a:gd name="T19" fmla="*/ 90 h 336"/>
                    <a:gd name="T20" fmla="*/ 3 w 500"/>
                    <a:gd name="T21" fmla="*/ 84 h 336"/>
                    <a:gd name="T22" fmla="*/ 0 w 500"/>
                    <a:gd name="T23" fmla="*/ 74 h 336"/>
                    <a:gd name="T24" fmla="*/ 0 w 500"/>
                    <a:gd name="T25" fmla="*/ 53 h 336"/>
                    <a:gd name="T26" fmla="*/ 5 w 500"/>
                    <a:gd name="T27" fmla="*/ 40 h 336"/>
                    <a:gd name="T28" fmla="*/ 12 w 500"/>
                    <a:gd name="T29" fmla="*/ 0 h 336"/>
                    <a:gd name="T30" fmla="*/ 70 w 500"/>
                    <a:gd name="T31" fmla="*/ 17 h 3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0"/>
                    <a:gd name="T49" fmla="*/ 0 h 336"/>
                    <a:gd name="T50" fmla="*/ 500 w 500"/>
                    <a:gd name="T51" fmla="*/ 336 h 3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0" h="336">
                      <a:moveTo>
                        <a:pt x="209" y="52"/>
                      </a:moveTo>
                      <a:lnTo>
                        <a:pt x="229" y="92"/>
                      </a:lnTo>
                      <a:lnTo>
                        <a:pt x="354" y="196"/>
                      </a:lnTo>
                      <a:lnTo>
                        <a:pt x="494" y="263"/>
                      </a:lnTo>
                      <a:lnTo>
                        <a:pt x="500" y="309"/>
                      </a:lnTo>
                      <a:lnTo>
                        <a:pt x="406" y="336"/>
                      </a:lnTo>
                      <a:lnTo>
                        <a:pt x="283" y="328"/>
                      </a:lnTo>
                      <a:lnTo>
                        <a:pt x="193" y="305"/>
                      </a:lnTo>
                      <a:lnTo>
                        <a:pt x="137" y="261"/>
                      </a:lnTo>
                      <a:lnTo>
                        <a:pt x="114" y="271"/>
                      </a:lnTo>
                      <a:lnTo>
                        <a:pt x="9" y="253"/>
                      </a:lnTo>
                      <a:lnTo>
                        <a:pt x="0" y="223"/>
                      </a:lnTo>
                      <a:lnTo>
                        <a:pt x="0" y="160"/>
                      </a:lnTo>
                      <a:lnTo>
                        <a:pt x="14" y="120"/>
                      </a:lnTo>
                      <a:lnTo>
                        <a:pt x="37" y="0"/>
                      </a:lnTo>
                      <a:lnTo>
                        <a:pt x="209" y="52"/>
                      </a:lnTo>
                      <a:close/>
                    </a:path>
                  </a:pathLst>
                </a:custGeom>
                <a:solidFill>
                  <a:srgbClr val="404040"/>
                </a:solidFill>
                <a:ln w="6350">
                  <a:solidFill>
                    <a:srgbClr val="000000"/>
                  </a:solidFill>
                  <a:round/>
                  <a:headEnd/>
                  <a:tailEnd/>
                </a:ln>
              </p:spPr>
              <p:txBody>
                <a:bodyPr/>
                <a:lstStyle/>
                <a:p>
                  <a:endParaRPr lang="es-SV"/>
                </a:p>
              </p:txBody>
            </p:sp>
            <p:sp>
              <p:nvSpPr>
                <p:cNvPr id="19510" name="Freeform 13"/>
                <p:cNvSpPr>
                  <a:spLocks/>
                </p:cNvSpPr>
                <p:nvPr/>
              </p:nvSpPr>
              <p:spPr bwMode="auto">
                <a:xfrm>
                  <a:off x="4829" y="4159"/>
                  <a:ext cx="62" cy="35"/>
                </a:xfrm>
                <a:custGeom>
                  <a:avLst/>
                  <a:gdLst>
                    <a:gd name="T0" fmla="*/ 35 w 184"/>
                    <a:gd name="T1" fmla="*/ 0 h 105"/>
                    <a:gd name="T2" fmla="*/ 6 w 184"/>
                    <a:gd name="T3" fmla="*/ 6 h 105"/>
                    <a:gd name="T4" fmla="*/ 0 w 184"/>
                    <a:gd name="T5" fmla="*/ 13 h 105"/>
                    <a:gd name="T6" fmla="*/ 17 w 184"/>
                    <a:gd name="T7" fmla="*/ 25 h 105"/>
                    <a:gd name="T8" fmla="*/ 29 w 184"/>
                    <a:gd name="T9" fmla="*/ 35 h 105"/>
                    <a:gd name="T10" fmla="*/ 62 w 184"/>
                    <a:gd name="T11" fmla="*/ 26 h 105"/>
                    <a:gd name="T12" fmla="*/ 35 w 184"/>
                    <a:gd name="T13" fmla="*/ 0 h 105"/>
                    <a:gd name="T14" fmla="*/ 0 60000 65536"/>
                    <a:gd name="T15" fmla="*/ 0 60000 65536"/>
                    <a:gd name="T16" fmla="*/ 0 60000 65536"/>
                    <a:gd name="T17" fmla="*/ 0 60000 65536"/>
                    <a:gd name="T18" fmla="*/ 0 60000 65536"/>
                    <a:gd name="T19" fmla="*/ 0 60000 65536"/>
                    <a:gd name="T20" fmla="*/ 0 60000 65536"/>
                    <a:gd name="T21" fmla="*/ 0 w 184"/>
                    <a:gd name="T22" fmla="*/ 0 h 105"/>
                    <a:gd name="T23" fmla="*/ 184 w 184"/>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4" h="105">
                      <a:moveTo>
                        <a:pt x="103" y="0"/>
                      </a:moveTo>
                      <a:lnTo>
                        <a:pt x="19" y="19"/>
                      </a:lnTo>
                      <a:lnTo>
                        <a:pt x="0" y="39"/>
                      </a:lnTo>
                      <a:lnTo>
                        <a:pt x="50" y="75"/>
                      </a:lnTo>
                      <a:lnTo>
                        <a:pt x="87" y="105"/>
                      </a:lnTo>
                      <a:lnTo>
                        <a:pt x="184" y="78"/>
                      </a:lnTo>
                      <a:lnTo>
                        <a:pt x="103"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9511" name="Freeform 14"/>
                <p:cNvSpPr>
                  <a:spLocks/>
                </p:cNvSpPr>
                <p:nvPr/>
              </p:nvSpPr>
              <p:spPr bwMode="auto">
                <a:xfrm>
                  <a:off x="4860" y="4187"/>
                  <a:ext cx="79" cy="22"/>
                </a:xfrm>
                <a:custGeom>
                  <a:avLst/>
                  <a:gdLst>
                    <a:gd name="T0" fmla="*/ 0 w 237"/>
                    <a:gd name="T1" fmla="*/ 10 h 66"/>
                    <a:gd name="T2" fmla="*/ 27 w 237"/>
                    <a:gd name="T3" fmla="*/ 18 h 66"/>
                    <a:gd name="T4" fmla="*/ 48 w 237"/>
                    <a:gd name="T5" fmla="*/ 22 h 66"/>
                    <a:gd name="T6" fmla="*/ 71 w 237"/>
                    <a:gd name="T7" fmla="*/ 21 h 66"/>
                    <a:gd name="T8" fmla="*/ 79 w 237"/>
                    <a:gd name="T9" fmla="*/ 19 h 66"/>
                    <a:gd name="T10" fmla="*/ 36 w 237"/>
                    <a:gd name="T11" fmla="*/ 0 h 66"/>
                    <a:gd name="T12" fmla="*/ 0 w 237"/>
                    <a:gd name="T13" fmla="*/ 10 h 66"/>
                    <a:gd name="T14" fmla="*/ 0 60000 65536"/>
                    <a:gd name="T15" fmla="*/ 0 60000 65536"/>
                    <a:gd name="T16" fmla="*/ 0 60000 65536"/>
                    <a:gd name="T17" fmla="*/ 0 60000 65536"/>
                    <a:gd name="T18" fmla="*/ 0 60000 65536"/>
                    <a:gd name="T19" fmla="*/ 0 60000 65536"/>
                    <a:gd name="T20" fmla="*/ 0 60000 65536"/>
                    <a:gd name="T21" fmla="*/ 0 w 237"/>
                    <a:gd name="T22" fmla="*/ 0 h 66"/>
                    <a:gd name="T23" fmla="*/ 237 w 237"/>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7" h="66">
                      <a:moveTo>
                        <a:pt x="0" y="31"/>
                      </a:moveTo>
                      <a:lnTo>
                        <a:pt x="80" y="55"/>
                      </a:lnTo>
                      <a:lnTo>
                        <a:pt x="144" y="66"/>
                      </a:lnTo>
                      <a:lnTo>
                        <a:pt x="212" y="62"/>
                      </a:lnTo>
                      <a:lnTo>
                        <a:pt x="237" y="58"/>
                      </a:lnTo>
                      <a:lnTo>
                        <a:pt x="108" y="0"/>
                      </a:lnTo>
                      <a:lnTo>
                        <a:pt x="0" y="31"/>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9512" name="Freeform 15"/>
                <p:cNvSpPr>
                  <a:spLocks/>
                </p:cNvSpPr>
                <p:nvPr/>
              </p:nvSpPr>
              <p:spPr bwMode="auto">
                <a:xfrm>
                  <a:off x="4783" y="4162"/>
                  <a:ext cx="161" cy="63"/>
                </a:xfrm>
                <a:custGeom>
                  <a:avLst/>
                  <a:gdLst>
                    <a:gd name="T0" fmla="*/ 4 w 483"/>
                    <a:gd name="T1" fmla="*/ 0 h 190"/>
                    <a:gd name="T2" fmla="*/ 17 w 483"/>
                    <a:gd name="T3" fmla="*/ 8 h 190"/>
                    <a:gd name="T4" fmla="*/ 42 w 483"/>
                    <a:gd name="T5" fmla="*/ 13 h 190"/>
                    <a:gd name="T6" fmla="*/ 56 w 483"/>
                    <a:gd name="T7" fmla="*/ 21 h 190"/>
                    <a:gd name="T8" fmla="*/ 67 w 483"/>
                    <a:gd name="T9" fmla="*/ 33 h 190"/>
                    <a:gd name="T10" fmla="*/ 83 w 483"/>
                    <a:gd name="T11" fmla="*/ 42 h 190"/>
                    <a:gd name="T12" fmla="*/ 106 w 483"/>
                    <a:gd name="T13" fmla="*/ 47 h 190"/>
                    <a:gd name="T14" fmla="*/ 127 w 483"/>
                    <a:gd name="T15" fmla="*/ 50 h 190"/>
                    <a:gd name="T16" fmla="*/ 145 w 483"/>
                    <a:gd name="T17" fmla="*/ 49 h 190"/>
                    <a:gd name="T18" fmla="*/ 161 w 483"/>
                    <a:gd name="T19" fmla="*/ 48 h 190"/>
                    <a:gd name="T20" fmla="*/ 160 w 483"/>
                    <a:gd name="T21" fmla="*/ 55 h 190"/>
                    <a:gd name="T22" fmla="*/ 135 w 483"/>
                    <a:gd name="T23" fmla="*/ 63 h 190"/>
                    <a:gd name="T24" fmla="*/ 111 w 483"/>
                    <a:gd name="T25" fmla="*/ 63 h 190"/>
                    <a:gd name="T26" fmla="*/ 80 w 483"/>
                    <a:gd name="T27" fmla="*/ 60 h 190"/>
                    <a:gd name="T28" fmla="*/ 60 w 483"/>
                    <a:gd name="T29" fmla="*/ 53 h 190"/>
                    <a:gd name="T30" fmla="*/ 47 w 483"/>
                    <a:gd name="T31" fmla="*/ 39 h 190"/>
                    <a:gd name="T32" fmla="*/ 37 w 483"/>
                    <a:gd name="T33" fmla="*/ 37 h 190"/>
                    <a:gd name="T34" fmla="*/ 17 w 483"/>
                    <a:gd name="T35" fmla="*/ 35 h 190"/>
                    <a:gd name="T36" fmla="*/ 0 w 483"/>
                    <a:gd name="T37" fmla="*/ 30 h 190"/>
                    <a:gd name="T38" fmla="*/ 0 w 483"/>
                    <a:gd name="T39" fmla="*/ 14 h 190"/>
                    <a:gd name="T40" fmla="*/ 4 w 483"/>
                    <a:gd name="T41" fmla="*/ 0 h 1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3"/>
                    <a:gd name="T64" fmla="*/ 0 h 190"/>
                    <a:gd name="T65" fmla="*/ 483 w 483"/>
                    <a:gd name="T66" fmla="*/ 190 h 1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3" h="190">
                      <a:moveTo>
                        <a:pt x="13" y="0"/>
                      </a:moveTo>
                      <a:lnTo>
                        <a:pt x="50" y="23"/>
                      </a:lnTo>
                      <a:lnTo>
                        <a:pt x="126" y="40"/>
                      </a:lnTo>
                      <a:lnTo>
                        <a:pt x="169" y="63"/>
                      </a:lnTo>
                      <a:lnTo>
                        <a:pt x="202" y="99"/>
                      </a:lnTo>
                      <a:lnTo>
                        <a:pt x="250" y="126"/>
                      </a:lnTo>
                      <a:lnTo>
                        <a:pt x="318" y="143"/>
                      </a:lnTo>
                      <a:lnTo>
                        <a:pt x="381" y="150"/>
                      </a:lnTo>
                      <a:lnTo>
                        <a:pt x="435" y="149"/>
                      </a:lnTo>
                      <a:lnTo>
                        <a:pt x="483" y="145"/>
                      </a:lnTo>
                      <a:lnTo>
                        <a:pt x="479" y="165"/>
                      </a:lnTo>
                      <a:lnTo>
                        <a:pt x="405" y="189"/>
                      </a:lnTo>
                      <a:lnTo>
                        <a:pt x="334" y="190"/>
                      </a:lnTo>
                      <a:lnTo>
                        <a:pt x="241" y="181"/>
                      </a:lnTo>
                      <a:lnTo>
                        <a:pt x="181" y="161"/>
                      </a:lnTo>
                      <a:lnTo>
                        <a:pt x="141" y="118"/>
                      </a:lnTo>
                      <a:lnTo>
                        <a:pt x="110" y="111"/>
                      </a:lnTo>
                      <a:lnTo>
                        <a:pt x="52" y="107"/>
                      </a:lnTo>
                      <a:lnTo>
                        <a:pt x="0" y="90"/>
                      </a:lnTo>
                      <a:lnTo>
                        <a:pt x="0" y="43"/>
                      </a:lnTo>
                      <a:lnTo>
                        <a:pt x="13"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grpSp>
          <p:grpSp>
            <p:nvGrpSpPr>
              <p:cNvPr id="19504" name="Group 16"/>
              <p:cNvGrpSpPr>
                <a:grpSpLocks/>
              </p:cNvGrpSpPr>
              <p:nvPr/>
            </p:nvGrpSpPr>
            <p:grpSpPr bwMode="auto">
              <a:xfrm>
                <a:off x="4565" y="4131"/>
                <a:ext cx="158" cy="102"/>
                <a:chOff x="4565" y="4131"/>
                <a:chExt cx="158" cy="102"/>
              </a:xfrm>
            </p:grpSpPr>
            <p:sp>
              <p:nvSpPr>
                <p:cNvPr id="19505" name="Freeform 17"/>
                <p:cNvSpPr>
                  <a:spLocks/>
                </p:cNvSpPr>
                <p:nvPr/>
              </p:nvSpPr>
              <p:spPr bwMode="auto">
                <a:xfrm>
                  <a:off x="4565" y="4131"/>
                  <a:ext cx="158" cy="102"/>
                </a:xfrm>
                <a:custGeom>
                  <a:avLst/>
                  <a:gdLst>
                    <a:gd name="T0" fmla="*/ 77 w 474"/>
                    <a:gd name="T1" fmla="*/ 5 h 305"/>
                    <a:gd name="T2" fmla="*/ 56 w 474"/>
                    <a:gd name="T3" fmla="*/ 31 h 305"/>
                    <a:gd name="T4" fmla="*/ 43 w 474"/>
                    <a:gd name="T5" fmla="*/ 48 h 305"/>
                    <a:gd name="T6" fmla="*/ 19 w 474"/>
                    <a:gd name="T7" fmla="*/ 59 h 305"/>
                    <a:gd name="T8" fmla="*/ 0 w 474"/>
                    <a:gd name="T9" fmla="*/ 77 h 305"/>
                    <a:gd name="T10" fmla="*/ 1 w 474"/>
                    <a:gd name="T11" fmla="*/ 93 h 305"/>
                    <a:gd name="T12" fmla="*/ 15 w 474"/>
                    <a:gd name="T13" fmla="*/ 99 h 305"/>
                    <a:gd name="T14" fmla="*/ 29 w 474"/>
                    <a:gd name="T15" fmla="*/ 102 h 305"/>
                    <a:gd name="T16" fmla="*/ 59 w 474"/>
                    <a:gd name="T17" fmla="*/ 101 h 305"/>
                    <a:gd name="T18" fmla="*/ 79 w 474"/>
                    <a:gd name="T19" fmla="*/ 95 h 305"/>
                    <a:gd name="T20" fmla="*/ 98 w 474"/>
                    <a:gd name="T21" fmla="*/ 85 h 305"/>
                    <a:gd name="T22" fmla="*/ 113 w 474"/>
                    <a:gd name="T23" fmla="*/ 71 h 305"/>
                    <a:gd name="T24" fmla="*/ 125 w 474"/>
                    <a:gd name="T25" fmla="*/ 73 h 305"/>
                    <a:gd name="T26" fmla="*/ 154 w 474"/>
                    <a:gd name="T27" fmla="*/ 63 h 305"/>
                    <a:gd name="T28" fmla="*/ 158 w 474"/>
                    <a:gd name="T29" fmla="*/ 50 h 305"/>
                    <a:gd name="T30" fmla="*/ 156 w 474"/>
                    <a:gd name="T31" fmla="*/ 29 h 305"/>
                    <a:gd name="T32" fmla="*/ 144 w 474"/>
                    <a:gd name="T33" fmla="*/ 0 h 305"/>
                    <a:gd name="T34" fmla="*/ 77 w 474"/>
                    <a:gd name="T35" fmla="*/ 5 h 3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4"/>
                    <a:gd name="T55" fmla="*/ 0 h 305"/>
                    <a:gd name="T56" fmla="*/ 474 w 474"/>
                    <a:gd name="T57" fmla="*/ 305 h 30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4" h="305">
                      <a:moveTo>
                        <a:pt x="230" y="16"/>
                      </a:moveTo>
                      <a:lnTo>
                        <a:pt x="167" y="92"/>
                      </a:lnTo>
                      <a:lnTo>
                        <a:pt x="129" y="143"/>
                      </a:lnTo>
                      <a:lnTo>
                        <a:pt x="56" y="176"/>
                      </a:lnTo>
                      <a:lnTo>
                        <a:pt x="0" y="229"/>
                      </a:lnTo>
                      <a:lnTo>
                        <a:pt x="4" y="277"/>
                      </a:lnTo>
                      <a:lnTo>
                        <a:pt x="44" y="297"/>
                      </a:lnTo>
                      <a:lnTo>
                        <a:pt x="88" y="305"/>
                      </a:lnTo>
                      <a:lnTo>
                        <a:pt x="177" y="301"/>
                      </a:lnTo>
                      <a:lnTo>
                        <a:pt x="238" y="285"/>
                      </a:lnTo>
                      <a:lnTo>
                        <a:pt x="294" y="253"/>
                      </a:lnTo>
                      <a:lnTo>
                        <a:pt x="338" y="211"/>
                      </a:lnTo>
                      <a:lnTo>
                        <a:pt x="375" y="217"/>
                      </a:lnTo>
                      <a:lnTo>
                        <a:pt x="462" y="189"/>
                      </a:lnTo>
                      <a:lnTo>
                        <a:pt x="474" y="151"/>
                      </a:lnTo>
                      <a:lnTo>
                        <a:pt x="468" y="88"/>
                      </a:lnTo>
                      <a:lnTo>
                        <a:pt x="433" y="0"/>
                      </a:lnTo>
                      <a:lnTo>
                        <a:pt x="230" y="16"/>
                      </a:lnTo>
                      <a:close/>
                    </a:path>
                  </a:pathLst>
                </a:custGeom>
                <a:solidFill>
                  <a:srgbClr val="404040"/>
                </a:solidFill>
                <a:ln w="6350">
                  <a:solidFill>
                    <a:srgbClr val="000000"/>
                  </a:solidFill>
                  <a:round/>
                  <a:headEnd/>
                  <a:tailEnd/>
                </a:ln>
              </p:spPr>
              <p:txBody>
                <a:bodyPr/>
                <a:lstStyle/>
                <a:p>
                  <a:endParaRPr lang="es-SV"/>
                </a:p>
              </p:txBody>
            </p:sp>
            <p:sp>
              <p:nvSpPr>
                <p:cNvPr id="19506" name="Freeform 18"/>
                <p:cNvSpPr>
                  <a:spLocks/>
                </p:cNvSpPr>
                <p:nvPr/>
              </p:nvSpPr>
              <p:spPr bwMode="auto">
                <a:xfrm>
                  <a:off x="4569" y="4183"/>
                  <a:ext cx="86" cy="29"/>
                </a:xfrm>
                <a:custGeom>
                  <a:avLst/>
                  <a:gdLst>
                    <a:gd name="T0" fmla="*/ 38 w 257"/>
                    <a:gd name="T1" fmla="*/ 0 h 86"/>
                    <a:gd name="T2" fmla="*/ 19 w 257"/>
                    <a:gd name="T3" fmla="*/ 10 h 86"/>
                    <a:gd name="T4" fmla="*/ 0 w 257"/>
                    <a:gd name="T5" fmla="*/ 23 h 86"/>
                    <a:gd name="T6" fmla="*/ 9 w 257"/>
                    <a:gd name="T7" fmla="*/ 26 h 86"/>
                    <a:gd name="T8" fmla="*/ 30 w 257"/>
                    <a:gd name="T9" fmla="*/ 29 h 86"/>
                    <a:gd name="T10" fmla="*/ 57 w 257"/>
                    <a:gd name="T11" fmla="*/ 26 h 86"/>
                    <a:gd name="T12" fmla="*/ 79 w 257"/>
                    <a:gd name="T13" fmla="*/ 13 h 86"/>
                    <a:gd name="T14" fmla="*/ 86 w 257"/>
                    <a:gd name="T15" fmla="*/ 5 h 86"/>
                    <a:gd name="T16" fmla="*/ 61 w 257"/>
                    <a:gd name="T17" fmla="*/ 2 h 86"/>
                    <a:gd name="T18" fmla="*/ 38 w 257"/>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7"/>
                    <a:gd name="T31" fmla="*/ 0 h 86"/>
                    <a:gd name="T32" fmla="*/ 257 w 257"/>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7" h="86">
                      <a:moveTo>
                        <a:pt x="114" y="0"/>
                      </a:moveTo>
                      <a:lnTo>
                        <a:pt x="56" y="30"/>
                      </a:lnTo>
                      <a:lnTo>
                        <a:pt x="0" y="69"/>
                      </a:lnTo>
                      <a:lnTo>
                        <a:pt x="27" y="78"/>
                      </a:lnTo>
                      <a:lnTo>
                        <a:pt x="89" y="86"/>
                      </a:lnTo>
                      <a:lnTo>
                        <a:pt x="169" y="78"/>
                      </a:lnTo>
                      <a:lnTo>
                        <a:pt x="236" y="39"/>
                      </a:lnTo>
                      <a:lnTo>
                        <a:pt x="257" y="16"/>
                      </a:lnTo>
                      <a:lnTo>
                        <a:pt x="181" y="7"/>
                      </a:lnTo>
                      <a:lnTo>
                        <a:pt x="114"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9507" name="Freeform 19"/>
                <p:cNvSpPr>
                  <a:spLocks/>
                </p:cNvSpPr>
                <p:nvPr/>
              </p:nvSpPr>
              <p:spPr bwMode="auto">
                <a:xfrm>
                  <a:off x="4615" y="4154"/>
                  <a:ext cx="56" cy="30"/>
                </a:xfrm>
                <a:custGeom>
                  <a:avLst/>
                  <a:gdLst>
                    <a:gd name="T0" fmla="*/ 16 w 170"/>
                    <a:gd name="T1" fmla="*/ 0 h 90"/>
                    <a:gd name="T2" fmla="*/ 4 w 170"/>
                    <a:gd name="T3" fmla="*/ 18 h 90"/>
                    <a:gd name="T4" fmla="*/ 0 w 170"/>
                    <a:gd name="T5" fmla="*/ 25 h 90"/>
                    <a:gd name="T6" fmla="*/ 17 w 170"/>
                    <a:gd name="T7" fmla="*/ 26 h 90"/>
                    <a:gd name="T8" fmla="*/ 44 w 170"/>
                    <a:gd name="T9" fmla="*/ 30 h 90"/>
                    <a:gd name="T10" fmla="*/ 54 w 170"/>
                    <a:gd name="T11" fmla="*/ 17 h 90"/>
                    <a:gd name="T12" fmla="*/ 56 w 170"/>
                    <a:gd name="T13" fmla="*/ 7 h 90"/>
                    <a:gd name="T14" fmla="*/ 40 w 170"/>
                    <a:gd name="T15" fmla="*/ 8 h 90"/>
                    <a:gd name="T16" fmla="*/ 23 w 170"/>
                    <a:gd name="T17" fmla="*/ 8 h 90"/>
                    <a:gd name="T18" fmla="*/ 16 w 1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
                    <a:gd name="T31" fmla="*/ 0 h 90"/>
                    <a:gd name="T32" fmla="*/ 170 w 17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 h="90">
                      <a:moveTo>
                        <a:pt x="50" y="0"/>
                      </a:moveTo>
                      <a:lnTo>
                        <a:pt x="12" y="54"/>
                      </a:lnTo>
                      <a:lnTo>
                        <a:pt x="0" y="76"/>
                      </a:lnTo>
                      <a:lnTo>
                        <a:pt x="53" y="78"/>
                      </a:lnTo>
                      <a:lnTo>
                        <a:pt x="133" y="90"/>
                      </a:lnTo>
                      <a:lnTo>
                        <a:pt x="164" y="50"/>
                      </a:lnTo>
                      <a:lnTo>
                        <a:pt x="170" y="20"/>
                      </a:lnTo>
                      <a:lnTo>
                        <a:pt x="121" y="23"/>
                      </a:lnTo>
                      <a:lnTo>
                        <a:pt x="70" y="23"/>
                      </a:lnTo>
                      <a:lnTo>
                        <a:pt x="5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9508" name="Freeform 20"/>
                <p:cNvSpPr>
                  <a:spLocks/>
                </p:cNvSpPr>
                <p:nvPr/>
              </p:nvSpPr>
              <p:spPr bwMode="auto">
                <a:xfrm>
                  <a:off x="4568" y="4159"/>
                  <a:ext cx="150" cy="68"/>
                </a:xfrm>
                <a:custGeom>
                  <a:avLst/>
                  <a:gdLst>
                    <a:gd name="T0" fmla="*/ 147 w 452"/>
                    <a:gd name="T1" fmla="*/ 0 h 206"/>
                    <a:gd name="T2" fmla="*/ 134 w 452"/>
                    <a:gd name="T3" fmla="*/ 8 h 206"/>
                    <a:gd name="T4" fmla="*/ 110 w 452"/>
                    <a:gd name="T5" fmla="*/ 15 h 206"/>
                    <a:gd name="T6" fmla="*/ 102 w 452"/>
                    <a:gd name="T7" fmla="*/ 16 h 206"/>
                    <a:gd name="T8" fmla="*/ 91 w 452"/>
                    <a:gd name="T9" fmla="*/ 33 h 206"/>
                    <a:gd name="T10" fmla="*/ 76 w 452"/>
                    <a:gd name="T11" fmla="*/ 46 h 206"/>
                    <a:gd name="T12" fmla="*/ 63 w 452"/>
                    <a:gd name="T13" fmla="*/ 52 h 206"/>
                    <a:gd name="T14" fmla="*/ 40 w 452"/>
                    <a:gd name="T15" fmla="*/ 56 h 206"/>
                    <a:gd name="T16" fmla="*/ 26 w 452"/>
                    <a:gd name="T17" fmla="*/ 56 h 206"/>
                    <a:gd name="T18" fmla="*/ 7 w 452"/>
                    <a:gd name="T19" fmla="*/ 54 h 206"/>
                    <a:gd name="T20" fmla="*/ 0 w 452"/>
                    <a:gd name="T21" fmla="*/ 52 h 206"/>
                    <a:gd name="T22" fmla="*/ 2 w 452"/>
                    <a:gd name="T23" fmla="*/ 60 h 206"/>
                    <a:gd name="T24" fmla="*/ 15 w 452"/>
                    <a:gd name="T25" fmla="*/ 67 h 206"/>
                    <a:gd name="T26" fmla="*/ 32 w 452"/>
                    <a:gd name="T27" fmla="*/ 68 h 206"/>
                    <a:gd name="T28" fmla="*/ 59 w 452"/>
                    <a:gd name="T29" fmla="*/ 65 h 206"/>
                    <a:gd name="T30" fmla="*/ 83 w 452"/>
                    <a:gd name="T31" fmla="*/ 57 h 206"/>
                    <a:gd name="T32" fmla="*/ 98 w 452"/>
                    <a:gd name="T33" fmla="*/ 46 h 206"/>
                    <a:gd name="T34" fmla="*/ 108 w 452"/>
                    <a:gd name="T35" fmla="*/ 38 h 206"/>
                    <a:gd name="T36" fmla="*/ 122 w 452"/>
                    <a:gd name="T37" fmla="*/ 34 h 206"/>
                    <a:gd name="T38" fmla="*/ 138 w 452"/>
                    <a:gd name="T39" fmla="*/ 30 h 206"/>
                    <a:gd name="T40" fmla="*/ 150 w 452"/>
                    <a:gd name="T41" fmla="*/ 25 h 206"/>
                    <a:gd name="T42" fmla="*/ 150 w 452"/>
                    <a:gd name="T43" fmla="*/ 14 h 206"/>
                    <a:gd name="T44" fmla="*/ 147 w 452"/>
                    <a:gd name="T45" fmla="*/ 0 h 2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52"/>
                    <a:gd name="T70" fmla="*/ 0 h 206"/>
                    <a:gd name="T71" fmla="*/ 452 w 452"/>
                    <a:gd name="T72" fmla="*/ 206 h 20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52" h="206">
                      <a:moveTo>
                        <a:pt x="443" y="0"/>
                      </a:moveTo>
                      <a:lnTo>
                        <a:pt x="403" y="25"/>
                      </a:lnTo>
                      <a:lnTo>
                        <a:pt x="330" y="44"/>
                      </a:lnTo>
                      <a:lnTo>
                        <a:pt x="306" y="49"/>
                      </a:lnTo>
                      <a:lnTo>
                        <a:pt x="275" y="99"/>
                      </a:lnTo>
                      <a:lnTo>
                        <a:pt x="230" y="140"/>
                      </a:lnTo>
                      <a:lnTo>
                        <a:pt x="190" y="158"/>
                      </a:lnTo>
                      <a:lnTo>
                        <a:pt x="122" y="170"/>
                      </a:lnTo>
                      <a:lnTo>
                        <a:pt x="77" y="171"/>
                      </a:lnTo>
                      <a:lnTo>
                        <a:pt x="21" y="163"/>
                      </a:lnTo>
                      <a:lnTo>
                        <a:pt x="0" y="158"/>
                      </a:lnTo>
                      <a:lnTo>
                        <a:pt x="5" y="183"/>
                      </a:lnTo>
                      <a:lnTo>
                        <a:pt x="44" y="202"/>
                      </a:lnTo>
                      <a:lnTo>
                        <a:pt x="97" y="206"/>
                      </a:lnTo>
                      <a:lnTo>
                        <a:pt x="179" y="198"/>
                      </a:lnTo>
                      <a:lnTo>
                        <a:pt x="250" y="174"/>
                      </a:lnTo>
                      <a:lnTo>
                        <a:pt x="294" y="139"/>
                      </a:lnTo>
                      <a:lnTo>
                        <a:pt x="326" y="115"/>
                      </a:lnTo>
                      <a:lnTo>
                        <a:pt x="369" y="104"/>
                      </a:lnTo>
                      <a:lnTo>
                        <a:pt x="415" y="92"/>
                      </a:lnTo>
                      <a:lnTo>
                        <a:pt x="451" y="76"/>
                      </a:lnTo>
                      <a:lnTo>
                        <a:pt x="452" y="41"/>
                      </a:lnTo>
                      <a:lnTo>
                        <a:pt x="443"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grpSp>
        </p:grpSp>
        <p:grpSp>
          <p:nvGrpSpPr>
            <p:cNvPr id="19463" name="Group 21"/>
            <p:cNvGrpSpPr>
              <a:grpSpLocks/>
            </p:cNvGrpSpPr>
            <p:nvPr/>
          </p:nvGrpSpPr>
          <p:grpSpPr bwMode="auto">
            <a:xfrm>
              <a:off x="4397" y="3073"/>
              <a:ext cx="582" cy="1085"/>
              <a:chOff x="4397" y="3073"/>
              <a:chExt cx="582" cy="1085"/>
            </a:xfrm>
          </p:grpSpPr>
          <p:sp>
            <p:nvSpPr>
              <p:cNvPr id="21526" name="Freeform 22"/>
              <p:cNvSpPr>
                <a:spLocks/>
              </p:cNvSpPr>
              <p:nvPr/>
            </p:nvSpPr>
            <p:spPr bwMode="auto">
              <a:xfrm>
                <a:off x="4397" y="3073"/>
                <a:ext cx="582" cy="1085"/>
              </a:xfrm>
              <a:custGeom>
                <a:avLst/>
                <a:gdLst/>
                <a:ahLst/>
                <a:cxnLst>
                  <a:cxn ang="0">
                    <a:pos x="21" y="330"/>
                  </a:cxn>
                  <a:cxn ang="0">
                    <a:pos x="186" y="282"/>
                  </a:cxn>
                  <a:cxn ang="0">
                    <a:pos x="266" y="484"/>
                  </a:cxn>
                  <a:cxn ang="0">
                    <a:pos x="342" y="524"/>
                  </a:cxn>
                  <a:cxn ang="0">
                    <a:pos x="513" y="279"/>
                  </a:cxn>
                  <a:cxn ang="0">
                    <a:pos x="613" y="168"/>
                  </a:cxn>
                  <a:cxn ang="0">
                    <a:pos x="819" y="100"/>
                  </a:cxn>
                  <a:cxn ang="0">
                    <a:pos x="876" y="18"/>
                  </a:cxn>
                  <a:cxn ang="0">
                    <a:pos x="1192" y="10"/>
                  </a:cxn>
                  <a:cxn ang="0">
                    <a:pos x="1245" y="92"/>
                  </a:cxn>
                  <a:cxn ang="0">
                    <a:pos x="1623" y="309"/>
                  </a:cxn>
                  <a:cxn ang="0">
                    <a:pos x="1739" y="865"/>
                  </a:cxn>
                  <a:cxn ang="0">
                    <a:pos x="1703" y="1101"/>
                  </a:cxn>
                  <a:cxn ang="0">
                    <a:pos x="1497" y="1494"/>
                  </a:cxn>
                  <a:cxn ang="0">
                    <a:pos x="1445" y="1705"/>
                  </a:cxn>
                  <a:cxn ang="0">
                    <a:pos x="1453" y="2579"/>
                  </a:cxn>
                  <a:cxn ang="0">
                    <a:pos x="1281" y="3253"/>
                  </a:cxn>
                  <a:cxn ang="0">
                    <a:pos x="1152" y="3140"/>
                  </a:cxn>
                  <a:cxn ang="0">
                    <a:pos x="1135" y="2719"/>
                  </a:cxn>
                  <a:cxn ang="0">
                    <a:pos x="1131" y="2403"/>
                  </a:cxn>
                  <a:cxn ang="0">
                    <a:pos x="1091" y="1858"/>
                  </a:cxn>
                  <a:cxn ang="0">
                    <a:pos x="1027" y="2387"/>
                  </a:cxn>
                  <a:cxn ang="0">
                    <a:pos x="979" y="3064"/>
                  </a:cxn>
                  <a:cxn ang="0">
                    <a:pos x="975" y="3237"/>
                  </a:cxn>
                  <a:cxn ang="0">
                    <a:pos x="728" y="3252"/>
                  </a:cxn>
                  <a:cxn ang="0">
                    <a:pos x="712" y="2671"/>
                  </a:cxn>
                  <a:cxn ang="0">
                    <a:pos x="720" y="2458"/>
                  </a:cxn>
                  <a:cxn ang="0">
                    <a:pos x="700" y="1705"/>
                  </a:cxn>
                  <a:cxn ang="0">
                    <a:pos x="676" y="1094"/>
                  </a:cxn>
                  <a:cxn ang="0">
                    <a:pos x="262" y="975"/>
                  </a:cxn>
                  <a:cxn ang="0">
                    <a:pos x="150" y="903"/>
                  </a:cxn>
                  <a:cxn ang="0">
                    <a:pos x="0" y="394"/>
                  </a:cxn>
                </a:cxnLst>
                <a:rect l="0" t="0" r="r" b="b"/>
                <a:pathLst>
                  <a:path w="1747" h="3256">
                    <a:moveTo>
                      <a:pt x="4" y="361"/>
                    </a:moveTo>
                    <a:lnTo>
                      <a:pt x="21" y="330"/>
                    </a:lnTo>
                    <a:lnTo>
                      <a:pt x="160" y="281"/>
                    </a:lnTo>
                    <a:lnTo>
                      <a:pt x="186" y="282"/>
                    </a:lnTo>
                    <a:lnTo>
                      <a:pt x="204" y="302"/>
                    </a:lnTo>
                    <a:lnTo>
                      <a:pt x="266" y="484"/>
                    </a:lnTo>
                    <a:lnTo>
                      <a:pt x="302" y="544"/>
                    </a:lnTo>
                    <a:lnTo>
                      <a:pt x="342" y="524"/>
                    </a:lnTo>
                    <a:lnTo>
                      <a:pt x="473" y="359"/>
                    </a:lnTo>
                    <a:lnTo>
                      <a:pt x="513" y="279"/>
                    </a:lnTo>
                    <a:lnTo>
                      <a:pt x="557" y="208"/>
                    </a:lnTo>
                    <a:lnTo>
                      <a:pt x="613" y="168"/>
                    </a:lnTo>
                    <a:lnTo>
                      <a:pt x="668" y="160"/>
                    </a:lnTo>
                    <a:lnTo>
                      <a:pt x="819" y="100"/>
                    </a:lnTo>
                    <a:lnTo>
                      <a:pt x="860" y="58"/>
                    </a:lnTo>
                    <a:lnTo>
                      <a:pt x="876" y="18"/>
                    </a:lnTo>
                    <a:lnTo>
                      <a:pt x="912" y="0"/>
                    </a:lnTo>
                    <a:lnTo>
                      <a:pt x="1192" y="10"/>
                    </a:lnTo>
                    <a:lnTo>
                      <a:pt x="1223" y="26"/>
                    </a:lnTo>
                    <a:lnTo>
                      <a:pt x="1245" y="92"/>
                    </a:lnTo>
                    <a:lnTo>
                      <a:pt x="1576" y="222"/>
                    </a:lnTo>
                    <a:lnTo>
                      <a:pt x="1623" y="309"/>
                    </a:lnTo>
                    <a:lnTo>
                      <a:pt x="1647" y="429"/>
                    </a:lnTo>
                    <a:lnTo>
                      <a:pt x="1739" y="865"/>
                    </a:lnTo>
                    <a:lnTo>
                      <a:pt x="1747" y="992"/>
                    </a:lnTo>
                    <a:lnTo>
                      <a:pt x="1703" y="1101"/>
                    </a:lnTo>
                    <a:lnTo>
                      <a:pt x="1608" y="1281"/>
                    </a:lnTo>
                    <a:lnTo>
                      <a:pt x="1497" y="1494"/>
                    </a:lnTo>
                    <a:lnTo>
                      <a:pt x="1497" y="1690"/>
                    </a:lnTo>
                    <a:lnTo>
                      <a:pt x="1445" y="1705"/>
                    </a:lnTo>
                    <a:lnTo>
                      <a:pt x="1457" y="2331"/>
                    </a:lnTo>
                    <a:lnTo>
                      <a:pt x="1453" y="2579"/>
                    </a:lnTo>
                    <a:lnTo>
                      <a:pt x="1417" y="3247"/>
                    </a:lnTo>
                    <a:lnTo>
                      <a:pt x="1281" y="3253"/>
                    </a:lnTo>
                    <a:lnTo>
                      <a:pt x="1167" y="3229"/>
                    </a:lnTo>
                    <a:lnTo>
                      <a:pt x="1152" y="3140"/>
                    </a:lnTo>
                    <a:lnTo>
                      <a:pt x="1167" y="3048"/>
                    </a:lnTo>
                    <a:lnTo>
                      <a:pt x="1135" y="2719"/>
                    </a:lnTo>
                    <a:lnTo>
                      <a:pt x="1143" y="2510"/>
                    </a:lnTo>
                    <a:lnTo>
                      <a:pt x="1131" y="2403"/>
                    </a:lnTo>
                    <a:lnTo>
                      <a:pt x="1116" y="2132"/>
                    </a:lnTo>
                    <a:lnTo>
                      <a:pt x="1091" y="1858"/>
                    </a:lnTo>
                    <a:lnTo>
                      <a:pt x="1052" y="2132"/>
                    </a:lnTo>
                    <a:lnTo>
                      <a:pt x="1027" y="2387"/>
                    </a:lnTo>
                    <a:lnTo>
                      <a:pt x="1007" y="2675"/>
                    </a:lnTo>
                    <a:lnTo>
                      <a:pt x="979" y="3064"/>
                    </a:lnTo>
                    <a:lnTo>
                      <a:pt x="987" y="3178"/>
                    </a:lnTo>
                    <a:lnTo>
                      <a:pt x="975" y="3237"/>
                    </a:lnTo>
                    <a:lnTo>
                      <a:pt x="831" y="3256"/>
                    </a:lnTo>
                    <a:lnTo>
                      <a:pt x="728" y="3252"/>
                    </a:lnTo>
                    <a:lnTo>
                      <a:pt x="700" y="3203"/>
                    </a:lnTo>
                    <a:lnTo>
                      <a:pt x="712" y="2671"/>
                    </a:lnTo>
                    <a:lnTo>
                      <a:pt x="712" y="2579"/>
                    </a:lnTo>
                    <a:lnTo>
                      <a:pt x="720" y="2458"/>
                    </a:lnTo>
                    <a:lnTo>
                      <a:pt x="712" y="2343"/>
                    </a:lnTo>
                    <a:lnTo>
                      <a:pt x="700" y="1705"/>
                    </a:lnTo>
                    <a:lnTo>
                      <a:pt x="652" y="1690"/>
                    </a:lnTo>
                    <a:lnTo>
                      <a:pt x="676" y="1094"/>
                    </a:lnTo>
                    <a:lnTo>
                      <a:pt x="652" y="718"/>
                    </a:lnTo>
                    <a:lnTo>
                      <a:pt x="262" y="975"/>
                    </a:lnTo>
                    <a:lnTo>
                      <a:pt x="198" y="959"/>
                    </a:lnTo>
                    <a:lnTo>
                      <a:pt x="150" y="903"/>
                    </a:lnTo>
                    <a:lnTo>
                      <a:pt x="70" y="766"/>
                    </a:lnTo>
                    <a:lnTo>
                      <a:pt x="0" y="394"/>
                    </a:lnTo>
                    <a:lnTo>
                      <a:pt x="4" y="361"/>
                    </a:lnTo>
                    <a:close/>
                  </a:path>
                </a:pathLst>
              </a:custGeom>
              <a:gradFill rotWithShape="0">
                <a:gsLst>
                  <a:gs pos="0">
                    <a:schemeClr val="bg2">
                      <a:gamma/>
                      <a:shade val="51373"/>
                      <a:invGamma/>
                    </a:schemeClr>
                  </a:gs>
                  <a:gs pos="50000">
                    <a:schemeClr val="bg2"/>
                  </a:gs>
                  <a:gs pos="100000">
                    <a:schemeClr val="bg2">
                      <a:gamma/>
                      <a:shade val="51373"/>
                      <a:invGamma/>
                    </a:schemeClr>
                  </a:gs>
                </a:gsLst>
                <a:lin ang="0" scaled="1"/>
              </a:gradFill>
              <a:ln w="6350">
                <a:solidFill>
                  <a:srgbClr val="000000"/>
                </a:solidFill>
                <a:prstDash val="solid"/>
                <a:round/>
                <a:headEnd/>
                <a:tailEnd/>
              </a:ln>
            </p:spPr>
            <p:txBody>
              <a:bodyPr/>
              <a:lstStyle/>
              <a:p>
                <a:pPr>
                  <a:defRPr/>
                </a:pPr>
                <a:endParaRPr lang="es-ES"/>
              </a:p>
            </p:txBody>
          </p:sp>
          <p:sp>
            <p:nvSpPr>
              <p:cNvPr id="21527" name="Freeform 23"/>
              <p:cNvSpPr>
                <a:spLocks/>
              </p:cNvSpPr>
              <p:nvPr/>
            </p:nvSpPr>
            <p:spPr bwMode="auto">
              <a:xfrm>
                <a:off x="4689" y="3080"/>
                <a:ext cx="114" cy="255"/>
              </a:xfrm>
              <a:custGeom>
                <a:avLst/>
                <a:gdLst/>
                <a:ahLst/>
                <a:cxnLst>
                  <a:cxn ang="0">
                    <a:pos x="0" y="32"/>
                  </a:cxn>
                  <a:cxn ang="0">
                    <a:pos x="14" y="111"/>
                  </a:cxn>
                  <a:cxn ang="0">
                    <a:pos x="54" y="205"/>
                  </a:cxn>
                  <a:cxn ang="0">
                    <a:pos x="106" y="312"/>
                  </a:cxn>
                  <a:cxn ang="0">
                    <a:pos x="206" y="764"/>
                  </a:cxn>
                  <a:cxn ang="0">
                    <a:pos x="278" y="395"/>
                  </a:cxn>
                  <a:cxn ang="0">
                    <a:pos x="298" y="241"/>
                  </a:cxn>
                  <a:cxn ang="0">
                    <a:pos x="317" y="150"/>
                  </a:cxn>
                  <a:cxn ang="0">
                    <a:pos x="342" y="54"/>
                  </a:cxn>
                  <a:cxn ang="0">
                    <a:pos x="329" y="8"/>
                  </a:cxn>
                  <a:cxn ang="0">
                    <a:pos x="14" y="0"/>
                  </a:cxn>
                  <a:cxn ang="0">
                    <a:pos x="0" y="32"/>
                  </a:cxn>
                </a:cxnLst>
                <a:rect l="0" t="0" r="r" b="b"/>
                <a:pathLst>
                  <a:path w="342" h="764">
                    <a:moveTo>
                      <a:pt x="0" y="32"/>
                    </a:moveTo>
                    <a:lnTo>
                      <a:pt x="14" y="111"/>
                    </a:lnTo>
                    <a:lnTo>
                      <a:pt x="54" y="205"/>
                    </a:lnTo>
                    <a:lnTo>
                      <a:pt x="106" y="312"/>
                    </a:lnTo>
                    <a:lnTo>
                      <a:pt x="206" y="764"/>
                    </a:lnTo>
                    <a:lnTo>
                      <a:pt x="278" y="395"/>
                    </a:lnTo>
                    <a:lnTo>
                      <a:pt x="298" y="241"/>
                    </a:lnTo>
                    <a:lnTo>
                      <a:pt x="317" y="150"/>
                    </a:lnTo>
                    <a:lnTo>
                      <a:pt x="342" y="54"/>
                    </a:lnTo>
                    <a:lnTo>
                      <a:pt x="329" y="8"/>
                    </a:lnTo>
                    <a:lnTo>
                      <a:pt x="14" y="0"/>
                    </a:lnTo>
                    <a:lnTo>
                      <a:pt x="0" y="32"/>
                    </a:lnTo>
                    <a:close/>
                  </a:path>
                </a:pathLst>
              </a:custGeom>
              <a:gradFill rotWithShape="0">
                <a:gsLst>
                  <a:gs pos="0">
                    <a:schemeClr val="bg2">
                      <a:gamma/>
                      <a:shade val="51373"/>
                      <a:invGamma/>
                    </a:schemeClr>
                  </a:gs>
                  <a:gs pos="50000">
                    <a:schemeClr val="bg2"/>
                  </a:gs>
                  <a:gs pos="100000">
                    <a:schemeClr val="bg2">
                      <a:gamma/>
                      <a:shade val="51373"/>
                      <a:invGamma/>
                    </a:schemeClr>
                  </a:gs>
                </a:gsLst>
                <a:lin ang="0" scaled="1"/>
              </a:gradFill>
              <a:ln w="6350">
                <a:solidFill>
                  <a:srgbClr val="000000"/>
                </a:solidFill>
                <a:prstDash val="solid"/>
                <a:round/>
                <a:headEnd/>
                <a:tailEnd/>
              </a:ln>
            </p:spPr>
            <p:txBody>
              <a:bodyPr/>
              <a:lstStyle/>
              <a:p>
                <a:pPr>
                  <a:defRPr/>
                </a:pPr>
                <a:endParaRPr lang="es-ES"/>
              </a:p>
            </p:txBody>
          </p:sp>
          <p:sp>
            <p:nvSpPr>
              <p:cNvPr id="21528" name="Freeform 24"/>
              <p:cNvSpPr>
                <a:spLocks/>
              </p:cNvSpPr>
              <p:nvPr/>
            </p:nvSpPr>
            <p:spPr bwMode="auto">
              <a:xfrm>
                <a:off x="4728" y="3113"/>
                <a:ext cx="55" cy="215"/>
              </a:xfrm>
              <a:custGeom>
                <a:avLst/>
                <a:gdLst/>
                <a:ahLst/>
                <a:cxnLst>
                  <a:cxn ang="0">
                    <a:pos x="72" y="1"/>
                  </a:cxn>
                  <a:cxn ang="0">
                    <a:pos x="32" y="0"/>
                  </a:cxn>
                  <a:cxn ang="0">
                    <a:pos x="3" y="61"/>
                  </a:cxn>
                  <a:cxn ang="0">
                    <a:pos x="11" y="84"/>
                  </a:cxn>
                  <a:cxn ang="0">
                    <a:pos x="35" y="109"/>
                  </a:cxn>
                  <a:cxn ang="0">
                    <a:pos x="36" y="164"/>
                  </a:cxn>
                  <a:cxn ang="0">
                    <a:pos x="0" y="240"/>
                  </a:cxn>
                  <a:cxn ang="0">
                    <a:pos x="91" y="646"/>
                  </a:cxn>
                  <a:cxn ang="0">
                    <a:pos x="167" y="263"/>
                  </a:cxn>
                  <a:cxn ang="0">
                    <a:pos x="151" y="216"/>
                  </a:cxn>
                  <a:cxn ang="0">
                    <a:pos x="116" y="159"/>
                  </a:cxn>
                  <a:cxn ang="0">
                    <a:pos x="108" y="105"/>
                  </a:cxn>
                  <a:cxn ang="0">
                    <a:pos x="128" y="64"/>
                  </a:cxn>
                  <a:cxn ang="0">
                    <a:pos x="116" y="28"/>
                  </a:cxn>
                  <a:cxn ang="0">
                    <a:pos x="72" y="1"/>
                  </a:cxn>
                </a:cxnLst>
                <a:rect l="0" t="0" r="r" b="b"/>
                <a:pathLst>
                  <a:path w="167" h="646">
                    <a:moveTo>
                      <a:pt x="72" y="1"/>
                    </a:moveTo>
                    <a:lnTo>
                      <a:pt x="32" y="0"/>
                    </a:lnTo>
                    <a:lnTo>
                      <a:pt x="3" y="61"/>
                    </a:lnTo>
                    <a:lnTo>
                      <a:pt x="11" y="84"/>
                    </a:lnTo>
                    <a:lnTo>
                      <a:pt x="35" y="109"/>
                    </a:lnTo>
                    <a:lnTo>
                      <a:pt x="36" y="164"/>
                    </a:lnTo>
                    <a:lnTo>
                      <a:pt x="0" y="240"/>
                    </a:lnTo>
                    <a:lnTo>
                      <a:pt x="91" y="646"/>
                    </a:lnTo>
                    <a:lnTo>
                      <a:pt x="167" y="263"/>
                    </a:lnTo>
                    <a:lnTo>
                      <a:pt x="151" y="216"/>
                    </a:lnTo>
                    <a:lnTo>
                      <a:pt x="116" y="159"/>
                    </a:lnTo>
                    <a:lnTo>
                      <a:pt x="108" y="105"/>
                    </a:lnTo>
                    <a:lnTo>
                      <a:pt x="128" y="64"/>
                    </a:lnTo>
                    <a:lnTo>
                      <a:pt x="116" y="28"/>
                    </a:lnTo>
                    <a:lnTo>
                      <a:pt x="72" y="1"/>
                    </a:lnTo>
                    <a:close/>
                  </a:path>
                </a:pathLst>
              </a:custGeom>
              <a:gradFill rotWithShape="0">
                <a:gsLst>
                  <a:gs pos="0">
                    <a:schemeClr val="bg2">
                      <a:gamma/>
                      <a:shade val="51373"/>
                      <a:invGamma/>
                    </a:schemeClr>
                  </a:gs>
                  <a:gs pos="50000">
                    <a:schemeClr val="bg2"/>
                  </a:gs>
                  <a:gs pos="100000">
                    <a:schemeClr val="bg2">
                      <a:gamma/>
                      <a:shade val="51373"/>
                      <a:invGamma/>
                    </a:schemeClr>
                  </a:gs>
                </a:gsLst>
                <a:lin ang="0" scaled="1"/>
              </a:gradFill>
              <a:ln w="6350">
                <a:solidFill>
                  <a:srgbClr val="000000"/>
                </a:solidFill>
                <a:prstDash val="solid"/>
                <a:round/>
                <a:headEnd/>
                <a:tailEnd/>
              </a:ln>
            </p:spPr>
            <p:txBody>
              <a:bodyPr/>
              <a:lstStyle/>
              <a:p>
                <a:pPr>
                  <a:defRPr/>
                </a:pPr>
                <a:endParaRPr lang="es-ES"/>
              </a:p>
            </p:txBody>
          </p:sp>
          <p:sp>
            <p:nvSpPr>
              <p:cNvPr id="21529" name="Freeform 25"/>
              <p:cNvSpPr>
                <a:spLocks/>
              </p:cNvSpPr>
              <p:nvPr/>
            </p:nvSpPr>
            <p:spPr bwMode="auto">
              <a:xfrm>
                <a:off x="4758" y="3092"/>
                <a:ext cx="41" cy="60"/>
              </a:xfrm>
              <a:custGeom>
                <a:avLst/>
                <a:gdLst/>
                <a:ahLst/>
                <a:cxnLst>
                  <a:cxn ang="0">
                    <a:pos x="0" y="53"/>
                  </a:cxn>
                  <a:cxn ang="0">
                    <a:pos x="31" y="75"/>
                  </a:cxn>
                  <a:cxn ang="0">
                    <a:pos x="47" y="111"/>
                  </a:cxn>
                  <a:cxn ang="0">
                    <a:pos x="47" y="142"/>
                  </a:cxn>
                  <a:cxn ang="0">
                    <a:pos x="80" y="178"/>
                  </a:cxn>
                  <a:cxn ang="0">
                    <a:pos x="101" y="95"/>
                  </a:cxn>
                  <a:cxn ang="0">
                    <a:pos x="124" y="25"/>
                  </a:cxn>
                  <a:cxn ang="0">
                    <a:pos x="116" y="0"/>
                  </a:cxn>
                  <a:cxn ang="0">
                    <a:pos x="56" y="37"/>
                  </a:cxn>
                  <a:cxn ang="0">
                    <a:pos x="0" y="53"/>
                  </a:cxn>
                </a:cxnLst>
                <a:rect l="0" t="0" r="r" b="b"/>
                <a:pathLst>
                  <a:path w="124" h="178">
                    <a:moveTo>
                      <a:pt x="0" y="53"/>
                    </a:moveTo>
                    <a:lnTo>
                      <a:pt x="31" y="75"/>
                    </a:lnTo>
                    <a:lnTo>
                      <a:pt x="47" y="111"/>
                    </a:lnTo>
                    <a:lnTo>
                      <a:pt x="47" y="142"/>
                    </a:lnTo>
                    <a:lnTo>
                      <a:pt x="80" y="178"/>
                    </a:lnTo>
                    <a:lnTo>
                      <a:pt x="101" y="95"/>
                    </a:lnTo>
                    <a:lnTo>
                      <a:pt x="124" y="25"/>
                    </a:lnTo>
                    <a:lnTo>
                      <a:pt x="116" y="0"/>
                    </a:lnTo>
                    <a:lnTo>
                      <a:pt x="56" y="37"/>
                    </a:lnTo>
                    <a:lnTo>
                      <a:pt x="0" y="53"/>
                    </a:lnTo>
                    <a:close/>
                  </a:path>
                </a:pathLst>
              </a:custGeom>
              <a:gradFill rotWithShape="0">
                <a:gsLst>
                  <a:gs pos="0">
                    <a:schemeClr val="bg2">
                      <a:gamma/>
                      <a:shade val="51373"/>
                      <a:invGamma/>
                    </a:schemeClr>
                  </a:gs>
                  <a:gs pos="50000">
                    <a:schemeClr val="bg2"/>
                  </a:gs>
                  <a:gs pos="100000">
                    <a:schemeClr val="bg2">
                      <a:gamma/>
                      <a:shade val="51373"/>
                      <a:invGamma/>
                    </a:schemeClr>
                  </a:gs>
                </a:gsLst>
                <a:lin ang="0" scaled="1"/>
              </a:gradFill>
              <a:ln w="9525">
                <a:noFill/>
                <a:round/>
                <a:headEnd/>
                <a:tailEnd/>
              </a:ln>
            </p:spPr>
            <p:txBody>
              <a:bodyPr/>
              <a:lstStyle/>
              <a:p>
                <a:pPr>
                  <a:defRPr/>
                </a:pPr>
                <a:endParaRPr lang="es-ES"/>
              </a:p>
            </p:txBody>
          </p:sp>
          <p:sp>
            <p:nvSpPr>
              <p:cNvPr id="21530" name="Freeform 26"/>
              <p:cNvSpPr>
                <a:spLocks/>
              </p:cNvSpPr>
              <p:nvPr/>
            </p:nvSpPr>
            <p:spPr bwMode="auto">
              <a:xfrm>
                <a:off x="4769" y="3142"/>
                <a:ext cx="15" cy="41"/>
              </a:xfrm>
              <a:custGeom>
                <a:avLst/>
                <a:gdLst/>
                <a:ahLst/>
                <a:cxnLst>
                  <a:cxn ang="0">
                    <a:pos x="9" y="0"/>
                  </a:cxn>
                  <a:cxn ang="0">
                    <a:pos x="0" y="20"/>
                  </a:cxn>
                  <a:cxn ang="0">
                    <a:pos x="8" y="65"/>
                  </a:cxn>
                  <a:cxn ang="0">
                    <a:pos x="37" y="124"/>
                  </a:cxn>
                  <a:cxn ang="0">
                    <a:pos x="45" y="36"/>
                  </a:cxn>
                  <a:cxn ang="0">
                    <a:pos x="9" y="0"/>
                  </a:cxn>
                </a:cxnLst>
                <a:rect l="0" t="0" r="r" b="b"/>
                <a:pathLst>
                  <a:path w="45" h="124">
                    <a:moveTo>
                      <a:pt x="9" y="0"/>
                    </a:moveTo>
                    <a:lnTo>
                      <a:pt x="0" y="20"/>
                    </a:lnTo>
                    <a:lnTo>
                      <a:pt x="8" y="65"/>
                    </a:lnTo>
                    <a:lnTo>
                      <a:pt x="37" y="124"/>
                    </a:lnTo>
                    <a:lnTo>
                      <a:pt x="45" y="36"/>
                    </a:lnTo>
                    <a:lnTo>
                      <a:pt x="9" y="0"/>
                    </a:lnTo>
                    <a:close/>
                  </a:path>
                </a:pathLst>
              </a:custGeom>
              <a:gradFill rotWithShape="0">
                <a:gsLst>
                  <a:gs pos="0">
                    <a:schemeClr val="bg2">
                      <a:gamma/>
                      <a:shade val="51373"/>
                      <a:invGamma/>
                    </a:schemeClr>
                  </a:gs>
                  <a:gs pos="50000">
                    <a:schemeClr val="bg2"/>
                  </a:gs>
                  <a:gs pos="100000">
                    <a:schemeClr val="bg2">
                      <a:gamma/>
                      <a:shade val="51373"/>
                      <a:invGamma/>
                    </a:schemeClr>
                  </a:gs>
                </a:gsLst>
                <a:lin ang="0" scaled="1"/>
              </a:gradFill>
              <a:ln w="9525">
                <a:noFill/>
                <a:round/>
                <a:headEnd/>
                <a:tailEnd/>
              </a:ln>
            </p:spPr>
            <p:txBody>
              <a:bodyPr/>
              <a:lstStyle/>
              <a:p>
                <a:pPr>
                  <a:defRPr/>
                </a:pPr>
                <a:endParaRPr lang="es-ES"/>
              </a:p>
            </p:txBody>
          </p:sp>
          <p:sp>
            <p:nvSpPr>
              <p:cNvPr id="21531" name="Freeform 27"/>
              <p:cNvSpPr>
                <a:spLocks/>
              </p:cNvSpPr>
              <p:nvPr/>
            </p:nvSpPr>
            <p:spPr bwMode="auto">
              <a:xfrm>
                <a:off x="4758" y="3105"/>
                <a:ext cx="215" cy="542"/>
              </a:xfrm>
              <a:custGeom>
                <a:avLst/>
                <a:gdLst/>
                <a:ahLst/>
                <a:cxnLst>
                  <a:cxn ang="0">
                    <a:pos x="150" y="0"/>
                  </a:cxn>
                  <a:cxn ang="0">
                    <a:pos x="122" y="92"/>
                  </a:cxn>
                  <a:cxn ang="0">
                    <a:pos x="114" y="179"/>
                  </a:cxn>
                  <a:cxn ang="0">
                    <a:pos x="68" y="427"/>
                  </a:cxn>
                  <a:cxn ang="0">
                    <a:pos x="36" y="603"/>
                  </a:cxn>
                  <a:cxn ang="0">
                    <a:pos x="12" y="724"/>
                  </a:cxn>
                  <a:cxn ang="0">
                    <a:pos x="4" y="800"/>
                  </a:cxn>
                  <a:cxn ang="0">
                    <a:pos x="0" y="1039"/>
                  </a:cxn>
                  <a:cxn ang="0">
                    <a:pos x="12" y="1156"/>
                  </a:cxn>
                  <a:cxn ang="0">
                    <a:pos x="40" y="1627"/>
                  </a:cxn>
                  <a:cxn ang="0">
                    <a:pos x="185" y="1619"/>
                  </a:cxn>
                  <a:cxn ang="0">
                    <a:pos x="313" y="1604"/>
                  </a:cxn>
                  <a:cxn ang="0">
                    <a:pos x="401" y="1576"/>
                  </a:cxn>
                  <a:cxn ang="0">
                    <a:pos x="345" y="1095"/>
                  </a:cxn>
                  <a:cxn ang="0">
                    <a:pos x="377" y="975"/>
                  </a:cxn>
                  <a:cxn ang="0">
                    <a:pos x="401" y="876"/>
                  </a:cxn>
                  <a:cxn ang="0">
                    <a:pos x="369" y="639"/>
                  </a:cxn>
                  <a:cxn ang="0">
                    <a:pos x="361" y="479"/>
                  </a:cxn>
                  <a:cxn ang="0">
                    <a:pos x="369" y="392"/>
                  </a:cxn>
                  <a:cxn ang="0">
                    <a:pos x="341" y="320"/>
                  </a:cxn>
                  <a:cxn ang="0">
                    <a:pos x="373" y="384"/>
                  </a:cxn>
                  <a:cxn ang="0">
                    <a:pos x="389" y="279"/>
                  </a:cxn>
                  <a:cxn ang="0">
                    <a:pos x="385" y="372"/>
                  </a:cxn>
                  <a:cxn ang="0">
                    <a:pos x="445" y="328"/>
                  </a:cxn>
                  <a:cxn ang="0">
                    <a:pos x="385" y="404"/>
                  </a:cxn>
                  <a:cxn ang="0">
                    <a:pos x="377" y="539"/>
                  </a:cxn>
                  <a:cxn ang="0">
                    <a:pos x="397" y="720"/>
                  </a:cxn>
                  <a:cxn ang="0">
                    <a:pos x="409" y="816"/>
                  </a:cxn>
                  <a:cxn ang="0">
                    <a:pos x="449" y="808"/>
                  </a:cxn>
                  <a:cxn ang="0">
                    <a:pos x="510" y="788"/>
                  </a:cxn>
                  <a:cxn ang="0">
                    <a:pos x="594" y="671"/>
                  </a:cxn>
                  <a:cxn ang="0">
                    <a:pos x="526" y="800"/>
                  </a:cxn>
                  <a:cxn ang="0">
                    <a:pos x="465" y="824"/>
                  </a:cxn>
                  <a:cxn ang="0">
                    <a:pos x="417" y="832"/>
                  </a:cxn>
                  <a:cxn ang="0">
                    <a:pos x="449" y="844"/>
                  </a:cxn>
                  <a:cxn ang="0">
                    <a:pos x="518" y="860"/>
                  </a:cxn>
                  <a:cxn ang="0">
                    <a:pos x="425" y="860"/>
                  </a:cxn>
                  <a:cxn ang="0">
                    <a:pos x="409" y="923"/>
                  </a:cxn>
                  <a:cxn ang="0">
                    <a:pos x="361" y="1087"/>
                  </a:cxn>
                  <a:cxn ang="0">
                    <a:pos x="381" y="1223"/>
                  </a:cxn>
                  <a:cxn ang="0">
                    <a:pos x="405" y="1371"/>
                  </a:cxn>
                  <a:cxn ang="0">
                    <a:pos x="502" y="1184"/>
                  </a:cxn>
                  <a:cxn ang="0">
                    <a:pos x="618" y="963"/>
                  </a:cxn>
                  <a:cxn ang="0">
                    <a:pos x="646" y="891"/>
                  </a:cxn>
                  <a:cxn ang="0">
                    <a:pos x="638" y="792"/>
                  </a:cxn>
                  <a:cxn ang="0">
                    <a:pos x="626" y="700"/>
                  </a:cxn>
                  <a:cxn ang="0">
                    <a:pos x="586" y="555"/>
                  </a:cxn>
                  <a:cxn ang="0">
                    <a:pos x="554" y="384"/>
                  </a:cxn>
                  <a:cxn ang="0">
                    <a:pos x="526" y="292"/>
                  </a:cxn>
                  <a:cxn ang="0">
                    <a:pos x="522" y="215"/>
                  </a:cxn>
                  <a:cxn ang="0">
                    <a:pos x="498" y="148"/>
                  </a:cxn>
                  <a:cxn ang="0">
                    <a:pos x="433" y="120"/>
                  </a:cxn>
                  <a:cxn ang="0">
                    <a:pos x="341" y="92"/>
                  </a:cxn>
                  <a:cxn ang="0">
                    <a:pos x="249" y="60"/>
                  </a:cxn>
                  <a:cxn ang="0">
                    <a:pos x="150" y="0"/>
                  </a:cxn>
                </a:cxnLst>
                <a:rect l="0" t="0" r="r" b="b"/>
                <a:pathLst>
                  <a:path w="646" h="1627">
                    <a:moveTo>
                      <a:pt x="150" y="0"/>
                    </a:moveTo>
                    <a:lnTo>
                      <a:pt x="122" y="92"/>
                    </a:lnTo>
                    <a:lnTo>
                      <a:pt x="114" y="179"/>
                    </a:lnTo>
                    <a:lnTo>
                      <a:pt x="68" y="427"/>
                    </a:lnTo>
                    <a:lnTo>
                      <a:pt x="36" y="603"/>
                    </a:lnTo>
                    <a:lnTo>
                      <a:pt x="12" y="724"/>
                    </a:lnTo>
                    <a:lnTo>
                      <a:pt x="4" y="800"/>
                    </a:lnTo>
                    <a:lnTo>
                      <a:pt x="0" y="1039"/>
                    </a:lnTo>
                    <a:lnTo>
                      <a:pt x="12" y="1156"/>
                    </a:lnTo>
                    <a:lnTo>
                      <a:pt x="40" y="1627"/>
                    </a:lnTo>
                    <a:lnTo>
                      <a:pt x="185" y="1619"/>
                    </a:lnTo>
                    <a:lnTo>
                      <a:pt x="313" y="1604"/>
                    </a:lnTo>
                    <a:lnTo>
                      <a:pt x="401" y="1576"/>
                    </a:lnTo>
                    <a:lnTo>
                      <a:pt x="345" y="1095"/>
                    </a:lnTo>
                    <a:lnTo>
                      <a:pt x="377" y="975"/>
                    </a:lnTo>
                    <a:lnTo>
                      <a:pt x="401" y="876"/>
                    </a:lnTo>
                    <a:lnTo>
                      <a:pt x="369" y="639"/>
                    </a:lnTo>
                    <a:lnTo>
                      <a:pt x="361" y="479"/>
                    </a:lnTo>
                    <a:lnTo>
                      <a:pt x="369" y="392"/>
                    </a:lnTo>
                    <a:lnTo>
                      <a:pt x="341" y="320"/>
                    </a:lnTo>
                    <a:lnTo>
                      <a:pt x="373" y="384"/>
                    </a:lnTo>
                    <a:lnTo>
                      <a:pt x="389" y="279"/>
                    </a:lnTo>
                    <a:lnTo>
                      <a:pt x="385" y="372"/>
                    </a:lnTo>
                    <a:lnTo>
                      <a:pt x="445" y="328"/>
                    </a:lnTo>
                    <a:lnTo>
                      <a:pt x="385" y="404"/>
                    </a:lnTo>
                    <a:lnTo>
                      <a:pt x="377" y="539"/>
                    </a:lnTo>
                    <a:lnTo>
                      <a:pt x="397" y="720"/>
                    </a:lnTo>
                    <a:lnTo>
                      <a:pt x="409" y="816"/>
                    </a:lnTo>
                    <a:lnTo>
                      <a:pt x="449" y="808"/>
                    </a:lnTo>
                    <a:lnTo>
                      <a:pt x="510" y="788"/>
                    </a:lnTo>
                    <a:lnTo>
                      <a:pt x="594" y="671"/>
                    </a:lnTo>
                    <a:lnTo>
                      <a:pt x="526" y="800"/>
                    </a:lnTo>
                    <a:lnTo>
                      <a:pt x="465" y="824"/>
                    </a:lnTo>
                    <a:lnTo>
                      <a:pt x="417" y="832"/>
                    </a:lnTo>
                    <a:lnTo>
                      <a:pt x="449" y="844"/>
                    </a:lnTo>
                    <a:lnTo>
                      <a:pt x="518" y="860"/>
                    </a:lnTo>
                    <a:lnTo>
                      <a:pt x="425" y="860"/>
                    </a:lnTo>
                    <a:lnTo>
                      <a:pt x="409" y="923"/>
                    </a:lnTo>
                    <a:lnTo>
                      <a:pt x="361" y="1087"/>
                    </a:lnTo>
                    <a:lnTo>
                      <a:pt x="381" y="1223"/>
                    </a:lnTo>
                    <a:lnTo>
                      <a:pt x="405" y="1371"/>
                    </a:lnTo>
                    <a:lnTo>
                      <a:pt x="502" y="1184"/>
                    </a:lnTo>
                    <a:lnTo>
                      <a:pt x="618" y="963"/>
                    </a:lnTo>
                    <a:lnTo>
                      <a:pt x="646" y="891"/>
                    </a:lnTo>
                    <a:lnTo>
                      <a:pt x="638" y="792"/>
                    </a:lnTo>
                    <a:lnTo>
                      <a:pt x="626" y="700"/>
                    </a:lnTo>
                    <a:lnTo>
                      <a:pt x="586" y="555"/>
                    </a:lnTo>
                    <a:lnTo>
                      <a:pt x="554" y="384"/>
                    </a:lnTo>
                    <a:lnTo>
                      <a:pt x="526" y="292"/>
                    </a:lnTo>
                    <a:lnTo>
                      <a:pt x="522" y="215"/>
                    </a:lnTo>
                    <a:lnTo>
                      <a:pt x="498" y="148"/>
                    </a:lnTo>
                    <a:lnTo>
                      <a:pt x="433" y="120"/>
                    </a:lnTo>
                    <a:lnTo>
                      <a:pt x="341" y="92"/>
                    </a:lnTo>
                    <a:lnTo>
                      <a:pt x="249" y="60"/>
                    </a:lnTo>
                    <a:lnTo>
                      <a:pt x="150" y="0"/>
                    </a:lnTo>
                    <a:close/>
                  </a:path>
                </a:pathLst>
              </a:custGeom>
              <a:gradFill rotWithShape="0">
                <a:gsLst>
                  <a:gs pos="0">
                    <a:schemeClr val="bg2">
                      <a:gamma/>
                      <a:shade val="51373"/>
                      <a:invGamma/>
                    </a:schemeClr>
                  </a:gs>
                  <a:gs pos="50000">
                    <a:schemeClr val="bg2"/>
                  </a:gs>
                  <a:gs pos="100000">
                    <a:schemeClr val="bg2">
                      <a:gamma/>
                      <a:shade val="51373"/>
                      <a:invGamma/>
                    </a:schemeClr>
                  </a:gs>
                </a:gsLst>
                <a:lin ang="0" scaled="1"/>
              </a:gradFill>
              <a:ln w="9525">
                <a:noFill/>
                <a:round/>
                <a:headEnd/>
                <a:tailEnd/>
              </a:ln>
            </p:spPr>
            <p:txBody>
              <a:bodyPr/>
              <a:lstStyle/>
              <a:p>
                <a:pPr>
                  <a:defRPr/>
                </a:pPr>
                <a:endParaRPr lang="es-ES"/>
              </a:p>
            </p:txBody>
          </p:sp>
          <p:sp>
            <p:nvSpPr>
              <p:cNvPr id="21532" name="Freeform 28"/>
              <p:cNvSpPr>
                <a:spLocks/>
              </p:cNvSpPr>
              <p:nvPr/>
            </p:nvSpPr>
            <p:spPr bwMode="auto">
              <a:xfrm>
                <a:off x="4763" y="3121"/>
                <a:ext cx="82" cy="277"/>
              </a:xfrm>
              <a:custGeom>
                <a:avLst/>
                <a:gdLst/>
                <a:ahLst/>
                <a:cxnLst>
                  <a:cxn ang="0">
                    <a:pos x="187" y="0"/>
                  </a:cxn>
                  <a:cxn ang="0">
                    <a:pos x="207" y="128"/>
                  </a:cxn>
                  <a:cxn ang="0">
                    <a:pos x="219" y="171"/>
                  </a:cxn>
                  <a:cxn ang="0">
                    <a:pos x="149" y="175"/>
                  </a:cxn>
                  <a:cxn ang="0">
                    <a:pos x="231" y="210"/>
                  </a:cxn>
                  <a:cxn ang="0">
                    <a:pos x="137" y="383"/>
                  </a:cxn>
                  <a:cxn ang="0">
                    <a:pos x="70" y="575"/>
                  </a:cxn>
                  <a:cxn ang="0">
                    <a:pos x="24" y="734"/>
                  </a:cxn>
                  <a:cxn ang="0">
                    <a:pos x="0" y="831"/>
                  </a:cxn>
                  <a:cxn ang="0">
                    <a:pos x="56" y="686"/>
                  </a:cxn>
                  <a:cxn ang="0">
                    <a:pos x="86" y="575"/>
                  </a:cxn>
                  <a:cxn ang="0">
                    <a:pos x="141" y="419"/>
                  </a:cxn>
                  <a:cxn ang="0">
                    <a:pos x="177" y="338"/>
                  </a:cxn>
                  <a:cxn ang="0">
                    <a:pos x="223" y="246"/>
                  </a:cxn>
                  <a:cxn ang="0">
                    <a:pos x="247" y="214"/>
                  </a:cxn>
                  <a:cxn ang="0">
                    <a:pos x="191" y="179"/>
                  </a:cxn>
                  <a:cxn ang="0">
                    <a:pos x="239" y="187"/>
                  </a:cxn>
                  <a:cxn ang="0">
                    <a:pos x="211" y="112"/>
                  </a:cxn>
                  <a:cxn ang="0">
                    <a:pos x="187" y="0"/>
                  </a:cxn>
                </a:cxnLst>
                <a:rect l="0" t="0" r="r" b="b"/>
                <a:pathLst>
                  <a:path w="247" h="831">
                    <a:moveTo>
                      <a:pt x="187" y="0"/>
                    </a:moveTo>
                    <a:lnTo>
                      <a:pt x="207" y="128"/>
                    </a:lnTo>
                    <a:lnTo>
                      <a:pt x="219" y="171"/>
                    </a:lnTo>
                    <a:lnTo>
                      <a:pt x="149" y="175"/>
                    </a:lnTo>
                    <a:lnTo>
                      <a:pt x="231" y="210"/>
                    </a:lnTo>
                    <a:lnTo>
                      <a:pt x="137" y="383"/>
                    </a:lnTo>
                    <a:lnTo>
                      <a:pt x="70" y="575"/>
                    </a:lnTo>
                    <a:lnTo>
                      <a:pt x="24" y="734"/>
                    </a:lnTo>
                    <a:lnTo>
                      <a:pt x="0" y="831"/>
                    </a:lnTo>
                    <a:lnTo>
                      <a:pt x="56" y="686"/>
                    </a:lnTo>
                    <a:lnTo>
                      <a:pt x="86" y="575"/>
                    </a:lnTo>
                    <a:lnTo>
                      <a:pt x="141" y="419"/>
                    </a:lnTo>
                    <a:lnTo>
                      <a:pt x="177" y="338"/>
                    </a:lnTo>
                    <a:lnTo>
                      <a:pt x="223" y="246"/>
                    </a:lnTo>
                    <a:lnTo>
                      <a:pt x="247" y="214"/>
                    </a:lnTo>
                    <a:lnTo>
                      <a:pt x="191" y="179"/>
                    </a:lnTo>
                    <a:lnTo>
                      <a:pt x="239" y="187"/>
                    </a:lnTo>
                    <a:lnTo>
                      <a:pt x="211" y="112"/>
                    </a:lnTo>
                    <a:lnTo>
                      <a:pt x="187" y="0"/>
                    </a:lnTo>
                    <a:close/>
                  </a:path>
                </a:pathLst>
              </a:custGeom>
              <a:gradFill rotWithShape="0">
                <a:gsLst>
                  <a:gs pos="0">
                    <a:schemeClr val="bg2">
                      <a:gamma/>
                      <a:shade val="51373"/>
                      <a:invGamma/>
                    </a:schemeClr>
                  </a:gs>
                  <a:gs pos="50000">
                    <a:schemeClr val="bg2"/>
                  </a:gs>
                  <a:gs pos="100000">
                    <a:schemeClr val="bg2">
                      <a:gamma/>
                      <a:shade val="51373"/>
                      <a:invGamma/>
                    </a:schemeClr>
                  </a:gs>
                </a:gsLst>
                <a:lin ang="0" scaled="1"/>
              </a:gradFill>
              <a:ln w="9525">
                <a:noFill/>
                <a:round/>
                <a:headEnd/>
                <a:tailEnd/>
              </a:ln>
            </p:spPr>
            <p:txBody>
              <a:bodyPr/>
              <a:lstStyle/>
              <a:p>
                <a:pPr>
                  <a:defRPr/>
                </a:pPr>
                <a:endParaRPr lang="es-ES"/>
              </a:p>
            </p:txBody>
          </p:sp>
          <p:sp>
            <p:nvSpPr>
              <p:cNvPr id="21533" name="Oval 29"/>
              <p:cNvSpPr>
                <a:spLocks noChangeArrowheads="1"/>
              </p:cNvSpPr>
              <p:nvPr/>
            </p:nvSpPr>
            <p:spPr bwMode="auto">
              <a:xfrm>
                <a:off x="4758" y="3426"/>
                <a:ext cx="11" cy="16"/>
              </a:xfrm>
              <a:prstGeom prst="ellipse">
                <a:avLst/>
              </a:prstGeom>
              <a:gradFill rotWithShape="0">
                <a:gsLst>
                  <a:gs pos="0">
                    <a:schemeClr val="bg2">
                      <a:gamma/>
                      <a:shade val="51373"/>
                      <a:invGamma/>
                    </a:schemeClr>
                  </a:gs>
                  <a:gs pos="50000">
                    <a:schemeClr val="bg2"/>
                  </a:gs>
                  <a:gs pos="100000">
                    <a:schemeClr val="bg2">
                      <a:gamma/>
                      <a:shade val="51373"/>
                      <a:invGamma/>
                    </a:schemeClr>
                  </a:gs>
                </a:gsLst>
                <a:lin ang="0" scaled="1"/>
              </a:gradFill>
              <a:ln w="9525">
                <a:noFill/>
                <a:round/>
                <a:headEnd/>
                <a:tailEnd/>
              </a:ln>
            </p:spPr>
            <p:txBody>
              <a:bodyPr/>
              <a:lstStyle/>
              <a:p>
                <a:pPr>
                  <a:defRPr/>
                </a:pPr>
                <a:endParaRPr lang="es-ES"/>
              </a:p>
            </p:txBody>
          </p:sp>
          <p:sp>
            <p:nvSpPr>
              <p:cNvPr id="21534" name="Freeform 30"/>
              <p:cNvSpPr>
                <a:spLocks/>
              </p:cNvSpPr>
              <p:nvPr/>
            </p:nvSpPr>
            <p:spPr bwMode="auto">
              <a:xfrm>
                <a:off x="4645" y="3533"/>
                <a:ext cx="212" cy="619"/>
              </a:xfrm>
              <a:custGeom>
                <a:avLst/>
                <a:gdLst/>
                <a:ahLst/>
                <a:cxnLst>
                  <a:cxn ang="0">
                    <a:pos x="56" y="364"/>
                  </a:cxn>
                  <a:cxn ang="0">
                    <a:pos x="50" y="715"/>
                  </a:cxn>
                  <a:cxn ang="0">
                    <a:pos x="26" y="1051"/>
                  </a:cxn>
                  <a:cxn ang="0">
                    <a:pos x="16" y="1348"/>
                  </a:cxn>
                  <a:cxn ang="0">
                    <a:pos x="26" y="1572"/>
                  </a:cxn>
                  <a:cxn ang="0">
                    <a:pos x="8" y="1712"/>
                  </a:cxn>
                  <a:cxn ang="0">
                    <a:pos x="0" y="1859"/>
                  </a:cxn>
                  <a:cxn ang="0">
                    <a:pos x="83" y="1859"/>
                  </a:cxn>
                  <a:cxn ang="0">
                    <a:pos x="151" y="1852"/>
                  </a:cxn>
                  <a:cxn ang="0">
                    <a:pos x="221" y="1847"/>
                  </a:cxn>
                  <a:cxn ang="0">
                    <a:pos x="231" y="1792"/>
                  </a:cxn>
                  <a:cxn ang="0">
                    <a:pos x="217" y="1664"/>
                  </a:cxn>
                  <a:cxn ang="0">
                    <a:pos x="225" y="1584"/>
                  </a:cxn>
                  <a:cxn ang="0">
                    <a:pos x="247" y="1345"/>
                  </a:cxn>
                  <a:cxn ang="0">
                    <a:pos x="251" y="1217"/>
                  </a:cxn>
                  <a:cxn ang="0">
                    <a:pos x="265" y="1067"/>
                  </a:cxn>
                  <a:cxn ang="0">
                    <a:pos x="289" y="796"/>
                  </a:cxn>
                  <a:cxn ang="0">
                    <a:pos x="315" y="616"/>
                  </a:cxn>
                  <a:cxn ang="0">
                    <a:pos x="325" y="520"/>
                  </a:cxn>
                  <a:cxn ang="0">
                    <a:pos x="341" y="441"/>
                  </a:cxn>
                  <a:cxn ang="0">
                    <a:pos x="355" y="460"/>
                  </a:cxn>
                  <a:cxn ang="0">
                    <a:pos x="371" y="527"/>
                  </a:cxn>
                  <a:cxn ang="0">
                    <a:pos x="377" y="635"/>
                  </a:cxn>
                  <a:cxn ang="0">
                    <a:pos x="401" y="1012"/>
                  </a:cxn>
                  <a:cxn ang="0">
                    <a:pos x="405" y="1081"/>
                  </a:cxn>
                  <a:cxn ang="0">
                    <a:pos x="411" y="1157"/>
                  </a:cxn>
                  <a:cxn ang="0">
                    <a:pos x="401" y="1333"/>
                  </a:cxn>
                  <a:cxn ang="0">
                    <a:pos x="413" y="1471"/>
                  </a:cxn>
                  <a:cxn ang="0">
                    <a:pos x="435" y="1656"/>
                  </a:cxn>
                  <a:cxn ang="0">
                    <a:pos x="419" y="1759"/>
                  </a:cxn>
                  <a:cxn ang="0">
                    <a:pos x="435" y="1835"/>
                  </a:cxn>
                  <a:cxn ang="0">
                    <a:pos x="540" y="1859"/>
                  </a:cxn>
                  <a:cxn ang="0">
                    <a:pos x="626" y="1851"/>
                  </a:cxn>
                  <a:cxn ang="0">
                    <a:pos x="636" y="1507"/>
                  </a:cxn>
                  <a:cxn ang="0">
                    <a:pos x="636" y="1036"/>
                  </a:cxn>
                  <a:cxn ang="0">
                    <a:pos x="612" y="571"/>
                  </a:cxn>
                  <a:cxn ang="0">
                    <a:pos x="600" y="413"/>
                  </a:cxn>
                  <a:cxn ang="0">
                    <a:pos x="590" y="352"/>
                  </a:cxn>
                  <a:cxn ang="0">
                    <a:pos x="435" y="364"/>
                  </a:cxn>
                  <a:cxn ang="0">
                    <a:pos x="367" y="361"/>
                  </a:cxn>
                  <a:cxn ang="0">
                    <a:pos x="347" y="0"/>
                  </a:cxn>
                  <a:cxn ang="0">
                    <a:pos x="327" y="365"/>
                  </a:cxn>
                  <a:cxn ang="0">
                    <a:pos x="202" y="372"/>
                  </a:cxn>
                  <a:cxn ang="0">
                    <a:pos x="56" y="364"/>
                  </a:cxn>
                </a:cxnLst>
                <a:rect l="0" t="0" r="r" b="b"/>
                <a:pathLst>
                  <a:path w="636" h="1859">
                    <a:moveTo>
                      <a:pt x="56" y="364"/>
                    </a:moveTo>
                    <a:lnTo>
                      <a:pt x="50" y="715"/>
                    </a:lnTo>
                    <a:lnTo>
                      <a:pt x="26" y="1051"/>
                    </a:lnTo>
                    <a:lnTo>
                      <a:pt x="16" y="1348"/>
                    </a:lnTo>
                    <a:lnTo>
                      <a:pt x="26" y="1572"/>
                    </a:lnTo>
                    <a:lnTo>
                      <a:pt x="8" y="1712"/>
                    </a:lnTo>
                    <a:lnTo>
                      <a:pt x="0" y="1859"/>
                    </a:lnTo>
                    <a:lnTo>
                      <a:pt x="83" y="1859"/>
                    </a:lnTo>
                    <a:lnTo>
                      <a:pt x="151" y="1852"/>
                    </a:lnTo>
                    <a:lnTo>
                      <a:pt x="221" y="1847"/>
                    </a:lnTo>
                    <a:lnTo>
                      <a:pt x="231" y="1792"/>
                    </a:lnTo>
                    <a:lnTo>
                      <a:pt x="217" y="1664"/>
                    </a:lnTo>
                    <a:lnTo>
                      <a:pt x="225" y="1584"/>
                    </a:lnTo>
                    <a:lnTo>
                      <a:pt x="247" y="1345"/>
                    </a:lnTo>
                    <a:lnTo>
                      <a:pt x="251" y="1217"/>
                    </a:lnTo>
                    <a:lnTo>
                      <a:pt x="265" y="1067"/>
                    </a:lnTo>
                    <a:lnTo>
                      <a:pt x="289" y="796"/>
                    </a:lnTo>
                    <a:lnTo>
                      <a:pt x="315" y="616"/>
                    </a:lnTo>
                    <a:lnTo>
                      <a:pt x="325" y="520"/>
                    </a:lnTo>
                    <a:lnTo>
                      <a:pt x="341" y="441"/>
                    </a:lnTo>
                    <a:lnTo>
                      <a:pt x="355" y="460"/>
                    </a:lnTo>
                    <a:lnTo>
                      <a:pt x="371" y="527"/>
                    </a:lnTo>
                    <a:lnTo>
                      <a:pt x="377" y="635"/>
                    </a:lnTo>
                    <a:lnTo>
                      <a:pt x="401" y="1012"/>
                    </a:lnTo>
                    <a:lnTo>
                      <a:pt x="405" y="1081"/>
                    </a:lnTo>
                    <a:lnTo>
                      <a:pt x="411" y="1157"/>
                    </a:lnTo>
                    <a:lnTo>
                      <a:pt x="401" y="1333"/>
                    </a:lnTo>
                    <a:lnTo>
                      <a:pt x="413" y="1471"/>
                    </a:lnTo>
                    <a:lnTo>
                      <a:pt x="435" y="1656"/>
                    </a:lnTo>
                    <a:lnTo>
                      <a:pt x="419" y="1759"/>
                    </a:lnTo>
                    <a:lnTo>
                      <a:pt x="435" y="1835"/>
                    </a:lnTo>
                    <a:lnTo>
                      <a:pt x="540" y="1859"/>
                    </a:lnTo>
                    <a:lnTo>
                      <a:pt x="626" y="1851"/>
                    </a:lnTo>
                    <a:lnTo>
                      <a:pt x="636" y="1507"/>
                    </a:lnTo>
                    <a:lnTo>
                      <a:pt x="636" y="1036"/>
                    </a:lnTo>
                    <a:lnTo>
                      <a:pt x="612" y="571"/>
                    </a:lnTo>
                    <a:lnTo>
                      <a:pt x="600" y="413"/>
                    </a:lnTo>
                    <a:lnTo>
                      <a:pt x="590" y="352"/>
                    </a:lnTo>
                    <a:lnTo>
                      <a:pt x="435" y="364"/>
                    </a:lnTo>
                    <a:lnTo>
                      <a:pt x="367" y="361"/>
                    </a:lnTo>
                    <a:lnTo>
                      <a:pt x="347" y="0"/>
                    </a:lnTo>
                    <a:lnTo>
                      <a:pt x="327" y="365"/>
                    </a:lnTo>
                    <a:lnTo>
                      <a:pt x="202" y="372"/>
                    </a:lnTo>
                    <a:lnTo>
                      <a:pt x="56" y="364"/>
                    </a:lnTo>
                    <a:close/>
                  </a:path>
                </a:pathLst>
              </a:custGeom>
              <a:gradFill rotWithShape="0">
                <a:gsLst>
                  <a:gs pos="0">
                    <a:schemeClr val="bg2">
                      <a:gamma/>
                      <a:shade val="51373"/>
                      <a:invGamma/>
                    </a:schemeClr>
                  </a:gs>
                  <a:gs pos="50000">
                    <a:schemeClr val="bg2"/>
                  </a:gs>
                  <a:gs pos="100000">
                    <a:schemeClr val="bg2">
                      <a:gamma/>
                      <a:shade val="51373"/>
                      <a:invGamma/>
                    </a:schemeClr>
                  </a:gs>
                </a:gsLst>
                <a:lin ang="0" scaled="1"/>
              </a:gradFill>
              <a:ln w="9525">
                <a:noFill/>
                <a:round/>
                <a:headEnd/>
                <a:tailEnd/>
              </a:ln>
            </p:spPr>
            <p:txBody>
              <a:bodyPr/>
              <a:lstStyle/>
              <a:p>
                <a:pPr>
                  <a:defRPr/>
                </a:pPr>
                <a:endParaRPr lang="es-ES"/>
              </a:p>
            </p:txBody>
          </p:sp>
          <p:sp>
            <p:nvSpPr>
              <p:cNvPr id="21535" name="Freeform 31"/>
              <p:cNvSpPr>
                <a:spLocks/>
              </p:cNvSpPr>
              <p:nvPr/>
            </p:nvSpPr>
            <p:spPr bwMode="auto">
              <a:xfrm>
                <a:off x="4843" y="3643"/>
                <a:ext cx="35" cy="507"/>
              </a:xfrm>
              <a:custGeom>
                <a:avLst/>
                <a:gdLst/>
                <a:ahLst/>
                <a:cxnLst>
                  <a:cxn ang="0">
                    <a:pos x="0" y="25"/>
                  </a:cxn>
                  <a:cxn ang="0">
                    <a:pos x="59" y="617"/>
                  </a:cxn>
                  <a:cxn ang="0">
                    <a:pos x="59" y="993"/>
                  </a:cxn>
                  <a:cxn ang="0">
                    <a:pos x="43" y="1520"/>
                  </a:cxn>
                  <a:cxn ang="0">
                    <a:pos x="70" y="1517"/>
                  </a:cxn>
                  <a:cxn ang="0">
                    <a:pos x="94" y="1135"/>
                  </a:cxn>
                  <a:cxn ang="0">
                    <a:pos x="92" y="1029"/>
                  </a:cxn>
                  <a:cxn ang="0">
                    <a:pos x="100" y="878"/>
                  </a:cxn>
                  <a:cxn ang="0">
                    <a:pos x="100" y="760"/>
                  </a:cxn>
                  <a:cxn ang="0">
                    <a:pos x="106" y="613"/>
                  </a:cxn>
                  <a:cxn ang="0">
                    <a:pos x="98" y="462"/>
                  </a:cxn>
                  <a:cxn ang="0">
                    <a:pos x="98" y="314"/>
                  </a:cxn>
                  <a:cxn ang="0">
                    <a:pos x="96" y="0"/>
                  </a:cxn>
                  <a:cxn ang="0">
                    <a:pos x="0" y="25"/>
                  </a:cxn>
                </a:cxnLst>
                <a:rect l="0" t="0" r="r" b="b"/>
                <a:pathLst>
                  <a:path w="106" h="1520">
                    <a:moveTo>
                      <a:pt x="0" y="25"/>
                    </a:moveTo>
                    <a:lnTo>
                      <a:pt x="59" y="617"/>
                    </a:lnTo>
                    <a:lnTo>
                      <a:pt x="59" y="993"/>
                    </a:lnTo>
                    <a:lnTo>
                      <a:pt x="43" y="1520"/>
                    </a:lnTo>
                    <a:lnTo>
                      <a:pt x="70" y="1517"/>
                    </a:lnTo>
                    <a:lnTo>
                      <a:pt x="94" y="1135"/>
                    </a:lnTo>
                    <a:lnTo>
                      <a:pt x="92" y="1029"/>
                    </a:lnTo>
                    <a:lnTo>
                      <a:pt x="100" y="878"/>
                    </a:lnTo>
                    <a:lnTo>
                      <a:pt x="100" y="760"/>
                    </a:lnTo>
                    <a:lnTo>
                      <a:pt x="106" y="613"/>
                    </a:lnTo>
                    <a:lnTo>
                      <a:pt x="98" y="462"/>
                    </a:lnTo>
                    <a:lnTo>
                      <a:pt x="98" y="314"/>
                    </a:lnTo>
                    <a:lnTo>
                      <a:pt x="96" y="0"/>
                    </a:lnTo>
                    <a:lnTo>
                      <a:pt x="0" y="25"/>
                    </a:lnTo>
                    <a:close/>
                  </a:path>
                </a:pathLst>
              </a:custGeom>
              <a:gradFill rotWithShape="0">
                <a:gsLst>
                  <a:gs pos="0">
                    <a:schemeClr val="bg2">
                      <a:gamma/>
                      <a:shade val="51373"/>
                      <a:invGamma/>
                    </a:schemeClr>
                  </a:gs>
                  <a:gs pos="50000">
                    <a:schemeClr val="bg2"/>
                  </a:gs>
                  <a:gs pos="100000">
                    <a:schemeClr val="bg2">
                      <a:gamma/>
                      <a:shade val="51373"/>
                      <a:invGamma/>
                    </a:schemeClr>
                  </a:gs>
                </a:gsLst>
                <a:lin ang="0" scaled="1"/>
              </a:gradFill>
              <a:ln w="9525">
                <a:noFill/>
                <a:round/>
                <a:headEnd/>
                <a:tailEnd/>
              </a:ln>
            </p:spPr>
            <p:txBody>
              <a:bodyPr/>
              <a:lstStyle/>
              <a:p>
                <a:pPr>
                  <a:defRPr/>
                </a:pPr>
                <a:endParaRPr lang="es-ES"/>
              </a:p>
            </p:txBody>
          </p:sp>
          <p:sp>
            <p:nvSpPr>
              <p:cNvPr id="21536" name="Freeform 32"/>
              <p:cNvSpPr>
                <a:spLocks/>
              </p:cNvSpPr>
              <p:nvPr/>
            </p:nvSpPr>
            <p:spPr bwMode="auto">
              <a:xfrm>
                <a:off x="4633" y="3644"/>
                <a:ext cx="30" cy="506"/>
              </a:xfrm>
              <a:custGeom>
                <a:avLst/>
                <a:gdLst/>
                <a:ahLst/>
                <a:cxnLst>
                  <a:cxn ang="0">
                    <a:pos x="2" y="0"/>
                  </a:cxn>
                  <a:cxn ang="0">
                    <a:pos x="50" y="19"/>
                  </a:cxn>
                  <a:cxn ang="0">
                    <a:pos x="89" y="31"/>
                  </a:cxn>
                  <a:cxn ang="0">
                    <a:pos x="50" y="687"/>
                  </a:cxn>
                  <a:cxn ang="0">
                    <a:pos x="34" y="1071"/>
                  </a:cxn>
                  <a:cxn ang="0">
                    <a:pos x="46" y="1243"/>
                  </a:cxn>
                  <a:cxn ang="0">
                    <a:pos x="25" y="1519"/>
                  </a:cxn>
                  <a:cxn ang="0">
                    <a:pos x="0" y="1482"/>
                  </a:cxn>
                  <a:cxn ang="0">
                    <a:pos x="10" y="1327"/>
                  </a:cxn>
                  <a:cxn ang="0">
                    <a:pos x="8" y="1049"/>
                  </a:cxn>
                  <a:cxn ang="0">
                    <a:pos x="12" y="852"/>
                  </a:cxn>
                  <a:cxn ang="0">
                    <a:pos x="22" y="760"/>
                  </a:cxn>
                  <a:cxn ang="0">
                    <a:pos x="20" y="677"/>
                  </a:cxn>
                  <a:cxn ang="0">
                    <a:pos x="12" y="579"/>
                  </a:cxn>
                  <a:cxn ang="0">
                    <a:pos x="16" y="443"/>
                  </a:cxn>
                  <a:cxn ang="0">
                    <a:pos x="2" y="0"/>
                  </a:cxn>
                </a:cxnLst>
                <a:rect l="0" t="0" r="r" b="b"/>
                <a:pathLst>
                  <a:path w="89" h="1519">
                    <a:moveTo>
                      <a:pt x="2" y="0"/>
                    </a:moveTo>
                    <a:lnTo>
                      <a:pt x="50" y="19"/>
                    </a:lnTo>
                    <a:lnTo>
                      <a:pt x="89" y="31"/>
                    </a:lnTo>
                    <a:lnTo>
                      <a:pt x="50" y="687"/>
                    </a:lnTo>
                    <a:lnTo>
                      <a:pt x="34" y="1071"/>
                    </a:lnTo>
                    <a:lnTo>
                      <a:pt x="46" y="1243"/>
                    </a:lnTo>
                    <a:lnTo>
                      <a:pt x="25" y="1519"/>
                    </a:lnTo>
                    <a:lnTo>
                      <a:pt x="0" y="1482"/>
                    </a:lnTo>
                    <a:lnTo>
                      <a:pt x="10" y="1327"/>
                    </a:lnTo>
                    <a:lnTo>
                      <a:pt x="8" y="1049"/>
                    </a:lnTo>
                    <a:lnTo>
                      <a:pt x="12" y="852"/>
                    </a:lnTo>
                    <a:lnTo>
                      <a:pt x="22" y="760"/>
                    </a:lnTo>
                    <a:lnTo>
                      <a:pt x="20" y="677"/>
                    </a:lnTo>
                    <a:lnTo>
                      <a:pt x="12" y="579"/>
                    </a:lnTo>
                    <a:lnTo>
                      <a:pt x="16" y="443"/>
                    </a:lnTo>
                    <a:lnTo>
                      <a:pt x="2" y="0"/>
                    </a:lnTo>
                    <a:close/>
                  </a:path>
                </a:pathLst>
              </a:custGeom>
              <a:gradFill rotWithShape="0">
                <a:gsLst>
                  <a:gs pos="0">
                    <a:schemeClr val="bg2">
                      <a:gamma/>
                      <a:shade val="51373"/>
                      <a:invGamma/>
                    </a:schemeClr>
                  </a:gs>
                  <a:gs pos="50000">
                    <a:schemeClr val="bg2"/>
                  </a:gs>
                  <a:gs pos="100000">
                    <a:schemeClr val="bg2">
                      <a:gamma/>
                      <a:shade val="51373"/>
                      <a:invGamma/>
                    </a:schemeClr>
                  </a:gs>
                </a:gsLst>
                <a:lin ang="0" scaled="1"/>
              </a:gradFill>
              <a:ln w="9525">
                <a:noFill/>
                <a:round/>
                <a:headEnd/>
                <a:tailEnd/>
              </a:ln>
            </p:spPr>
            <p:txBody>
              <a:bodyPr/>
              <a:lstStyle/>
              <a:p>
                <a:pPr>
                  <a:defRPr/>
                </a:pPr>
                <a:endParaRPr lang="es-ES"/>
              </a:p>
            </p:txBody>
          </p:sp>
          <p:sp>
            <p:nvSpPr>
              <p:cNvPr id="21537" name="Freeform 33"/>
              <p:cNvSpPr>
                <a:spLocks/>
              </p:cNvSpPr>
              <p:nvPr/>
            </p:nvSpPr>
            <p:spPr bwMode="auto">
              <a:xfrm>
                <a:off x="4403" y="3096"/>
                <a:ext cx="358" cy="553"/>
              </a:xfrm>
              <a:custGeom>
                <a:avLst/>
                <a:gdLst/>
                <a:ahLst/>
                <a:cxnLst>
                  <a:cxn ang="0">
                    <a:pos x="798" y="48"/>
                  </a:cxn>
                  <a:cxn ang="0">
                    <a:pos x="675" y="104"/>
                  </a:cxn>
                  <a:cxn ang="0">
                    <a:pos x="575" y="120"/>
                  </a:cxn>
                  <a:cxn ang="0">
                    <a:pos x="487" y="275"/>
                  </a:cxn>
                  <a:cxn ang="0">
                    <a:pos x="345" y="451"/>
                  </a:cxn>
                  <a:cxn ang="0">
                    <a:pos x="381" y="491"/>
                  </a:cxn>
                  <a:cxn ang="0">
                    <a:pos x="353" y="495"/>
                  </a:cxn>
                  <a:cxn ang="0">
                    <a:pos x="313" y="507"/>
                  </a:cxn>
                  <a:cxn ang="0">
                    <a:pos x="297" y="619"/>
                  </a:cxn>
                  <a:cxn ang="0">
                    <a:pos x="289" y="483"/>
                  </a:cxn>
                  <a:cxn ang="0">
                    <a:pos x="238" y="435"/>
                  </a:cxn>
                  <a:cxn ang="0">
                    <a:pos x="178" y="259"/>
                  </a:cxn>
                  <a:cxn ang="0">
                    <a:pos x="114" y="324"/>
                  </a:cxn>
                  <a:cxn ang="0">
                    <a:pos x="54" y="348"/>
                  </a:cxn>
                  <a:cxn ang="0">
                    <a:pos x="30" y="523"/>
                  </a:cxn>
                  <a:cxn ang="0">
                    <a:pos x="114" y="772"/>
                  </a:cxn>
                  <a:cxn ang="0">
                    <a:pos x="218" y="868"/>
                  </a:cxn>
                  <a:cxn ang="0">
                    <a:pos x="369" y="788"/>
                  </a:cxn>
                  <a:cxn ang="0">
                    <a:pos x="623" y="615"/>
                  </a:cxn>
                  <a:cxn ang="0">
                    <a:pos x="587" y="455"/>
                  </a:cxn>
                  <a:cxn ang="0">
                    <a:pos x="635" y="595"/>
                  </a:cxn>
                  <a:cxn ang="0">
                    <a:pos x="643" y="595"/>
                  </a:cxn>
                  <a:cxn ang="0">
                    <a:pos x="647" y="643"/>
                  </a:cxn>
                  <a:cxn ang="0">
                    <a:pos x="667" y="908"/>
                  </a:cxn>
                  <a:cxn ang="0">
                    <a:pos x="667" y="1192"/>
                  </a:cxn>
                  <a:cxn ang="0">
                    <a:pos x="756" y="1648"/>
                  </a:cxn>
                  <a:cxn ang="0">
                    <a:pos x="1040" y="1655"/>
                  </a:cxn>
                  <a:cxn ang="0">
                    <a:pos x="1072" y="923"/>
                  </a:cxn>
                  <a:cxn ang="0">
                    <a:pos x="1016" y="603"/>
                  </a:cxn>
                  <a:cxn ang="0">
                    <a:pos x="952" y="283"/>
                  </a:cxn>
                  <a:cxn ang="0">
                    <a:pos x="856" y="92"/>
                  </a:cxn>
                  <a:cxn ang="0">
                    <a:pos x="844" y="0"/>
                  </a:cxn>
                </a:cxnLst>
                <a:rect l="0" t="0" r="r" b="b"/>
                <a:pathLst>
                  <a:path w="1072" h="1659">
                    <a:moveTo>
                      <a:pt x="844" y="0"/>
                    </a:moveTo>
                    <a:lnTo>
                      <a:pt x="798" y="48"/>
                    </a:lnTo>
                    <a:lnTo>
                      <a:pt x="763" y="64"/>
                    </a:lnTo>
                    <a:lnTo>
                      <a:pt x="675" y="104"/>
                    </a:lnTo>
                    <a:lnTo>
                      <a:pt x="603" y="112"/>
                    </a:lnTo>
                    <a:lnTo>
                      <a:pt x="575" y="120"/>
                    </a:lnTo>
                    <a:lnTo>
                      <a:pt x="523" y="200"/>
                    </a:lnTo>
                    <a:lnTo>
                      <a:pt x="487" y="275"/>
                    </a:lnTo>
                    <a:lnTo>
                      <a:pt x="419" y="368"/>
                    </a:lnTo>
                    <a:lnTo>
                      <a:pt x="345" y="451"/>
                    </a:lnTo>
                    <a:lnTo>
                      <a:pt x="333" y="471"/>
                    </a:lnTo>
                    <a:lnTo>
                      <a:pt x="381" y="491"/>
                    </a:lnTo>
                    <a:lnTo>
                      <a:pt x="439" y="567"/>
                    </a:lnTo>
                    <a:lnTo>
                      <a:pt x="353" y="495"/>
                    </a:lnTo>
                    <a:lnTo>
                      <a:pt x="305" y="479"/>
                    </a:lnTo>
                    <a:lnTo>
                      <a:pt x="313" y="507"/>
                    </a:lnTo>
                    <a:lnTo>
                      <a:pt x="313" y="583"/>
                    </a:lnTo>
                    <a:lnTo>
                      <a:pt x="297" y="619"/>
                    </a:lnTo>
                    <a:lnTo>
                      <a:pt x="297" y="563"/>
                    </a:lnTo>
                    <a:lnTo>
                      <a:pt x="289" y="483"/>
                    </a:lnTo>
                    <a:lnTo>
                      <a:pt x="262" y="475"/>
                    </a:lnTo>
                    <a:lnTo>
                      <a:pt x="238" y="435"/>
                    </a:lnTo>
                    <a:lnTo>
                      <a:pt x="202" y="372"/>
                    </a:lnTo>
                    <a:lnTo>
                      <a:pt x="178" y="259"/>
                    </a:lnTo>
                    <a:lnTo>
                      <a:pt x="146" y="295"/>
                    </a:lnTo>
                    <a:lnTo>
                      <a:pt x="114" y="324"/>
                    </a:lnTo>
                    <a:lnTo>
                      <a:pt x="90" y="340"/>
                    </a:lnTo>
                    <a:lnTo>
                      <a:pt x="54" y="348"/>
                    </a:lnTo>
                    <a:lnTo>
                      <a:pt x="0" y="348"/>
                    </a:lnTo>
                    <a:lnTo>
                      <a:pt x="30" y="523"/>
                    </a:lnTo>
                    <a:lnTo>
                      <a:pt x="70" y="671"/>
                    </a:lnTo>
                    <a:lnTo>
                      <a:pt x="114" y="772"/>
                    </a:lnTo>
                    <a:lnTo>
                      <a:pt x="182" y="860"/>
                    </a:lnTo>
                    <a:lnTo>
                      <a:pt x="218" y="868"/>
                    </a:lnTo>
                    <a:lnTo>
                      <a:pt x="273" y="856"/>
                    </a:lnTo>
                    <a:lnTo>
                      <a:pt x="369" y="788"/>
                    </a:lnTo>
                    <a:lnTo>
                      <a:pt x="567" y="655"/>
                    </a:lnTo>
                    <a:lnTo>
                      <a:pt x="623" y="615"/>
                    </a:lnTo>
                    <a:lnTo>
                      <a:pt x="599" y="535"/>
                    </a:lnTo>
                    <a:lnTo>
                      <a:pt x="587" y="455"/>
                    </a:lnTo>
                    <a:lnTo>
                      <a:pt x="607" y="507"/>
                    </a:lnTo>
                    <a:lnTo>
                      <a:pt x="635" y="595"/>
                    </a:lnTo>
                    <a:lnTo>
                      <a:pt x="643" y="515"/>
                    </a:lnTo>
                    <a:lnTo>
                      <a:pt x="643" y="595"/>
                    </a:lnTo>
                    <a:lnTo>
                      <a:pt x="679" y="555"/>
                    </a:lnTo>
                    <a:lnTo>
                      <a:pt x="647" y="643"/>
                    </a:lnTo>
                    <a:lnTo>
                      <a:pt x="659" y="740"/>
                    </a:lnTo>
                    <a:lnTo>
                      <a:pt x="667" y="908"/>
                    </a:lnTo>
                    <a:lnTo>
                      <a:pt x="679" y="1051"/>
                    </a:lnTo>
                    <a:lnTo>
                      <a:pt x="667" y="1192"/>
                    </a:lnTo>
                    <a:lnTo>
                      <a:pt x="647" y="1604"/>
                    </a:lnTo>
                    <a:lnTo>
                      <a:pt x="756" y="1648"/>
                    </a:lnTo>
                    <a:lnTo>
                      <a:pt x="884" y="1659"/>
                    </a:lnTo>
                    <a:lnTo>
                      <a:pt x="1040" y="1655"/>
                    </a:lnTo>
                    <a:lnTo>
                      <a:pt x="1060" y="1188"/>
                    </a:lnTo>
                    <a:lnTo>
                      <a:pt x="1072" y="923"/>
                    </a:lnTo>
                    <a:lnTo>
                      <a:pt x="1052" y="732"/>
                    </a:lnTo>
                    <a:lnTo>
                      <a:pt x="1016" y="603"/>
                    </a:lnTo>
                    <a:lnTo>
                      <a:pt x="976" y="408"/>
                    </a:lnTo>
                    <a:lnTo>
                      <a:pt x="952" y="283"/>
                    </a:lnTo>
                    <a:lnTo>
                      <a:pt x="896" y="184"/>
                    </a:lnTo>
                    <a:lnTo>
                      <a:pt x="856" y="92"/>
                    </a:lnTo>
                    <a:lnTo>
                      <a:pt x="844" y="72"/>
                    </a:lnTo>
                    <a:lnTo>
                      <a:pt x="844" y="0"/>
                    </a:lnTo>
                    <a:close/>
                  </a:path>
                </a:pathLst>
              </a:custGeom>
              <a:gradFill rotWithShape="0">
                <a:gsLst>
                  <a:gs pos="0">
                    <a:schemeClr val="bg2">
                      <a:gamma/>
                      <a:shade val="51373"/>
                      <a:invGamma/>
                    </a:schemeClr>
                  </a:gs>
                  <a:gs pos="50000">
                    <a:schemeClr val="bg2"/>
                  </a:gs>
                  <a:gs pos="100000">
                    <a:schemeClr val="bg2">
                      <a:gamma/>
                      <a:shade val="51373"/>
                      <a:invGamma/>
                    </a:schemeClr>
                  </a:gs>
                </a:gsLst>
                <a:lin ang="0" scaled="1"/>
              </a:gradFill>
              <a:ln w="9525">
                <a:noFill/>
                <a:round/>
                <a:headEnd/>
                <a:tailEnd/>
              </a:ln>
            </p:spPr>
            <p:txBody>
              <a:bodyPr/>
              <a:lstStyle/>
              <a:p>
                <a:pPr>
                  <a:defRPr/>
                </a:pPr>
                <a:endParaRPr lang="es-ES"/>
              </a:p>
            </p:txBody>
          </p:sp>
          <p:sp>
            <p:nvSpPr>
              <p:cNvPr id="21538" name="Freeform 34"/>
              <p:cNvSpPr>
                <a:spLocks/>
              </p:cNvSpPr>
              <p:nvPr/>
            </p:nvSpPr>
            <p:spPr bwMode="auto">
              <a:xfrm>
                <a:off x="4694" y="3094"/>
                <a:ext cx="40" cy="61"/>
              </a:xfrm>
              <a:custGeom>
                <a:avLst/>
                <a:gdLst/>
                <a:ahLst/>
                <a:cxnLst>
                  <a:cxn ang="0">
                    <a:pos x="119" y="51"/>
                  </a:cxn>
                  <a:cxn ang="0">
                    <a:pos x="91" y="103"/>
                  </a:cxn>
                  <a:cxn ang="0">
                    <a:pos x="89" y="140"/>
                  </a:cxn>
                  <a:cxn ang="0">
                    <a:pos x="64" y="184"/>
                  </a:cxn>
                  <a:cxn ang="0">
                    <a:pos x="35" y="120"/>
                  </a:cxn>
                  <a:cxn ang="0">
                    <a:pos x="14" y="71"/>
                  </a:cxn>
                  <a:cxn ang="0">
                    <a:pos x="6" y="33"/>
                  </a:cxn>
                  <a:cxn ang="0">
                    <a:pos x="0" y="0"/>
                  </a:cxn>
                  <a:cxn ang="0">
                    <a:pos x="44" y="25"/>
                  </a:cxn>
                  <a:cxn ang="0">
                    <a:pos x="119" y="51"/>
                  </a:cxn>
                </a:cxnLst>
                <a:rect l="0" t="0" r="r" b="b"/>
                <a:pathLst>
                  <a:path w="119" h="184">
                    <a:moveTo>
                      <a:pt x="119" y="51"/>
                    </a:moveTo>
                    <a:lnTo>
                      <a:pt x="91" y="103"/>
                    </a:lnTo>
                    <a:lnTo>
                      <a:pt x="89" y="140"/>
                    </a:lnTo>
                    <a:lnTo>
                      <a:pt x="64" y="184"/>
                    </a:lnTo>
                    <a:lnTo>
                      <a:pt x="35" y="120"/>
                    </a:lnTo>
                    <a:lnTo>
                      <a:pt x="14" y="71"/>
                    </a:lnTo>
                    <a:lnTo>
                      <a:pt x="6" y="33"/>
                    </a:lnTo>
                    <a:lnTo>
                      <a:pt x="0" y="0"/>
                    </a:lnTo>
                    <a:lnTo>
                      <a:pt x="44" y="25"/>
                    </a:lnTo>
                    <a:lnTo>
                      <a:pt x="119" y="51"/>
                    </a:lnTo>
                    <a:close/>
                  </a:path>
                </a:pathLst>
              </a:custGeom>
              <a:gradFill rotWithShape="0">
                <a:gsLst>
                  <a:gs pos="0">
                    <a:schemeClr val="bg2">
                      <a:gamma/>
                      <a:shade val="51373"/>
                      <a:invGamma/>
                    </a:schemeClr>
                  </a:gs>
                  <a:gs pos="50000">
                    <a:schemeClr val="bg2"/>
                  </a:gs>
                  <a:gs pos="100000">
                    <a:schemeClr val="bg2">
                      <a:gamma/>
                      <a:shade val="51373"/>
                      <a:invGamma/>
                    </a:schemeClr>
                  </a:gs>
                </a:gsLst>
                <a:lin ang="0" scaled="1"/>
              </a:gradFill>
              <a:ln w="9525">
                <a:noFill/>
                <a:round/>
                <a:headEnd/>
                <a:tailEnd/>
              </a:ln>
            </p:spPr>
            <p:txBody>
              <a:bodyPr/>
              <a:lstStyle/>
              <a:p>
                <a:pPr>
                  <a:defRPr/>
                </a:pPr>
                <a:endParaRPr lang="es-ES"/>
              </a:p>
            </p:txBody>
          </p:sp>
          <p:sp>
            <p:nvSpPr>
              <p:cNvPr id="21539" name="Freeform 35"/>
              <p:cNvSpPr>
                <a:spLocks/>
              </p:cNvSpPr>
              <p:nvPr/>
            </p:nvSpPr>
            <p:spPr bwMode="auto">
              <a:xfrm>
                <a:off x="4717" y="3143"/>
                <a:ext cx="18" cy="38"/>
              </a:xfrm>
              <a:custGeom>
                <a:avLst/>
                <a:gdLst/>
                <a:ahLst/>
                <a:cxnLst>
                  <a:cxn ang="0">
                    <a:pos x="27" y="0"/>
                  </a:cxn>
                  <a:cxn ang="0">
                    <a:pos x="55" y="28"/>
                  </a:cxn>
                  <a:cxn ang="0">
                    <a:pos x="55" y="65"/>
                  </a:cxn>
                  <a:cxn ang="0">
                    <a:pos x="35" y="112"/>
                  </a:cxn>
                  <a:cxn ang="0">
                    <a:pos x="0" y="40"/>
                  </a:cxn>
                  <a:cxn ang="0">
                    <a:pos x="27" y="0"/>
                  </a:cxn>
                </a:cxnLst>
                <a:rect l="0" t="0" r="r" b="b"/>
                <a:pathLst>
                  <a:path w="55" h="112">
                    <a:moveTo>
                      <a:pt x="27" y="0"/>
                    </a:moveTo>
                    <a:lnTo>
                      <a:pt x="55" y="28"/>
                    </a:lnTo>
                    <a:lnTo>
                      <a:pt x="55" y="65"/>
                    </a:lnTo>
                    <a:lnTo>
                      <a:pt x="35" y="112"/>
                    </a:lnTo>
                    <a:lnTo>
                      <a:pt x="0" y="40"/>
                    </a:lnTo>
                    <a:lnTo>
                      <a:pt x="27" y="0"/>
                    </a:lnTo>
                    <a:close/>
                  </a:path>
                </a:pathLst>
              </a:custGeom>
              <a:gradFill rotWithShape="0">
                <a:gsLst>
                  <a:gs pos="0">
                    <a:schemeClr val="bg2">
                      <a:gamma/>
                      <a:shade val="51373"/>
                      <a:invGamma/>
                    </a:schemeClr>
                  </a:gs>
                  <a:gs pos="50000">
                    <a:schemeClr val="bg2"/>
                  </a:gs>
                  <a:gs pos="100000">
                    <a:schemeClr val="bg2">
                      <a:gamma/>
                      <a:shade val="51373"/>
                      <a:invGamma/>
                    </a:schemeClr>
                  </a:gs>
                </a:gsLst>
                <a:lin ang="0" scaled="1"/>
              </a:gradFill>
              <a:ln w="9525">
                <a:noFill/>
                <a:round/>
                <a:headEnd/>
                <a:tailEnd/>
              </a:ln>
            </p:spPr>
            <p:txBody>
              <a:bodyPr/>
              <a:lstStyle/>
              <a:p>
                <a:pPr>
                  <a:defRPr/>
                </a:pPr>
                <a:endParaRPr lang="es-ES"/>
              </a:p>
            </p:txBody>
          </p:sp>
          <p:sp>
            <p:nvSpPr>
              <p:cNvPr id="21540" name="Freeform 36"/>
              <p:cNvSpPr>
                <a:spLocks/>
              </p:cNvSpPr>
              <p:nvPr/>
            </p:nvSpPr>
            <p:spPr bwMode="auto">
              <a:xfrm>
                <a:off x="4657" y="3118"/>
                <a:ext cx="89" cy="255"/>
              </a:xfrm>
              <a:custGeom>
                <a:avLst/>
                <a:gdLst/>
                <a:ahLst/>
                <a:cxnLst>
                  <a:cxn ang="0">
                    <a:pos x="31" y="0"/>
                  </a:cxn>
                  <a:cxn ang="0">
                    <a:pos x="20" y="120"/>
                  </a:cxn>
                  <a:cxn ang="0">
                    <a:pos x="16" y="179"/>
                  </a:cxn>
                  <a:cxn ang="0">
                    <a:pos x="110" y="183"/>
                  </a:cxn>
                  <a:cxn ang="0">
                    <a:pos x="43" y="222"/>
                  </a:cxn>
                  <a:cxn ang="0">
                    <a:pos x="86" y="282"/>
                  </a:cxn>
                  <a:cxn ang="0">
                    <a:pos x="134" y="367"/>
                  </a:cxn>
                  <a:cxn ang="0">
                    <a:pos x="185" y="459"/>
                  </a:cxn>
                  <a:cxn ang="0">
                    <a:pos x="232" y="598"/>
                  </a:cxn>
                  <a:cxn ang="0">
                    <a:pos x="256" y="690"/>
                  </a:cxn>
                  <a:cxn ang="0">
                    <a:pos x="268" y="763"/>
                  </a:cxn>
                  <a:cxn ang="0">
                    <a:pos x="236" y="666"/>
                  </a:cxn>
                  <a:cxn ang="0">
                    <a:pos x="189" y="511"/>
                  </a:cxn>
                  <a:cxn ang="0">
                    <a:pos x="138" y="407"/>
                  </a:cxn>
                  <a:cxn ang="0">
                    <a:pos x="67" y="278"/>
                  </a:cxn>
                  <a:cxn ang="0">
                    <a:pos x="24" y="218"/>
                  </a:cxn>
                  <a:cxn ang="0">
                    <a:pos x="82" y="191"/>
                  </a:cxn>
                  <a:cxn ang="0">
                    <a:pos x="0" y="194"/>
                  </a:cxn>
                  <a:cxn ang="0">
                    <a:pos x="8" y="155"/>
                  </a:cxn>
                  <a:cxn ang="0">
                    <a:pos x="12" y="72"/>
                  </a:cxn>
                  <a:cxn ang="0">
                    <a:pos x="31" y="0"/>
                  </a:cxn>
                </a:cxnLst>
                <a:rect l="0" t="0" r="r" b="b"/>
                <a:pathLst>
                  <a:path w="268" h="763">
                    <a:moveTo>
                      <a:pt x="31" y="0"/>
                    </a:moveTo>
                    <a:lnTo>
                      <a:pt x="20" y="120"/>
                    </a:lnTo>
                    <a:lnTo>
                      <a:pt x="16" y="179"/>
                    </a:lnTo>
                    <a:lnTo>
                      <a:pt x="110" y="183"/>
                    </a:lnTo>
                    <a:lnTo>
                      <a:pt x="43" y="222"/>
                    </a:lnTo>
                    <a:lnTo>
                      <a:pt x="86" y="282"/>
                    </a:lnTo>
                    <a:lnTo>
                      <a:pt x="134" y="367"/>
                    </a:lnTo>
                    <a:lnTo>
                      <a:pt x="185" y="459"/>
                    </a:lnTo>
                    <a:lnTo>
                      <a:pt x="232" y="598"/>
                    </a:lnTo>
                    <a:lnTo>
                      <a:pt x="256" y="690"/>
                    </a:lnTo>
                    <a:lnTo>
                      <a:pt x="268" y="763"/>
                    </a:lnTo>
                    <a:lnTo>
                      <a:pt x="236" y="666"/>
                    </a:lnTo>
                    <a:lnTo>
                      <a:pt x="189" y="511"/>
                    </a:lnTo>
                    <a:lnTo>
                      <a:pt x="138" y="407"/>
                    </a:lnTo>
                    <a:lnTo>
                      <a:pt x="67" y="278"/>
                    </a:lnTo>
                    <a:lnTo>
                      <a:pt x="24" y="218"/>
                    </a:lnTo>
                    <a:lnTo>
                      <a:pt x="82" y="191"/>
                    </a:lnTo>
                    <a:lnTo>
                      <a:pt x="0" y="194"/>
                    </a:lnTo>
                    <a:lnTo>
                      <a:pt x="8" y="155"/>
                    </a:lnTo>
                    <a:lnTo>
                      <a:pt x="12" y="72"/>
                    </a:lnTo>
                    <a:lnTo>
                      <a:pt x="31" y="0"/>
                    </a:lnTo>
                    <a:close/>
                  </a:path>
                </a:pathLst>
              </a:custGeom>
              <a:gradFill rotWithShape="0">
                <a:gsLst>
                  <a:gs pos="0">
                    <a:schemeClr val="bg2">
                      <a:gamma/>
                      <a:shade val="51373"/>
                      <a:invGamma/>
                    </a:schemeClr>
                  </a:gs>
                  <a:gs pos="50000">
                    <a:schemeClr val="bg2"/>
                  </a:gs>
                  <a:gs pos="100000">
                    <a:schemeClr val="bg2">
                      <a:gamma/>
                      <a:shade val="51373"/>
                      <a:invGamma/>
                    </a:schemeClr>
                  </a:gs>
                </a:gsLst>
                <a:lin ang="0" scaled="1"/>
              </a:gradFill>
              <a:ln w="9525">
                <a:noFill/>
                <a:round/>
                <a:headEnd/>
                <a:tailEnd/>
              </a:ln>
            </p:spPr>
            <p:txBody>
              <a:bodyPr/>
              <a:lstStyle/>
              <a:p>
                <a:pPr>
                  <a:defRPr/>
                </a:pPr>
                <a:endParaRPr lang="es-ES"/>
              </a:p>
            </p:txBody>
          </p:sp>
        </p:grpSp>
        <p:grpSp>
          <p:nvGrpSpPr>
            <p:cNvPr id="19464" name="Group 37"/>
            <p:cNvGrpSpPr>
              <a:grpSpLocks/>
            </p:cNvGrpSpPr>
            <p:nvPr/>
          </p:nvGrpSpPr>
          <p:grpSpPr bwMode="auto">
            <a:xfrm>
              <a:off x="4661" y="2867"/>
              <a:ext cx="166" cy="241"/>
              <a:chOff x="4661" y="2867"/>
              <a:chExt cx="166" cy="241"/>
            </a:xfrm>
          </p:grpSpPr>
          <p:sp>
            <p:nvSpPr>
              <p:cNvPr id="19480" name="Freeform 38"/>
              <p:cNvSpPr>
                <a:spLocks/>
              </p:cNvSpPr>
              <p:nvPr/>
            </p:nvSpPr>
            <p:spPr bwMode="auto">
              <a:xfrm>
                <a:off x="4664" y="2867"/>
                <a:ext cx="163" cy="131"/>
              </a:xfrm>
              <a:custGeom>
                <a:avLst/>
                <a:gdLst>
                  <a:gd name="T0" fmla="*/ 11 w 487"/>
                  <a:gd name="T1" fmla="*/ 131 h 392"/>
                  <a:gd name="T2" fmla="*/ 0 w 487"/>
                  <a:gd name="T3" fmla="*/ 87 h 392"/>
                  <a:gd name="T4" fmla="*/ 1 w 487"/>
                  <a:gd name="T5" fmla="*/ 64 h 392"/>
                  <a:gd name="T6" fmla="*/ 7 w 487"/>
                  <a:gd name="T7" fmla="*/ 43 h 392"/>
                  <a:gd name="T8" fmla="*/ 10 w 487"/>
                  <a:gd name="T9" fmla="*/ 23 h 392"/>
                  <a:gd name="T10" fmla="*/ 24 w 487"/>
                  <a:gd name="T11" fmla="*/ 13 h 392"/>
                  <a:gd name="T12" fmla="*/ 38 w 487"/>
                  <a:gd name="T13" fmla="*/ 11 h 392"/>
                  <a:gd name="T14" fmla="*/ 56 w 487"/>
                  <a:gd name="T15" fmla="*/ 2 h 392"/>
                  <a:gd name="T16" fmla="*/ 73 w 487"/>
                  <a:gd name="T17" fmla="*/ 0 h 392"/>
                  <a:gd name="T18" fmla="*/ 88 w 487"/>
                  <a:gd name="T19" fmla="*/ 1 h 392"/>
                  <a:gd name="T20" fmla="*/ 101 w 487"/>
                  <a:gd name="T21" fmla="*/ 4 h 392"/>
                  <a:gd name="T22" fmla="*/ 111 w 487"/>
                  <a:gd name="T23" fmla="*/ 11 h 392"/>
                  <a:gd name="T24" fmla="*/ 126 w 487"/>
                  <a:gd name="T25" fmla="*/ 12 h 392"/>
                  <a:gd name="T26" fmla="*/ 140 w 487"/>
                  <a:gd name="T27" fmla="*/ 16 h 392"/>
                  <a:gd name="T28" fmla="*/ 150 w 487"/>
                  <a:gd name="T29" fmla="*/ 27 h 392"/>
                  <a:gd name="T30" fmla="*/ 153 w 487"/>
                  <a:gd name="T31" fmla="*/ 49 h 392"/>
                  <a:gd name="T32" fmla="*/ 160 w 487"/>
                  <a:gd name="T33" fmla="*/ 58 h 392"/>
                  <a:gd name="T34" fmla="*/ 162 w 487"/>
                  <a:gd name="T35" fmla="*/ 70 h 392"/>
                  <a:gd name="T36" fmla="*/ 163 w 487"/>
                  <a:gd name="T37" fmla="*/ 80 h 392"/>
                  <a:gd name="T38" fmla="*/ 158 w 487"/>
                  <a:gd name="T39" fmla="*/ 91 h 392"/>
                  <a:gd name="T40" fmla="*/ 157 w 487"/>
                  <a:gd name="T41" fmla="*/ 120 h 392"/>
                  <a:gd name="T42" fmla="*/ 11 w 487"/>
                  <a:gd name="T43" fmla="*/ 131 h 3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7"/>
                  <a:gd name="T67" fmla="*/ 0 h 392"/>
                  <a:gd name="T68" fmla="*/ 487 w 487"/>
                  <a:gd name="T69" fmla="*/ 392 h 3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7" h="392">
                    <a:moveTo>
                      <a:pt x="33" y="392"/>
                    </a:moveTo>
                    <a:lnTo>
                      <a:pt x="0" y="261"/>
                    </a:lnTo>
                    <a:lnTo>
                      <a:pt x="3" y="191"/>
                    </a:lnTo>
                    <a:lnTo>
                      <a:pt x="21" y="130"/>
                    </a:lnTo>
                    <a:lnTo>
                      <a:pt x="31" y="69"/>
                    </a:lnTo>
                    <a:lnTo>
                      <a:pt x="71" y="40"/>
                    </a:lnTo>
                    <a:lnTo>
                      <a:pt x="113" y="32"/>
                    </a:lnTo>
                    <a:lnTo>
                      <a:pt x="166" y="5"/>
                    </a:lnTo>
                    <a:lnTo>
                      <a:pt x="217" y="0"/>
                    </a:lnTo>
                    <a:lnTo>
                      <a:pt x="262" y="4"/>
                    </a:lnTo>
                    <a:lnTo>
                      <a:pt x="302" y="13"/>
                    </a:lnTo>
                    <a:lnTo>
                      <a:pt x="333" y="32"/>
                    </a:lnTo>
                    <a:lnTo>
                      <a:pt x="377" y="37"/>
                    </a:lnTo>
                    <a:lnTo>
                      <a:pt x="417" y="49"/>
                    </a:lnTo>
                    <a:lnTo>
                      <a:pt x="449" y="80"/>
                    </a:lnTo>
                    <a:lnTo>
                      <a:pt x="457" y="146"/>
                    </a:lnTo>
                    <a:lnTo>
                      <a:pt x="477" y="174"/>
                    </a:lnTo>
                    <a:lnTo>
                      <a:pt x="485" y="209"/>
                    </a:lnTo>
                    <a:lnTo>
                      <a:pt x="487" y="239"/>
                    </a:lnTo>
                    <a:lnTo>
                      <a:pt x="472" y="271"/>
                    </a:lnTo>
                    <a:lnTo>
                      <a:pt x="468" y="360"/>
                    </a:lnTo>
                    <a:lnTo>
                      <a:pt x="33" y="392"/>
                    </a:lnTo>
                    <a:close/>
                  </a:path>
                </a:pathLst>
              </a:custGeom>
              <a:solidFill>
                <a:srgbClr val="201000"/>
              </a:solidFill>
              <a:ln w="6350">
                <a:solidFill>
                  <a:srgbClr val="201000"/>
                </a:solidFill>
                <a:round/>
                <a:headEnd/>
                <a:tailEnd/>
              </a:ln>
            </p:spPr>
            <p:txBody>
              <a:bodyPr/>
              <a:lstStyle/>
              <a:p>
                <a:endParaRPr lang="es-SV"/>
              </a:p>
            </p:txBody>
          </p:sp>
          <p:sp>
            <p:nvSpPr>
              <p:cNvPr id="19481" name="Freeform 39"/>
              <p:cNvSpPr>
                <a:spLocks/>
              </p:cNvSpPr>
              <p:nvPr/>
            </p:nvSpPr>
            <p:spPr bwMode="auto">
              <a:xfrm>
                <a:off x="4662" y="2901"/>
                <a:ext cx="163" cy="207"/>
              </a:xfrm>
              <a:custGeom>
                <a:avLst/>
                <a:gdLst>
                  <a:gd name="T0" fmla="*/ 78 w 491"/>
                  <a:gd name="T1" fmla="*/ 11 h 621"/>
                  <a:gd name="T2" fmla="*/ 55 w 491"/>
                  <a:gd name="T3" fmla="*/ 0 h 621"/>
                  <a:gd name="T4" fmla="*/ 33 w 491"/>
                  <a:gd name="T5" fmla="*/ 11 h 621"/>
                  <a:gd name="T6" fmla="*/ 30 w 491"/>
                  <a:gd name="T7" fmla="*/ 17 h 621"/>
                  <a:gd name="T8" fmla="*/ 31 w 491"/>
                  <a:gd name="T9" fmla="*/ 34 h 621"/>
                  <a:gd name="T10" fmla="*/ 34 w 491"/>
                  <a:gd name="T11" fmla="*/ 57 h 621"/>
                  <a:gd name="T12" fmla="*/ 26 w 491"/>
                  <a:gd name="T13" fmla="*/ 76 h 621"/>
                  <a:gd name="T14" fmla="*/ 26 w 491"/>
                  <a:gd name="T15" fmla="*/ 95 h 621"/>
                  <a:gd name="T16" fmla="*/ 20 w 491"/>
                  <a:gd name="T17" fmla="*/ 93 h 621"/>
                  <a:gd name="T18" fmla="*/ 18 w 491"/>
                  <a:gd name="T19" fmla="*/ 75 h 621"/>
                  <a:gd name="T20" fmla="*/ 11 w 491"/>
                  <a:gd name="T21" fmla="*/ 63 h 621"/>
                  <a:gd name="T22" fmla="*/ 6 w 491"/>
                  <a:gd name="T23" fmla="*/ 60 h 621"/>
                  <a:gd name="T24" fmla="*/ 1 w 491"/>
                  <a:gd name="T25" fmla="*/ 64 h 621"/>
                  <a:gd name="T26" fmla="*/ 0 w 491"/>
                  <a:gd name="T27" fmla="*/ 76 h 621"/>
                  <a:gd name="T28" fmla="*/ 3 w 491"/>
                  <a:gd name="T29" fmla="*/ 91 h 621"/>
                  <a:gd name="T30" fmla="*/ 8 w 491"/>
                  <a:gd name="T31" fmla="*/ 103 h 621"/>
                  <a:gd name="T32" fmla="*/ 12 w 491"/>
                  <a:gd name="T33" fmla="*/ 109 h 621"/>
                  <a:gd name="T34" fmla="*/ 19 w 491"/>
                  <a:gd name="T35" fmla="*/ 116 h 621"/>
                  <a:gd name="T36" fmla="*/ 21 w 491"/>
                  <a:gd name="T37" fmla="*/ 133 h 621"/>
                  <a:gd name="T38" fmla="*/ 28 w 491"/>
                  <a:gd name="T39" fmla="*/ 153 h 621"/>
                  <a:gd name="T40" fmla="*/ 33 w 491"/>
                  <a:gd name="T41" fmla="*/ 160 h 621"/>
                  <a:gd name="T42" fmla="*/ 33 w 491"/>
                  <a:gd name="T43" fmla="*/ 187 h 621"/>
                  <a:gd name="T44" fmla="*/ 55 w 491"/>
                  <a:gd name="T45" fmla="*/ 198 h 621"/>
                  <a:gd name="T46" fmla="*/ 79 w 491"/>
                  <a:gd name="T47" fmla="*/ 207 h 621"/>
                  <a:gd name="T48" fmla="*/ 88 w 491"/>
                  <a:gd name="T49" fmla="*/ 207 h 621"/>
                  <a:gd name="T50" fmla="*/ 102 w 491"/>
                  <a:gd name="T51" fmla="*/ 203 h 621"/>
                  <a:gd name="T52" fmla="*/ 121 w 491"/>
                  <a:gd name="T53" fmla="*/ 194 h 621"/>
                  <a:gd name="T54" fmla="*/ 133 w 491"/>
                  <a:gd name="T55" fmla="*/ 187 h 621"/>
                  <a:gd name="T56" fmla="*/ 135 w 491"/>
                  <a:gd name="T57" fmla="*/ 186 h 621"/>
                  <a:gd name="T58" fmla="*/ 137 w 491"/>
                  <a:gd name="T59" fmla="*/ 165 h 621"/>
                  <a:gd name="T60" fmla="*/ 140 w 491"/>
                  <a:gd name="T61" fmla="*/ 151 h 621"/>
                  <a:gd name="T62" fmla="*/ 142 w 491"/>
                  <a:gd name="T63" fmla="*/ 142 h 621"/>
                  <a:gd name="T64" fmla="*/ 146 w 491"/>
                  <a:gd name="T65" fmla="*/ 131 h 621"/>
                  <a:gd name="T66" fmla="*/ 146 w 491"/>
                  <a:gd name="T67" fmla="*/ 119 h 621"/>
                  <a:gd name="T68" fmla="*/ 159 w 491"/>
                  <a:gd name="T69" fmla="*/ 109 h 621"/>
                  <a:gd name="T70" fmla="*/ 163 w 491"/>
                  <a:gd name="T71" fmla="*/ 92 h 621"/>
                  <a:gd name="T72" fmla="*/ 162 w 491"/>
                  <a:gd name="T73" fmla="*/ 81 h 621"/>
                  <a:gd name="T74" fmla="*/ 159 w 491"/>
                  <a:gd name="T75" fmla="*/ 70 h 621"/>
                  <a:gd name="T76" fmla="*/ 157 w 491"/>
                  <a:gd name="T77" fmla="*/ 66 h 621"/>
                  <a:gd name="T78" fmla="*/ 150 w 491"/>
                  <a:gd name="T79" fmla="*/ 63 h 621"/>
                  <a:gd name="T80" fmla="*/ 146 w 491"/>
                  <a:gd name="T81" fmla="*/ 67 h 621"/>
                  <a:gd name="T82" fmla="*/ 144 w 491"/>
                  <a:gd name="T83" fmla="*/ 70 h 621"/>
                  <a:gd name="T84" fmla="*/ 143 w 491"/>
                  <a:gd name="T85" fmla="*/ 74 h 621"/>
                  <a:gd name="T86" fmla="*/ 141 w 491"/>
                  <a:gd name="T87" fmla="*/ 90 h 621"/>
                  <a:gd name="T88" fmla="*/ 138 w 491"/>
                  <a:gd name="T89" fmla="*/ 90 h 621"/>
                  <a:gd name="T90" fmla="*/ 138 w 491"/>
                  <a:gd name="T91" fmla="*/ 70 h 621"/>
                  <a:gd name="T92" fmla="*/ 145 w 491"/>
                  <a:gd name="T93" fmla="*/ 57 h 621"/>
                  <a:gd name="T94" fmla="*/ 141 w 491"/>
                  <a:gd name="T95" fmla="*/ 34 h 621"/>
                  <a:gd name="T96" fmla="*/ 138 w 491"/>
                  <a:gd name="T97" fmla="*/ 15 h 621"/>
                  <a:gd name="T98" fmla="*/ 126 w 491"/>
                  <a:gd name="T99" fmla="*/ 4 h 621"/>
                  <a:gd name="T100" fmla="*/ 114 w 491"/>
                  <a:gd name="T101" fmla="*/ 0 h 621"/>
                  <a:gd name="T102" fmla="*/ 100 w 491"/>
                  <a:gd name="T103" fmla="*/ 0 h 621"/>
                  <a:gd name="T104" fmla="*/ 78 w 491"/>
                  <a:gd name="T105" fmla="*/ 11 h 6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91"/>
                  <a:gd name="T160" fmla="*/ 0 h 621"/>
                  <a:gd name="T161" fmla="*/ 491 w 491"/>
                  <a:gd name="T162" fmla="*/ 621 h 62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91" h="621">
                    <a:moveTo>
                      <a:pt x="234" y="32"/>
                    </a:moveTo>
                    <a:lnTo>
                      <a:pt x="166" y="0"/>
                    </a:lnTo>
                    <a:lnTo>
                      <a:pt x="99" y="32"/>
                    </a:lnTo>
                    <a:lnTo>
                      <a:pt x="89" y="50"/>
                    </a:lnTo>
                    <a:lnTo>
                      <a:pt x="93" y="103"/>
                    </a:lnTo>
                    <a:lnTo>
                      <a:pt x="101" y="171"/>
                    </a:lnTo>
                    <a:lnTo>
                      <a:pt x="79" y="229"/>
                    </a:lnTo>
                    <a:lnTo>
                      <a:pt x="79" y="285"/>
                    </a:lnTo>
                    <a:lnTo>
                      <a:pt x="61" y="280"/>
                    </a:lnTo>
                    <a:lnTo>
                      <a:pt x="53" y="224"/>
                    </a:lnTo>
                    <a:lnTo>
                      <a:pt x="33" y="188"/>
                    </a:lnTo>
                    <a:lnTo>
                      <a:pt x="17" y="181"/>
                    </a:lnTo>
                    <a:lnTo>
                      <a:pt x="3" y="192"/>
                    </a:lnTo>
                    <a:lnTo>
                      <a:pt x="0" y="228"/>
                    </a:lnTo>
                    <a:lnTo>
                      <a:pt x="8" y="273"/>
                    </a:lnTo>
                    <a:lnTo>
                      <a:pt x="23" y="309"/>
                    </a:lnTo>
                    <a:lnTo>
                      <a:pt x="37" y="328"/>
                    </a:lnTo>
                    <a:lnTo>
                      <a:pt x="57" y="348"/>
                    </a:lnTo>
                    <a:lnTo>
                      <a:pt x="63" y="398"/>
                    </a:lnTo>
                    <a:lnTo>
                      <a:pt x="83" y="458"/>
                    </a:lnTo>
                    <a:lnTo>
                      <a:pt x="99" y="480"/>
                    </a:lnTo>
                    <a:lnTo>
                      <a:pt x="99" y="562"/>
                    </a:lnTo>
                    <a:lnTo>
                      <a:pt x="166" y="594"/>
                    </a:lnTo>
                    <a:lnTo>
                      <a:pt x="237" y="621"/>
                    </a:lnTo>
                    <a:lnTo>
                      <a:pt x="265" y="621"/>
                    </a:lnTo>
                    <a:lnTo>
                      <a:pt x="306" y="610"/>
                    </a:lnTo>
                    <a:lnTo>
                      <a:pt x="365" y="582"/>
                    </a:lnTo>
                    <a:lnTo>
                      <a:pt x="401" y="561"/>
                    </a:lnTo>
                    <a:lnTo>
                      <a:pt x="408" y="557"/>
                    </a:lnTo>
                    <a:lnTo>
                      <a:pt x="412" y="494"/>
                    </a:lnTo>
                    <a:lnTo>
                      <a:pt x="421" y="454"/>
                    </a:lnTo>
                    <a:lnTo>
                      <a:pt x="429" y="426"/>
                    </a:lnTo>
                    <a:lnTo>
                      <a:pt x="440" y="394"/>
                    </a:lnTo>
                    <a:lnTo>
                      <a:pt x="441" y="356"/>
                    </a:lnTo>
                    <a:lnTo>
                      <a:pt x="480" y="328"/>
                    </a:lnTo>
                    <a:lnTo>
                      <a:pt x="491" y="276"/>
                    </a:lnTo>
                    <a:lnTo>
                      <a:pt x="487" y="244"/>
                    </a:lnTo>
                    <a:lnTo>
                      <a:pt x="480" y="209"/>
                    </a:lnTo>
                    <a:lnTo>
                      <a:pt x="472" y="197"/>
                    </a:lnTo>
                    <a:lnTo>
                      <a:pt x="452" y="189"/>
                    </a:lnTo>
                    <a:lnTo>
                      <a:pt x="440" y="201"/>
                    </a:lnTo>
                    <a:lnTo>
                      <a:pt x="434" y="209"/>
                    </a:lnTo>
                    <a:lnTo>
                      <a:pt x="430" y="222"/>
                    </a:lnTo>
                    <a:lnTo>
                      <a:pt x="424" y="270"/>
                    </a:lnTo>
                    <a:lnTo>
                      <a:pt x="417" y="270"/>
                    </a:lnTo>
                    <a:lnTo>
                      <a:pt x="417" y="209"/>
                    </a:lnTo>
                    <a:lnTo>
                      <a:pt x="438" y="171"/>
                    </a:lnTo>
                    <a:lnTo>
                      <a:pt x="425" y="101"/>
                    </a:lnTo>
                    <a:lnTo>
                      <a:pt x="416" y="46"/>
                    </a:lnTo>
                    <a:lnTo>
                      <a:pt x="381" y="12"/>
                    </a:lnTo>
                    <a:lnTo>
                      <a:pt x="342" y="0"/>
                    </a:lnTo>
                    <a:lnTo>
                      <a:pt x="301" y="0"/>
                    </a:lnTo>
                    <a:lnTo>
                      <a:pt x="234" y="32"/>
                    </a:lnTo>
                    <a:close/>
                  </a:path>
                </a:pathLst>
              </a:custGeom>
              <a:solidFill>
                <a:srgbClr val="FFC080"/>
              </a:solidFill>
              <a:ln w="6350">
                <a:solidFill>
                  <a:srgbClr val="603000"/>
                </a:solidFill>
                <a:round/>
                <a:headEnd/>
                <a:tailEnd/>
              </a:ln>
            </p:spPr>
            <p:txBody>
              <a:bodyPr/>
              <a:lstStyle/>
              <a:p>
                <a:endParaRPr lang="es-SV"/>
              </a:p>
            </p:txBody>
          </p:sp>
          <p:sp>
            <p:nvSpPr>
              <p:cNvPr id="19482" name="Freeform 40"/>
              <p:cNvSpPr>
                <a:spLocks/>
              </p:cNvSpPr>
              <p:nvPr/>
            </p:nvSpPr>
            <p:spPr bwMode="auto">
              <a:xfrm>
                <a:off x="4661" y="2901"/>
                <a:ext cx="115" cy="206"/>
              </a:xfrm>
              <a:custGeom>
                <a:avLst/>
                <a:gdLst>
                  <a:gd name="T0" fmla="*/ 54 w 343"/>
                  <a:gd name="T1" fmla="*/ 15 h 618"/>
                  <a:gd name="T2" fmla="*/ 51 w 343"/>
                  <a:gd name="T3" fmla="*/ 38 h 618"/>
                  <a:gd name="T4" fmla="*/ 57 w 343"/>
                  <a:gd name="T5" fmla="*/ 53 h 618"/>
                  <a:gd name="T6" fmla="*/ 77 w 343"/>
                  <a:gd name="T7" fmla="*/ 55 h 618"/>
                  <a:gd name="T8" fmla="*/ 85 w 343"/>
                  <a:gd name="T9" fmla="*/ 79 h 618"/>
                  <a:gd name="T10" fmla="*/ 75 w 343"/>
                  <a:gd name="T11" fmla="*/ 113 h 618"/>
                  <a:gd name="T12" fmla="*/ 81 w 343"/>
                  <a:gd name="T13" fmla="*/ 120 h 618"/>
                  <a:gd name="T14" fmla="*/ 90 w 343"/>
                  <a:gd name="T15" fmla="*/ 120 h 618"/>
                  <a:gd name="T16" fmla="*/ 97 w 343"/>
                  <a:gd name="T17" fmla="*/ 116 h 618"/>
                  <a:gd name="T18" fmla="*/ 91 w 343"/>
                  <a:gd name="T19" fmla="*/ 123 h 618"/>
                  <a:gd name="T20" fmla="*/ 75 w 343"/>
                  <a:gd name="T21" fmla="*/ 128 h 618"/>
                  <a:gd name="T22" fmla="*/ 70 w 343"/>
                  <a:gd name="T23" fmla="*/ 117 h 618"/>
                  <a:gd name="T24" fmla="*/ 75 w 343"/>
                  <a:gd name="T25" fmla="*/ 97 h 618"/>
                  <a:gd name="T26" fmla="*/ 66 w 343"/>
                  <a:gd name="T27" fmla="*/ 80 h 618"/>
                  <a:gd name="T28" fmla="*/ 53 w 343"/>
                  <a:gd name="T29" fmla="*/ 83 h 618"/>
                  <a:gd name="T30" fmla="*/ 48 w 343"/>
                  <a:gd name="T31" fmla="*/ 102 h 618"/>
                  <a:gd name="T32" fmla="*/ 49 w 343"/>
                  <a:gd name="T33" fmla="*/ 125 h 618"/>
                  <a:gd name="T34" fmla="*/ 50 w 343"/>
                  <a:gd name="T35" fmla="*/ 149 h 618"/>
                  <a:gd name="T36" fmla="*/ 59 w 343"/>
                  <a:gd name="T37" fmla="*/ 167 h 618"/>
                  <a:gd name="T38" fmla="*/ 81 w 343"/>
                  <a:gd name="T39" fmla="*/ 177 h 618"/>
                  <a:gd name="T40" fmla="*/ 115 w 343"/>
                  <a:gd name="T41" fmla="*/ 170 h 618"/>
                  <a:gd name="T42" fmla="*/ 86 w 343"/>
                  <a:gd name="T43" fmla="*/ 196 h 618"/>
                  <a:gd name="T44" fmla="*/ 57 w 343"/>
                  <a:gd name="T45" fmla="*/ 197 h 618"/>
                  <a:gd name="T46" fmla="*/ 34 w 343"/>
                  <a:gd name="T47" fmla="*/ 161 h 618"/>
                  <a:gd name="T48" fmla="*/ 21 w 343"/>
                  <a:gd name="T49" fmla="*/ 130 h 618"/>
                  <a:gd name="T50" fmla="*/ 8 w 343"/>
                  <a:gd name="T51" fmla="*/ 104 h 618"/>
                  <a:gd name="T52" fmla="*/ 0 w 343"/>
                  <a:gd name="T53" fmla="*/ 76 h 618"/>
                  <a:gd name="T54" fmla="*/ 6 w 343"/>
                  <a:gd name="T55" fmla="*/ 61 h 618"/>
                  <a:gd name="T56" fmla="*/ 18 w 343"/>
                  <a:gd name="T57" fmla="*/ 76 h 618"/>
                  <a:gd name="T58" fmla="*/ 27 w 343"/>
                  <a:gd name="T59" fmla="*/ 96 h 618"/>
                  <a:gd name="T60" fmla="*/ 34 w 343"/>
                  <a:gd name="T61" fmla="*/ 56 h 618"/>
                  <a:gd name="T62" fmla="*/ 34 w 343"/>
                  <a:gd name="T63" fmla="*/ 11 h 6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3"/>
                  <a:gd name="T97" fmla="*/ 0 h 618"/>
                  <a:gd name="T98" fmla="*/ 343 w 343"/>
                  <a:gd name="T99" fmla="*/ 618 h 6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3" h="618">
                    <a:moveTo>
                      <a:pt x="166" y="0"/>
                    </a:moveTo>
                    <a:lnTo>
                      <a:pt x="160" y="46"/>
                    </a:lnTo>
                    <a:lnTo>
                      <a:pt x="153" y="86"/>
                    </a:lnTo>
                    <a:lnTo>
                      <a:pt x="152" y="114"/>
                    </a:lnTo>
                    <a:lnTo>
                      <a:pt x="156" y="141"/>
                    </a:lnTo>
                    <a:lnTo>
                      <a:pt x="169" y="159"/>
                    </a:lnTo>
                    <a:lnTo>
                      <a:pt x="205" y="166"/>
                    </a:lnTo>
                    <a:lnTo>
                      <a:pt x="230" y="166"/>
                    </a:lnTo>
                    <a:lnTo>
                      <a:pt x="253" y="184"/>
                    </a:lnTo>
                    <a:lnTo>
                      <a:pt x="253" y="238"/>
                    </a:lnTo>
                    <a:lnTo>
                      <a:pt x="237" y="309"/>
                    </a:lnTo>
                    <a:lnTo>
                      <a:pt x="223" y="340"/>
                    </a:lnTo>
                    <a:lnTo>
                      <a:pt x="229" y="352"/>
                    </a:lnTo>
                    <a:lnTo>
                      <a:pt x="242" y="360"/>
                    </a:lnTo>
                    <a:lnTo>
                      <a:pt x="254" y="361"/>
                    </a:lnTo>
                    <a:lnTo>
                      <a:pt x="269" y="360"/>
                    </a:lnTo>
                    <a:lnTo>
                      <a:pt x="277" y="352"/>
                    </a:lnTo>
                    <a:lnTo>
                      <a:pt x="290" y="348"/>
                    </a:lnTo>
                    <a:lnTo>
                      <a:pt x="293" y="356"/>
                    </a:lnTo>
                    <a:lnTo>
                      <a:pt x="271" y="368"/>
                    </a:lnTo>
                    <a:lnTo>
                      <a:pt x="249" y="384"/>
                    </a:lnTo>
                    <a:lnTo>
                      <a:pt x="225" y="383"/>
                    </a:lnTo>
                    <a:lnTo>
                      <a:pt x="214" y="364"/>
                    </a:lnTo>
                    <a:lnTo>
                      <a:pt x="210" y="351"/>
                    </a:lnTo>
                    <a:lnTo>
                      <a:pt x="217" y="336"/>
                    </a:lnTo>
                    <a:lnTo>
                      <a:pt x="225" y="291"/>
                    </a:lnTo>
                    <a:lnTo>
                      <a:pt x="221" y="244"/>
                    </a:lnTo>
                    <a:lnTo>
                      <a:pt x="197" y="240"/>
                    </a:lnTo>
                    <a:lnTo>
                      <a:pt x="177" y="244"/>
                    </a:lnTo>
                    <a:lnTo>
                      <a:pt x="158" y="250"/>
                    </a:lnTo>
                    <a:lnTo>
                      <a:pt x="137" y="266"/>
                    </a:lnTo>
                    <a:lnTo>
                      <a:pt x="144" y="307"/>
                    </a:lnTo>
                    <a:lnTo>
                      <a:pt x="149" y="344"/>
                    </a:lnTo>
                    <a:lnTo>
                      <a:pt x="146" y="376"/>
                    </a:lnTo>
                    <a:lnTo>
                      <a:pt x="142" y="403"/>
                    </a:lnTo>
                    <a:lnTo>
                      <a:pt x="148" y="447"/>
                    </a:lnTo>
                    <a:lnTo>
                      <a:pt x="162" y="479"/>
                    </a:lnTo>
                    <a:lnTo>
                      <a:pt x="177" y="501"/>
                    </a:lnTo>
                    <a:lnTo>
                      <a:pt x="201" y="518"/>
                    </a:lnTo>
                    <a:lnTo>
                      <a:pt x="242" y="531"/>
                    </a:lnTo>
                    <a:lnTo>
                      <a:pt x="291" y="527"/>
                    </a:lnTo>
                    <a:lnTo>
                      <a:pt x="343" y="511"/>
                    </a:lnTo>
                    <a:lnTo>
                      <a:pt x="259" y="547"/>
                    </a:lnTo>
                    <a:lnTo>
                      <a:pt x="257" y="587"/>
                    </a:lnTo>
                    <a:lnTo>
                      <a:pt x="239" y="618"/>
                    </a:lnTo>
                    <a:lnTo>
                      <a:pt x="169" y="591"/>
                    </a:lnTo>
                    <a:lnTo>
                      <a:pt x="97" y="563"/>
                    </a:lnTo>
                    <a:lnTo>
                      <a:pt x="101" y="483"/>
                    </a:lnTo>
                    <a:lnTo>
                      <a:pt x="81" y="451"/>
                    </a:lnTo>
                    <a:lnTo>
                      <a:pt x="64" y="391"/>
                    </a:lnTo>
                    <a:lnTo>
                      <a:pt x="58" y="351"/>
                    </a:lnTo>
                    <a:lnTo>
                      <a:pt x="25" y="311"/>
                    </a:lnTo>
                    <a:lnTo>
                      <a:pt x="8" y="272"/>
                    </a:lnTo>
                    <a:lnTo>
                      <a:pt x="0" y="228"/>
                    </a:lnTo>
                    <a:lnTo>
                      <a:pt x="4" y="190"/>
                    </a:lnTo>
                    <a:lnTo>
                      <a:pt x="18" y="182"/>
                    </a:lnTo>
                    <a:lnTo>
                      <a:pt x="33" y="188"/>
                    </a:lnTo>
                    <a:lnTo>
                      <a:pt x="53" y="228"/>
                    </a:lnTo>
                    <a:lnTo>
                      <a:pt x="61" y="276"/>
                    </a:lnTo>
                    <a:lnTo>
                      <a:pt x="80" y="287"/>
                    </a:lnTo>
                    <a:lnTo>
                      <a:pt x="82" y="224"/>
                    </a:lnTo>
                    <a:lnTo>
                      <a:pt x="100" y="169"/>
                    </a:lnTo>
                    <a:lnTo>
                      <a:pt x="88" y="54"/>
                    </a:lnTo>
                    <a:lnTo>
                      <a:pt x="100" y="32"/>
                    </a:lnTo>
                    <a:lnTo>
                      <a:pt x="166"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9483" name="Freeform 41"/>
              <p:cNvSpPr>
                <a:spLocks/>
              </p:cNvSpPr>
              <p:nvPr/>
            </p:nvSpPr>
            <p:spPr bwMode="auto">
              <a:xfrm>
                <a:off x="4755" y="2961"/>
                <a:ext cx="36" cy="26"/>
              </a:xfrm>
              <a:custGeom>
                <a:avLst/>
                <a:gdLst>
                  <a:gd name="T0" fmla="*/ 4 w 107"/>
                  <a:gd name="T1" fmla="*/ 4 h 79"/>
                  <a:gd name="T2" fmla="*/ 12 w 107"/>
                  <a:gd name="T3" fmla="*/ 0 h 79"/>
                  <a:gd name="T4" fmla="*/ 29 w 107"/>
                  <a:gd name="T5" fmla="*/ 0 h 79"/>
                  <a:gd name="T6" fmla="*/ 36 w 107"/>
                  <a:gd name="T7" fmla="*/ 5 h 79"/>
                  <a:gd name="T8" fmla="*/ 31 w 107"/>
                  <a:gd name="T9" fmla="*/ 6 h 79"/>
                  <a:gd name="T10" fmla="*/ 28 w 107"/>
                  <a:gd name="T11" fmla="*/ 15 h 79"/>
                  <a:gd name="T12" fmla="*/ 16 w 107"/>
                  <a:gd name="T13" fmla="*/ 17 h 79"/>
                  <a:gd name="T14" fmla="*/ 10 w 107"/>
                  <a:gd name="T15" fmla="*/ 17 h 79"/>
                  <a:gd name="T16" fmla="*/ 13 w 107"/>
                  <a:gd name="T17" fmla="*/ 26 h 79"/>
                  <a:gd name="T18" fmla="*/ 4 w 107"/>
                  <a:gd name="T19" fmla="*/ 20 h 79"/>
                  <a:gd name="T20" fmla="*/ 0 w 107"/>
                  <a:gd name="T21" fmla="*/ 12 h 79"/>
                  <a:gd name="T22" fmla="*/ 4 w 107"/>
                  <a:gd name="T23" fmla="*/ 4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7"/>
                  <a:gd name="T37" fmla="*/ 0 h 79"/>
                  <a:gd name="T38" fmla="*/ 107 w 107"/>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7" h="79">
                    <a:moveTo>
                      <a:pt x="12" y="12"/>
                    </a:moveTo>
                    <a:lnTo>
                      <a:pt x="37" y="0"/>
                    </a:lnTo>
                    <a:lnTo>
                      <a:pt x="85" y="1"/>
                    </a:lnTo>
                    <a:lnTo>
                      <a:pt x="107" y="16"/>
                    </a:lnTo>
                    <a:lnTo>
                      <a:pt x="91" y="17"/>
                    </a:lnTo>
                    <a:lnTo>
                      <a:pt x="84" y="47"/>
                    </a:lnTo>
                    <a:lnTo>
                      <a:pt x="47" y="53"/>
                    </a:lnTo>
                    <a:lnTo>
                      <a:pt x="29" y="53"/>
                    </a:lnTo>
                    <a:lnTo>
                      <a:pt x="40" y="79"/>
                    </a:lnTo>
                    <a:lnTo>
                      <a:pt x="13" y="61"/>
                    </a:lnTo>
                    <a:lnTo>
                      <a:pt x="0" y="35"/>
                    </a:lnTo>
                    <a:lnTo>
                      <a:pt x="12" y="12"/>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9484" name="Freeform 42"/>
              <p:cNvSpPr>
                <a:spLocks/>
              </p:cNvSpPr>
              <p:nvPr/>
            </p:nvSpPr>
            <p:spPr bwMode="auto">
              <a:xfrm>
                <a:off x="4727" y="3044"/>
                <a:ext cx="43" cy="7"/>
              </a:xfrm>
              <a:custGeom>
                <a:avLst/>
                <a:gdLst>
                  <a:gd name="T0" fmla="*/ 1 w 128"/>
                  <a:gd name="T1" fmla="*/ 3 h 22"/>
                  <a:gd name="T2" fmla="*/ 5 w 128"/>
                  <a:gd name="T3" fmla="*/ 3 h 22"/>
                  <a:gd name="T4" fmla="*/ 14 w 128"/>
                  <a:gd name="T5" fmla="*/ 0 h 22"/>
                  <a:gd name="T6" fmla="*/ 19 w 128"/>
                  <a:gd name="T7" fmla="*/ 1 h 22"/>
                  <a:gd name="T8" fmla="*/ 25 w 128"/>
                  <a:gd name="T9" fmla="*/ 0 h 22"/>
                  <a:gd name="T10" fmla="*/ 35 w 128"/>
                  <a:gd name="T11" fmla="*/ 2 h 22"/>
                  <a:gd name="T12" fmla="*/ 42 w 128"/>
                  <a:gd name="T13" fmla="*/ 1 h 22"/>
                  <a:gd name="T14" fmla="*/ 43 w 128"/>
                  <a:gd name="T15" fmla="*/ 5 h 22"/>
                  <a:gd name="T16" fmla="*/ 35 w 128"/>
                  <a:gd name="T17" fmla="*/ 3 h 22"/>
                  <a:gd name="T18" fmla="*/ 28 w 128"/>
                  <a:gd name="T19" fmla="*/ 3 h 22"/>
                  <a:gd name="T20" fmla="*/ 20 w 128"/>
                  <a:gd name="T21" fmla="*/ 3 h 22"/>
                  <a:gd name="T22" fmla="*/ 14 w 128"/>
                  <a:gd name="T23" fmla="*/ 3 h 22"/>
                  <a:gd name="T24" fmla="*/ 5 w 128"/>
                  <a:gd name="T25" fmla="*/ 4 h 22"/>
                  <a:gd name="T26" fmla="*/ 0 w 128"/>
                  <a:gd name="T27" fmla="*/ 7 h 22"/>
                  <a:gd name="T28" fmla="*/ 1 w 128"/>
                  <a:gd name="T29" fmla="*/ 3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
                  <a:gd name="T46" fmla="*/ 0 h 22"/>
                  <a:gd name="T47" fmla="*/ 128 w 128"/>
                  <a:gd name="T48" fmla="*/ 22 h 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 h="22">
                    <a:moveTo>
                      <a:pt x="3" y="8"/>
                    </a:moveTo>
                    <a:lnTo>
                      <a:pt x="15" y="9"/>
                    </a:lnTo>
                    <a:lnTo>
                      <a:pt x="41" y="1"/>
                    </a:lnTo>
                    <a:lnTo>
                      <a:pt x="57" y="4"/>
                    </a:lnTo>
                    <a:lnTo>
                      <a:pt x="73" y="0"/>
                    </a:lnTo>
                    <a:lnTo>
                      <a:pt x="104" y="5"/>
                    </a:lnTo>
                    <a:lnTo>
                      <a:pt x="125" y="2"/>
                    </a:lnTo>
                    <a:lnTo>
                      <a:pt x="128" y="17"/>
                    </a:lnTo>
                    <a:lnTo>
                      <a:pt x="103" y="9"/>
                    </a:lnTo>
                    <a:lnTo>
                      <a:pt x="84" y="8"/>
                    </a:lnTo>
                    <a:lnTo>
                      <a:pt x="60" y="10"/>
                    </a:lnTo>
                    <a:lnTo>
                      <a:pt x="43" y="8"/>
                    </a:lnTo>
                    <a:lnTo>
                      <a:pt x="15" y="14"/>
                    </a:lnTo>
                    <a:lnTo>
                      <a:pt x="0" y="22"/>
                    </a:lnTo>
                    <a:lnTo>
                      <a:pt x="3" y="8"/>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9485" name="Freeform 43"/>
              <p:cNvSpPr>
                <a:spLocks/>
              </p:cNvSpPr>
              <p:nvPr/>
            </p:nvSpPr>
            <p:spPr bwMode="auto">
              <a:xfrm>
                <a:off x="4733" y="3055"/>
                <a:ext cx="26" cy="8"/>
              </a:xfrm>
              <a:custGeom>
                <a:avLst/>
                <a:gdLst>
                  <a:gd name="T0" fmla="*/ 26 w 78"/>
                  <a:gd name="T1" fmla="*/ 0 h 24"/>
                  <a:gd name="T2" fmla="*/ 16 w 78"/>
                  <a:gd name="T3" fmla="*/ 1 h 24"/>
                  <a:gd name="T4" fmla="*/ 5 w 78"/>
                  <a:gd name="T5" fmla="*/ 1 h 24"/>
                  <a:gd name="T6" fmla="*/ 0 w 78"/>
                  <a:gd name="T7" fmla="*/ 1 h 24"/>
                  <a:gd name="T8" fmla="*/ 0 w 78"/>
                  <a:gd name="T9" fmla="*/ 6 h 24"/>
                  <a:gd name="T10" fmla="*/ 3 w 78"/>
                  <a:gd name="T11" fmla="*/ 8 h 24"/>
                  <a:gd name="T12" fmla="*/ 11 w 78"/>
                  <a:gd name="T13" fmla="*/ 5 h 24"/>
                  <a:gd name="T14" fmla="*/ 18 w 78"/>
                  <a:gd name="T15" fmla="*/ 4 h 24"/>
                  <a:gd name="T16" fmla="*/ 26 w 78"/>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24"/>
                  <a:gd name="T29" fmla="*/ 78 w 78"/>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24">
                    <a:moveTo>
                      <a:pt x="78" y="0"/>
                    </a:moveTo>
                    <a:lnTo>
                      <a:pt x="47" y="4"/>
                    </a:lnTo>
                    <a:lnTo>
                      <a:pt x="15" y="2"/>
                    </a:lnTo>
                    <a:lnTo>
                      <a:pt x="0" y="2"/>
                    </a:lnTo>
                    <a:lnTo>
                      <a:pt x="0" y="18"/>
                    </a:lnTo>
                    <a:lnTo>
                      <a:pt x="8" y="24"/>
                    </a:lnTo>
                    <a:lnTo>
                      <a:pt x="34" y="16"/>
                    </a:lnTo>
                    <a:lnTo>
                      <a:pt x="55" y="12"/>
                    </a:lnTo>
                    <a:lnTo>
                      <a:pt x="78"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9486" name="Freeform 44"/>
              <p:cNvSpPr>
                <a:spLocks/>
              </p:cNvSpPr>
              <p:nvPr/>
            </p:nvSpPr>
            <p:spPr bwMode="auto">
              <a:xfrm>
                <a:off x="4747" y="3032"/>
                <a:ext cx="3" cy="9"/>
              </a:xfrm>
              <a:custGeom>
                <a:avLst/>
                <a:gdLst>
                  <a:gd name="T0" fmla="*/ 2 w 7"/>
                  <a:gd name="T1" fmla="*/ 0 h 26"/>
                  <a:gd name="T2" fmla="*/ 2 w 7"/>
                  <a:gd name="T3" fmla="*/ 6 h 26"/>
                  <a:gd name="T4" fmla="*/ 3 w 7"/>
                  <a:gd name="T5" fmla="*/ 8 h 26"/>
                  <a:gd name="T6" fmla="*/ 0 w 7"/>
                  <a:gd name="T7" fmla="*/ 9 h 26"/>
                  <a:gd name="T8" fmla="*/ 0 w 7"/>
                  <a:gd name="T9" fmla="*/ 6 h 26"/>
                  <a:gd name="T10" fmla="*/ 2 w 7"/>
                  <a:gd name="T11" fmla="*/ 0 h 26"/>
                  <a:gd name="T12" fmla="*/ 0 60000 65536"/>
                  <a:gd name="T13" fmla="*/ 0 60000 65536"/>
                  <a:gd name="T14" fmla="*/ 0 60000 65536"/>
                  <a:gd name="T15" fmla="*/ 0 60000 65536"/>
                  <a:gd name="T16" fmla="*/ 0 60000 65536"/>
                  <a:gd name="T17" fmla="*/ 0 60000 65536"/>
                  <a:gd name="T18" fmla="*/ 0 w 7"/>
                  <a:gd name="T19" fmla="*/ 0 h 26"/>
                  <a:gd name="T20" fmla="*/ 7 w 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7" h="26">
                    <a:moveTo>
                      <a:pt x="4" y="0"/>
                    </a:moveTo>
                    <a:lnTo>
                      <a:pt x="5" y="17"/>
                    </a:lnTo>
                    <a:lnTo>
                      <a:pt x="7" y="24"/>
                    </a:lnTo>
                    <a:lnTo>
                      <a:pt x="0" y="26"/>
                    </a:lnTo>
                    <a:lnTo>
                      <a:pt x="1" y="16"/>
                    </a:lnTo>
                    <a:lnTo>
                      <a:pt x="4"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9487" name="Freeform 45"/>
              <p:cNvSpPr>
                <a:spLocks/>
              </p:cNvSpPr>
              <p:nvPr/>
            </p:nvSpPr>
            <p:spPr bwMode="auto">
              <a:xfrm>
                <a:off x="4810" y="2980"/>
                <a:ext cx="8" cy="21"/>
              </a:xfrm>
              <a:custGeom>
                <a:avLst/>
                <a:gdLst>
                  <a:gd name="T0" fmla="*/ 3 w 22"/>
                  <a:gd name="T1" fmla="*/ 0 h 64"/>
                  <a:gd name="T2" fmla="*/ 0 w 22"/>
                  <a:gd name="T3" fmla="*/ 6 h 64"/>
                  <a:gd name="T4" fmla="*/ 3 w 22"/>
                  <a:gd name="T5" fmla="*/ 15 h 64"/>
                  <a:gd name="T6" fmla="*/ 2 w 22"/>
                  <a:gd name="T7" fmla="*/ 21 h 64"/>
                  <a:gd name="T8" fmla="*/ 8 w 22"/>
                  <a:gd name="T9" fmla="*/ 12 h 64"/>
                  <a:gd name="T10" fmla="*/ 3 w 22"/>
                  <a:gd name="T11" fmla="*/ 0 h 64"/>
                  <a:gd name="T12" fmla="*/ 0 60000 65536"/>
                  <a:gd name="T13" fmla="*/ 0 60000 65536"/>
                  <a:gd name="T14" fmla="*/ 0 60000 65536"/>
                  <a:gd name="T15" fmla="*/ 0 60000 65536"/>
                  <a:gd name="T16" fmla="*/ 0 60000 65536"/>
                  <a:gd name="T17" fmla="*/ 0 60000 65536"/>
                  <a:gd name="T18" fmla="*/ 0 w 22"/>
                  <a:gd name="T19" fmla="*/ 0 h 64"/>
                  <a:gd name="T20" fmla="*/ 22 w 22"/>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22" h="64">
                    <a:moveTo>
                      <a:pt x="8" y="0"/>
                    </a:moveTo>
                    <a:lnTo>
                      <a:pt x="0" y="17"/>
                    </a:lnTo>
                    <a:lnTo>
                      <a:pt x="7" y="45"/>
                    </a:lnTo>
                    <a:lnTo>
                      <a:pt x="6" y="64"/>
                    </a:lnTo>
                    <a:lnTo>
                      <a:pt x="22" y="36"/>
                    </a:lnTo>
                    <a:lnTo>
                      <a:pt x="8"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grpSp>
        <p:grpSp>
          <p:nvGrpSpPr>
            <p:cNvPr id="19465" name="Group 46"/>
            <p:cNvGrpSpPr>
              <a:grpSpLocks/>
            </p:cNvGrpSpPr>
            <p:nvPr/>
          </p:nvGrpSpPr>
          <p:grpSpPr bwMode="auto">
            <a:xfrm>
              <a:off x="4360" y="2998"/>
              <a:ext cx="101" cy="219"/>
              <a:chOff x="4360" y="2998"/>
              <a:chExt cx="101" cy="219"/>
            </a:xfrm>
          </p:grpSpPr>
          <p:grpSp>
            <p:nvGrpSpPr>
              <p:cNvPr id="19466" name="Group 47"/>
              <p:cNvGrpSpPr>
                <a:grpSpLocks/>
              </p:cNvGrpSpPr>
              <p:nvPr/>
            </p:nvGrpSpPr>
            <p:grpSpPr bwMode="auto">
              <a:xfrm>
                <a:off x="4360" y="2998"/>
                <a:ext cx="99" cy="191"/>
                <a:chOff x="4360" y="2998"/>
                <a:chExt cx="99" cy="191"/>
              </a:xfrm>
            </p:grpSpPr>
            <p:sp>
              <p:nvSpPr>
                <p:cNvPr id="19470" name="Freeform 48"/>
                <p:cNvSpPr>
                  <a:spLocks/>
                </p:cNvSpPr>
                <p:nvPr/>
              </p:nvSpPr>
              <p:spPr bwMode="auto">
                <a:xfrm>
                  <a:off x="4360" y="2998"/>
                  <a:ext cx="99" cy="191"/>
                </a:xfrm>
                <a:custGeom>
                  <a:avLst/>
                  <a:gdLst>
                    <a:gd name="T0" fmla="*/ 67 w 299"/>
                    <a:gd name="T1" fmla="*/ 62 h 573"/>
                    <a:gd name="T2" fmla="*/ 56 w 299"/>
                    <a:gd name="T3" fmla="*/ 46 h 573"/>
                    <a:gd name="T4" fmla="*/ 50 w 299"/>
                    <a:gd name="T5" fmla="*/ 34 h 573"/>
                    <a:gd name="T6" fmla="*/ 45 w 299"/>
                    <a:gd name="T7" fmla="*/ 21 h 573"/>
                    <a:gd name="T8" fmla="*/ 37 w 299"/>
                    <a:gd name="T9" fmla="*/ 9 h 573"/>
                    <a:gd name="T10" fmla="*/ 33 w 299"/>
                    <a:gd name="T11" fmla="*/ 3 h 573"/>
                    <a:gd name="T12" fmla="*/ 27 w 299"/>
                    <a:gd name="T13" fmla="*/ 0 h 573"/>
                    <a:gd name="T14" fmla="*/ 23 w 299"/>
                    <a:gd name="T15" fmla="*/ 1 h 573"/>
                    <a:gd name="T16" fmla="*/ 21 w 299"/>
                    <a:gd name="T17" fmla="*/ 7 h 573"/>
                    <a:gd name="T18" fmla="*/ 21 w 299"/>
                    <a:gd name="T19" fmla="*/ 13 h 573"/>
                    <a:gd name="T20" fmla="*/ 26 w 299"/>
                    <a:gd name="T21" fmla="*/ 27 h 573"/>
                    <a:gd name="T22" fmla="*/ 32 w 299"/>
                    <a:gd name="T23" fmla="*/ 40 h 573"/>
                    <a:gd name="T24" fmla="*/ 37 w 299"/>
                    <a:gd name="T25" fmla="*/ 52 h 573"/>
                    <a:gd name="T26" fmla="*/ 41 w 299"/>
                    <a:gd name="T27" fmla="*/ 67 h 573"/>
                    <a:gd name="T28" fmla="*/ 31 w 299"/>
                    <a:gd name="T29" fmla="*/ 64 h 573"/>
                    <a:gd name="T30" fmla="*/ 23 w 299"/>
                    <a:gd name="T31" fmla="*/ 69 h 573"/>
                    <a:gd name="T32" fmla="*/ 23 w 299"/>
                    <a:gd name="T33" fmla="*/ 81 h 573"/>
                    <a:gd name="T34" fmla="*/ 17 w 299"/>
                    <a:gd name="T35" fmla="*/ 80 h 573"/>
                    <a:gd name="T36" fmla="*/ 10 w 299"/>
                    <a:gd name="T37" fmla="*/ 86 h 573"/>
                    <a:gd name="T38" fmla="*/ 11 w 299"/>
                    <a:gd name="T39" fmla="*/ 95 h 573"/>
                    <a:gd name="T40" fmla="*/ 5 w 299"/>
                    <a:gd name="T41" fmla="*/ 97 h 573"/>
                    <a:gd name="T42" fmla="*/ 0 w 299"/>
                    <a:gd name="T43" fmla="*/ 105 h 573"/>
                    <a:gd name="T44" fmla="*/ 1 w 299"/>
                    <a:gd name="T45" fmla="*/ 116 h 573"/>
                    <a:gd name="T46" fmla="*/ 1 w 299"/>
                    <a:gd name="T47" fmla="*/ 127 h 573"/>
                    <a:gd name="T48" fmla="*/ 8 w 299"/>
                    <a:gd name="T49" fmla="*/ 148 h 573"/>
                    <a:gd name="T50" fmla="*/ 17 w 299"/>
                    <a:gd name="T51" fmla="*/ 164 h 573"/>
                    <a:gd name="T52" fmla="*/ 26 w 299"/>
                    <a:gd name="T53" fmla="*/ 170 h 573"/>
                    <a:gd name="T54" fmla="*/ 33 w 299"/>
                    <a:gd name="T55" fmla="*/ 174 h 573"/>
                    <a:gd name="T56" fmla="*/ 47 w 299"/>
                    <a:gd name="T57" fmla="*/ 191 h 573"/>
                    <a:gd name="T58" fmla="*/ 94 w 299"/>
                    <a:gd name="T59" fmla="*/ 173 h 573"/>
                    <a:gd name="T60" fmla="*/ 88 w 299"/>
                    <a:gd name="T61" fmla="*/ 153 h 573"/>
                    <a:gd name="T62" fmla="*/ 93 w 299"/>
                    <a:gd name="T63" fmla="*/ 140 h 573"/>
                    <a:gd name="T64" fmla="*/ 95 w 299"/>
                    <a:gd name="T65" fmla="*/ 123 h 573"/>
                    <a:gd name="T66" fmla="*/ 99 w 299"/>
                    <a:gd name="T67" fmla="*/ 104 h 573"/>
                    <a:gd name="T68" fmla="*/ 96 w 299"/>
                    <a:gd name="T69" fmla="*/ 90 h 573"/>
                    <a:gd name="T70" fmla="*/ 88 w 299"/>
                    <a:gd name="T71" fmla="*/ 87 h 573"/>
                    <a:gd name="T72" fmla="*/ 79 w 299"/>
                    <a:gd name="T73" fmla="*/ 78 h 573"/>
                    <a:gd name="T74" fmla="*/ 67 w 299"/>
                    <a:gd name="T75" fmla="*/ 62 h 5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99"/>
                    <a:gd name="T115" fmla="*/ 0 h 573"/>
                    <a:gd name="T116" fmla="*/ 299 w 299"/>
                    <a:gd name="T117" fmla="*/ 573 h 5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99" h="573">
                      <a:moveTo>
                        <a:pt x="203" y="185"/>
                      </a:moveTo>
                      <a:lnTo>
                        <a:pt x="169" y="137"/>
                      </a:lnTo>
                      <a:lnTo>
                        <a:pt x="152" y="101"/>
                      </a:lnTo>
                      <a:lnTo>
                        <a:pt x="136" y="64"/>
                      </a:lnTo>
                      <a:lnTo>
                        <a:pt x="112" y="26"/>
                      </a:lnTo>
                      <a:lnTo>
                        <a:pt x="101" y="8"/>
                      </a:lnTo>
                      <a:lnTo>
                        <a:pt x="82" y="0"/>
                      </a:lnTo>
                      <a:lnTo>
                        <a:pt x="68" y="3"/>
                      </a:lnTo>
                      <a:lnTo>
                        <a:pt x="62" y="20"/>
                      </a:lnTo>
                      <a:lnTo>
                        <a:pt x="62" y="39"/>
                      </a:lnTo>
                      <a:lnTo>
                        <a:pt x="80" y="80"/>
                      </a:lnTo>
                      <a:lnTo>
                        <a:pt x="96" y="119"/>
                      </a:lnTo>
                      <a:lnTo>
                        <a:pt x="113" y="155"/>
                      </a:lnTo>
                      <a:lnTo>
                        <a:pt x="124" y="200"/>
                      </a:lnTo>
                      <a:lnTo>
                        <a:pt x="93" y="191"/>
                      </a:lnTo>
                      <a:lnTo>
                        <a:pt x="70" y="208"/>
                      </a:lnTo>
                      <a:lnTo>
                        <a:pt x="70" y="244"/>
                      </a:lnTo>
                      <a:lnTo>
                        <a:pt x="50" y="240"/>
                      </a:lnTo>
                      <a:lnTo>
                        <a:pt x="30" y="257"/>
                      </a:lnTo>
                      <a:lnTo>
                        <a:pt x="32" y="284"/>
                      </a:lnTo>
                      <a:lnTo>
                        <a:pt x="14" y="292"/>
                      </a:lnTo>
                      <a:lnTo>
                        <a:pt x="0" y="316"/>
                      </a:lnTo>
                      <a:lnTo>
                        <a:pt x="4" y="348"/>
                      </a:lnTo>
                      <a:lnTo>
                        <a:pt x="2" y="381"/>
                      </a:lnTo>
                      <a:lnTo>
                        <a:pt x="24" y="444"/>
                      </a:lnTo>
                      <a:lnTo>
                        <a:pt x="51" y="491"/>
                      </a:lnTo>
                      <a:lnTo>
                        <a:pt x="80" y="510"/>
                      </a:lnTo>
                      <a:lnTo>
                        <a:pt x="100" y="521"/>
                      </a:lnTo>
                      <a:lnTo>
                        <a:pt x="143" y="573"/>
                      </a:lnTo>
                      <a:lnTo>
                        <a:pt x="285" y="518"/>
                      </a:lnTo>
                      <a:lnTo>
                        <a:pt x="265" y="459"/>
                      </a:lnTo>
                      <a:lnTo>
                        <a:pt x="281" y="419"/>
                      </a:lnTo>
                      <a:lnTo>
                        <a:pt x="287" y="368"/>
                      </a:lnTo>
                      <a:lnTo>
                        <a:pt x="299" y="313"/>
                      </a:lnTo>
                      <a:lnTo>
                        <a:pt x="289" y="270"/>
                      </a:lnTo>
                      <a:lnTo>
                        <a:pt x="267" y="261"/>
                      </a:lnTo>
                      <a:lnTo>
                        <a:pt x="240" y="233"/>
                      </a:lnTo>
                      <a:lnTo>
                        <a:pt x="203" y="185"/>
                      </a:lnTo>
                      <a:close/>
                    </a:path>
                  </a:pathLst>
                </a:custGeom>
                <a:solidFill>
                  <a:srgbClr val="FFC080"/>
                </a:solidFill>
                <a:ln w="6350">
                  <a:solidFill>
                    <a:srgbClr val="603000"/>
                  </a:solidFill>
                  <a:round/>
                  <a:headEnd/>
                  <a:tailEnd/>
                </a:ln>
              </p:spPr>
              <p:txBody>
                <a:bodyPr/>
                <a:lstStyle/>
                <a:p>
                  <a:endParaRPr lang="es-SV"/>
                </a:p>
              </p:txBody>
            </p:sp>
            <p:sp>
              <p:nvSpPr>
                <p:cNvPr id="19471" name="Freeform 49"/>
                <p:cNvSpPr>
                  <a:spLocks/>
                </p:cNvSpPr>
                <p:nvPr/>
              </p:nvSpPr>
              <p:spPr bwMode="auto">
                <a:xfrm>
                  <a:off x="4389" y="3069"/>
                  <a:ext cx="59" cy="41"/>
                </a:xfrm>
                <a:custGeom>
                  <a:avLst/>
                  <a:gdLst>
                    <a:gd name="T0" fmla="*/ 59 w 175"/>
                    <a:gd name="T1" fmla="*/ 18 h 122"/>
                    <a:gd name="T2" fmla="*/ 42 w 175"/>
                    <a:gd name="T3" fmla="*/ 9 h 122"/>
                    <a:gd name="T4" fmla="*/ 34 w 175"/>
                    <a:gd name="T5" fmla="*/ 3 h 122"/>
                    <a:gd name="T6" fmla="*/ 26 w 175"/>
                    <a:gd name="T7" fmla="*/ 2 h 122"/>
                    <a:gd name="T8" fmla="*/ 22 w 175"/>
                    <a:gd name="T9" fmla="*/ 6 h 122"/>
                    <a:gd name="T10" fmla="*/ 14 w 175"/>
                    <a:gd name="T11" fmla="*/ 9 h 122"/>
                    <a:gd name="T12" fmla="*/ 1 w 175"/>
                    <a:gd name="T13" fmla="*/ 11 h 122"/>
                    <a:gd name="T14" fmla="*/ 2 w 175"/>
                    <a:gd name="T15" fmla="*/ 18 h 122"/>
                    <a:gd name="T16" fmla="*/ 12 w 175"/>
                    <a:gd name="T17" fmla="*/ 24 h 122"/>
                    <a:gd name="T18" fmla="*/ 26 w 175"/>
                    <a:gd name="T19" fmla="*/ 24 h 122"/>
                    <a:gd name="T20" fmla="*/ 33 w 175"/>
                    <a:gd name="T21" fmla="*/ 25 h 122"/>
                    <a:gd name="T22" fmla="*/ 44 w 175"/>
                    <a:gd name="T23" fmla="*/ 32 h 122"/>
                    <a:gd name="T24" fmla="*/ 46 w 175"/>
                    <a:gd name="T25" fmla="*/ 41 h 122"/>
                    <a:gd name="T26" fmla="*/ 41 w 175"/>
                    <a:gd name="T27" fmla="*/ 34 h 122"/>
                    <a:gd name="T28" fmla="*/ 31 w 175"/>
                    <a:gd name="T29" fmla="*/ 26 h 122"/>
                    <a:gd name="T30" fmla="*/ 20 w 175"/>
                    <a:gd name="T31" fmla="*/ 26 h 122"/>
                    <a:gd name="T32" fmla="*/ 13 w 175"/>
                    <a:gd name="T33" fmla="*/ 26 h 122"/>
                    <a:gd name="T34" fmla="*/ 8 w 175"/>
                    <a:gd name="T35" fmla="*/ 25 h 122"/>
                    <a:gd name="T36" fmla="*/ 4 w 175"/>
                    <a:gd name="T37" fmla="*/ 22 h 122"/>
                    <a:gd name="T38" fmla="*/ 1 w 175"/>
                    <a:gd name="T39" fmla="*/ 19 h 122"/>
                    <a:gd name="T40" fmla="*/ 0 w 175"/>
                    <a:gd name="T41" fmla="*/ 14 h 122"/>
                    <a:gd name="T42" fmla="*/ 0 w 175"/>
                    <a:gd name="T43" fmla="*/ 10 h 122"/>
                    <a:gd name="T44" fmla="*/ 3 w 175"/>
                    <a:gd name="T45" fmla="*/ 9 h 122"/>
                    <a:gd name="T46" fmla="*/ 10 w 175"/>
                    <a:gd name="T47" fmla="*/ 8 h 122"/>
                    <a:gd name="T48" fmla="*/ 15 w 175"/>
                    <a:gd name="T49" fmla="*/ 7 h 122"/>
                    <a:gd name="T50" fmla="*/ 21 w 175"/>
                    <a:gd name="T51" fmla="*/ 4 h 122"/>
                    <a:gd name="T52" fmla="*/ 24 w 175"/>
                    <a:gd name="T53" fmla="*/ 1 h 122"/>
                    <a:gd name="T54" fmla="*/ 28 w 175"/>
                    <a:gd name="T55" fmla="*/ 0 h 122"/>
                    <a:gd name="T56" fmla="*/ 34 w 175"/>
                    <a:gd name="T57" fmla="*/ 1 h 122"/>
                    <a:gd name="T58" fmla="*/ 40 w 175"/>
                    <a:gd name="T59" fmla="*/ 4 h 122"/>
                    <a:gd name="T60" fmla="*/ 44 w 175"/>
                    <a:gd name="T61" fmla="*/ 8 h 122"/>
                    <a:gd name="T62" fmla="*/ 49 w 175"/>
                    <a:gd name="T63" fmla="*/ 8 h 122"/>
                    <a:gd name="T64" fmla="*/ 59 w 175"/>
                    <a:gd name="T65" fmla="*/ 18 h 1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5"/>
                    <a:gd name="T100" fmla="*/ 0 h 122"/>
                    <a:gd name="T101" fmla="*/ 175 w 175"/>
                    <a:gd name="T102" fmla="*/ 122 h 1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5" h="122">
                      <a:moveTo>
                        <a:pt x="175" y="53"/>
                      </a:moveTo>
                      <a:lnTo>
                        <a:pt x="124" y="28"/>
                      </a:lnTo>
                      <a:lnTo>
                        <a:pt x="102" y="8"/>
                      </a:lnTo>
                      <a:lnTo>
                        <a:pt x="76" y="7"/>
                      </a:lnTo>
                      <a:lnTo>
                        <a:pt x="66" y="19"/>
                      </a:lnTo>
                      <a:lnTo>
                        <a:pt x="43" y="27"/>
                      </a:lnTo>
                      <a:lnTo>
                        <a:pt x="4" y="33"/>
                      </a:lnTo>
                      <a:lnTo>
                        <a:pt x="7" y="55"/>
                      </a:lnTo>
                      <a:lnTo>
                        <a:pt x="35" y="71"/>
                      </a:lnTo>
                      <a:lnTo>
                        <a:pt x="76" y="71"/>
                      </a:lnTo>
                      <a:lnTo>
                        <a:pt x="98" y="73"/>
                      </a:lnTo>
                      <a:lnTo>
                        <a:pt x="130" y="96"/>
                      </a:lnTo>
                      <a:lnTo>
                        <a:pt x="136" y="122"/>
                      </a:lnTo>
                      <a:lnTo>
                        <a:pt x="122" y="100"/>
                      </a:lnTo>
                      <a:lnTo>
                        <a:pt x="92" y="77"/>
                      </a:lnTo>
                      <a:lnTo>
                        <a:pt x="59" y="77"/>
                      </a:lnTo>
                      <a:lnTo>
                        <a:pt x="40" y="77"/>
                      </a:lnTo>
                      <a:lnTo>
                        <a:pt x="24" y="73"/>
                      </a:lnTo>
                      <a:lnTo>
                        <a:pt x="11" y="65"/>
                      </a:lnTo>
                      <a:lnTo>
                        <a:pt x="4" y="57"/>
                      </a:lnTo>
                      <a:lnTo>
                        <a:pt x="0" y="41"/>
                      </a:lnTo>
                      <a:lnTo>
                        <a:pt x="0" y="31"/>
                      </a:lnTo>
                      <a:lnTo>
                        <a:pt x="8" y="27"/>
                      </a:lnTo>
                      <a:lnTo>
                        <a:pt x="31" y="23"/>
                      </a:lnTo>
                      <a:lnTo>
                        <a:pt x="44" y="20"/>
                      </a:lnTo>
                      <a:lnTo>
                        <a:pt x="63" y="12"/>
                      </a:lnTo>
                      <a:lnTo>
                        <a:pt x="70" y="4"/>
                      </a:lnTo>
                      <a:lnTo>
                        <a:pt x="84" y="0"/>
                      </a:lnTo>
                      <a:lnTo>
                        <a:pt x="102" y="3"/>
                      </a:lnTo>
                      <a:lnTo>
                        <a:pt x="118" y="12"/>
                      </a:lnTo>
                      <a:lnTo>
                        <a:pt x="130" y="24"/>
                      </a:lnTo>
                      <a:lnTo>
                        <a:pt x="144" y="24"/>
                      </a:lnTo>
                      <a:lnTo>
                        <a:pt x="175" y="53"/>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9472" name="Freeform 50"/>
                <p:cNvSpPr>
                  <a:spLocks/>
                </p:cNvSpPr>
                <p:nvPr/>
              </p:nvSpPr>
              <p:spPr bwMode="auto">
                <a:xfrm>
                  <a:off x="4365" y="3094"/>
                  <a:ext cx="57" cy="45"/>
                </a:xfrm>
                <a:custGeom>
                  <a:avLst/>
                  <a:gdLst>
                    <a:gd name="T0" fmla="*/ 50 w 172"/>
                    <a:gd name="T1" fmla="*/ 0 h 134"/>
                    <a:gd name="T2" fmla="*/ 55 w 172"/>
                    <a:gd name="T3" fmla="*/ 9 h 134"/>
                    <a:gd name="T4" fmla="*/ 55 w 172"/>
                    <a:gd name="T5" fmla="*/ 16 h 134"/>
                    <a:gd name="T6" fmla="*/ 53 w 172"/>
                    <a:gd name="T7" fmla="*/ 23 h 134"/>
                    <a:gd name="T8" fmla="*/ 49 w 172"/>
                    <a:gd name="T9" fmla="*/ 24 h 134"/>
                    <a:gd name="T10" fmla="*/ 45 w 172"/>
                    <a:gd name="T11" fmla="*/ 23 h 134"/>
                    <a:gd name="T12" fmla="*/ 41 w 172"/>
                    <a:gd name="T13" fmla="*/ 21 h 134"/>
                    <a:gd name="T14" fmla="*/ 44 w 172"/>
                    <a:gd name="T15" fmla="*/ 29 h 134"/>
                    <a:gd name="T16" fmla="*/ 44 w 172"/>
                    <a:gd name="T17" fmla="*/ 33 h 134"/>
                    <a:gd name="T18" fmla="*/ 43 w 172"/>
                    <a:gd name="T19" fmla="*/ 37 h 134"/>
                    <a:gd name="T20" fmla="*/ 41 w 172"/>
                    <a:gd name="T21" fmla="*/ 39 h 134"/>
                    <a:gd name="T22" fmla="*/ 38 w 172"/>
                    <a:gd name="T23" fmla="*/ 39 h 134"/>
                    <a:gd name="T24" fmla="*/ 33 w 172"/>
                    <a:gd name="T25" fmla="*/ 37 h 134"/>
                    <a:gd name="T26" fmla="*/ 30 w 172"/>
                    <a:gd name="T27" fmla="*/ 35 h 134"/>
                    <a:gd name="T28" fmla="*/ 30 w 172"/>
                    <a:gd name="T29" fmla="*/ 40 h 134"/>
                    <a:gd name="T30" fmla="*/ 28 w 172"/>
                    <a:gd name="T31" fmla="*/ 43 h 134"/>
                    <a:gd name="T32" fmla="*/ 25 w 172"/>
                    <a:gd name="T33" fmla="*/ 43 h 134"/>
                    <a:gd name="T34" fmla="*/ 21 w 172"/>
                    <a:gd name="T35" fmla="*/ 41 h 134"/>
                    <a:gd name="T36" fmla="*/ 17 w 172"/>
                    <a:gd name="T37" fmla="*/ 39 h 134"/>
                    <a:gd name="T38" fmla="*/ 14 w 172"/>
                    <a:gd name="T39" fmla="*/ 31 h 134"/>
                    <a:gd name="T40" fmla="*/ 3 w 172"/>
                    <a:gd name="T41" fmla="*/ 23 h 134"/>
                    <a:gd name="T42" fmla="*/ 2 w 172"/>
                    <a:gd name="T43" fmla="*/ 21 h 134"/>
                    <a:gd name="T44" fmla="*/ 5 w 172"/>
                    <a:gd name="T45" fmla="*/ 27 h 134"/>
                    <a:gd name="T46" fmla="*/ 4 w 172"/>
                    <a:gd name="T47" fmla="*/ 29 h 134"/>
                    <a:gd name="T48" fmla="*/ 0 w 172"/>
                    <a:gd name="T49" fmla="*/ 30 h 134"/>
                    <a:gd name="T50" fmla="*/ 5 w 172"/>
                    <a:gd name="T51" fmla="*/ 31 h 134"/>
                    <a:gd name="T52" fmla="*/ 8 w 172"/>
                    <a:gd name="T53" fmla="*/ 31 h 134"/>
                    <a:gd name="T54" fmla="*/ 13 w 172"/>
                    <a:gd name="T55" fmla="*/ 32 h 134"/>
                    <a:gd name="T56" fmla="*/ 15 w 172"/>
                    <a:gd name="T57" fmla="*/ 38 h 134"/>
                    <a:gd name="T58" fmla="*/ 17 w 172"/>
                    <a:gd name="T59" fmla="*/ 41 h 134"/>
                    <a:gd name="T60" fmla="*/ 22 w 172"/>
                    <a:gd name="T61" fmla="*/ 43 h 134"/>
                    <a:gd name="T62" fmla="*/ 25 w 172"/>
                    <a:gd name="T63" fmla="*/ 45 h 134"/>
                    <a:gd name="T64" fmla="*/ 28 w 172"/>
                    <a:gd name="T65" fmla="*/ 44 h 134"/>
                    <a:gd name="T66" fmla="*/ 31 w 172"/>
                    <a:gd name="T67" fmla="*/ 42 h 134"/>
                    <a:gd name="T68" fmla="*/ 32 w 172"/>
                    <a:gd name="T69" fmla="*/ 38 h 134"/>
                    <a:gd name="T70" fmla="*/ 36 w 172"/>
                    <a:gd name="T71" fmla="*/ 40 h 134"/>
                    <a:gd name="T72" fmla="*/ 42 w 172"/>
                    <a:gd name="T73" fmla="*/ 40 h 134"/>
                    <a:gd name="T74" fmla="*/ 44 w 172"/>
                    <a:gd name="T75" fmla="*/ 38 h 134"/>
                    <a:gd name="T76" fmla="*/ 45 w 172"/>
                    <a:gd name="T77" fmla="*/ 34 h 134"/>
                    <a:gd name="T78" fmla="*/ 45 w 172"/>
                    <a:gd name="T79" fmla="*/ 31 h 134"/>
                    <a:gd name="T80" fmla="*/ 44 w 172"/>
                    <a:gd name="T81" fmla="*/ 28 h 134"/>
                    <a:gd name="T82" fmla="*/ 45 w 172"/>
                    <a:gd name="T83" fmla="*/ 25 h 134"/>
                    <a:gd name="T84" fmla="*/ 48 w 172"/>
                    <a:gd name="T85" fmla="*/ 25 h 134"/>
                    <a:gd name="T86" fmla="*/ 53 w 172"/>
                    <a:gd name="T87" fmla="*/ 25 h 134"/>
                    <a:gd name="T88" fmla="*/ 56 w 172"/>
                    <a:gd name="T89" fmla="*/ 21 h 134"/>
                    <a:gd name="T90" fmla="*/ 57 w 172"/>
                    <a:gd name="T91" fmla="*/ 16 h 134"/>
                    <a:gd name="T92" fmla="*/ 57 w 172"/>
                    <a:gd name="T93" fmla="*/ 11 h 134"/>
                    <a:gd name="T94" fmla="*/ 56 w 172"/>
                    <a:gd name="T95" fmla="*/ 6 h 134"/>
                    <a:gd name="T96" fmla="*/ 54 w 172"/>
                    <a:gd name="T97" fmla="*/ 1 h 134"/>
                    <a:gd name="T98" fmla="*/ 50 w 172"/>
                    <a:gd name="T99" fmla="*/ 0 h 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2"/>
                    <a:gd name="T151" fmla="*/ 0 h 134"/>
                    <a:gd name="T152" fmla="*/ 172 w 172"/>
                    <a:gd name="T153" fmla="*/ 134 h 1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2" h="134">
                      <a:moveTo>
                        <a:pt x="152" y="0"/>
                      </a:moveTo>
                      <a:lnTo>
                        <a:pt x="166" y="27"/>
                      </a:lnTo>
                      <a:lnTo>
                        <a:pt x="166" y="49"/>
                      </a:lnTo>
                      <a:lnTo>
                        <a:pt x="160" y="67"/>
                      </a:lnTo>
                      <a:lnTo>
                        <a:pt x="148" y="71"/>
                      </a:lnTo>
                      <a:lnTo>
                        <a:pt x="136" y="68"/>
                      </a:lnTo>
                      <a:lnTo>
                        <a:pt x="125" y="63"/>
                      </a:lnTo>
                      <a:lnTo>
                        <a:pt x="133" y="87"/>
                      </a:lnTo>
                      <a:lnTo>
                        <a:pt x="133" y="99"/>
                      </a:lnTo>
                      <a:lnTo>
                        <a:pt x="129" y="109"/>
                      </a:lnTo>
                      <a:lnTo>
                        <a:pt x="125" y="115"/>
                      </a:lnTo>
                      <a:lnTo>
                        <a:pt x="114" y="115"/>
                      </a:lnTo>
                      <a:lnTo>
                        <a:pt x="101" y="111"/>
                      </a:lnTo>
                      <a:lnTo>
                        <a:pt x="92" y="105"/>
                      </a:lnTo>
                      <a:lnTo>
                        <a:pt x="90" y="119"/>
                      </a:lnTo>
                      <a:lnTo>
                        <a:pt x="86" y="127"/>
                      </a:lnTo>
                      <a:lnTo>
                        <a:pt x="74" y="128"/>
                      </a:lnTo>
                      <a:lnTo>
                        <a:pt x="63" y="122"/>
                      </a:lnTo>
                      <a:lnTo>
                        <a:pt x="51" y="115"/>
                      </a:lnTo>
                      <a:lnTo>
                        <a:pt x="43" y="93"/>
                      </a:lnTo>
                      <a:lnTo>
                        <a:pt x="9" y="68"/>
                      </a:lnTo>
                      <a:lnTo>
                        <a:pt x="5" y="63"/>
                      </a:lnTo>
                      <a:lnTo>
                        <a:pt x="15" y="79"/>
                      </a:lnTo>
                      <a:lnTo>
                        <a:pt x="12" y="87"/>
                      </a:lnTo>
                      <a:lnTo>
                        <a:pt x="0" y="89"/>
                      </a:lnTo>
                      <a:lnTo>
                        <a:pt x="15" y="91"/>
                      </a:lnTo>
                      <a:lnTo>
                        <a:pt x="24" y="92"/>
                      </a:lnTo>
                      <a:lnTo>
                        <a:pt x="40" y="96"/>
                      </a:lnTo>
                      <a:lnTo>
                        <a:pt x="44" y="112"/>
                      </a:lnTo>
                      <a:lnTo>
                        <a:pt x="52" y="122"/>
                      </a:lnTo>
                      <a:lnTo>
                        <a:pt x="65" y="128"/>
                      </a:lnTo>
                      <a:lnTo>
                        <a:pt x="76" y="134"/>
                      </a:lnTo>
                      <a:lnTo>
                        <a:pt x="86" y="132"/>
                      </a:lnTo>
                      <a:lnTo>
                        <a:pt x="94" y="126"/>
                      </a:lnTo>
                      <a:lnTo>
                        <a:pt x="96" y="112"/>
                      </a:lnTo>
                      <a:lnTo>
                        <a:pt x="109" y="118"/>
                      </a:lnTo>
                      <a:lnTo>
                        <a:pt x="126" y="120"/>
                      </a:lnTo>
                      <a:lnTo>
                        <a:pt x="133" y="113"/>
                      </a:lnTo>
                      <a:lnTo>
                        <a:pt x="137" y="101"/>
                      </a:lnTo>
                      <a:lnTo>
                        <a:pt x="137" y="91"/>
                      </a:lnTo>
                      <a:lnTo>
                        <a:pt x="134" y="83"/>
                      </a:lnTo>
                      <a:lnTo>
                        <a:pt x="136" y="73"/>
                      </a:lnTo>
                      <a:lnTo>
                        <a:pt x="144" y="75"/>
                      </a:lnTo>
                      <a:lnTo>
                        <a:pt x="161" y="75"/>
                      </a:lnTo>
                      <a:lnTo>
                        <a:pt x="169" y="63"/>
                      </a:lnTo>
                      <a:lnTo>
                        <a:pt x="172" y="48"/>
                      </a:lnTo>
                      <a:lnTo>
                        <a:pt x="172" y="32"/>
                      </a:lnTo>
                      <a:lnTo>
                        <a:pt x="168" y="17"/>
                      </a:lnTo>
                      <a:lnTo>
                        <a:pt x="164" y="4"/>
                      </a:lnTo>
                      <a:lnTo>
                        <a:pt x="152"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9473" name="Freeform 51"/>
                <p:cNvSpPr>
                  <a:spLocks/>
                </p:cNvSpPr>
                <p:nvPr/>
              </p:nvSpPr>
              <p:spPr bwMode="auto">
                <a:xfrm>
                  <a:off x="4383" y="3078"/>
                  <a:ext cx="27" cy="42"/>
                </a:xfrm>
                <a:custGeom>
                  <a:avLst/>
                  <a:gdLst>
                    <a:gd name="T0" fmla="*/ 0 w 80"/>
                    <a:gd name="T1" fmla="*/ 3 h 127"/>
                    <a:gd name="T2" fmla="*/ 0 w 80"/>
                    <a:gd name="T3" fmla="*/ 0 h 127"/>
                    <a:gd name="T4" fmla="*/ 6 w 80"/>
                    <a:gd name="T5" fmla="*/ 9 h 127"/>
                    <a:gd name="T6" fmla="*/ 11 w 80"/>
                    <a:gd name="T7" fmla="*/ 17 h 127"/>
                    <a:gd name="T8" fmla="*/ 17 w 80"/>
                    <a:gd name="T9" fmla="*/ 25 h 127"/>
                    <a:gd name="T10" fmla="*/ 27 w 80"/>
                    <a:gd name="T11" fmla="*/ 39 h 127"/>
                    <a:gd name="T12" fmla="*/ 26 w 80"/>
                    <a:gd name="T13" fmla="*/ 42 h 127"/>
                    <a:gd name="T14" fmla="*/ 21 w 80"/>
                    <a:gd name="T15" fmla="*/ 35 h 127"/>
                    <a:gd name="T16" fmla="*/ 16 w 80"/>
                    <a:gd name="T17" fmla="*/ 27 h 127"/>
                    <a:gd name="T18" fmla="*/ 11 w 80"/>
                    <a:gd name="T19" fmla="*/ 22 h 127"/>
                    <a:gd name="T20" fmla="*/ 10 w 80"/>
                    <a:gd name="T21" fmla="*/ 18 h 127"/>
                    <a:gd name="T22" fmla="*/ 4 w 80"/>
                    <a:gd name="T23" fmla="*/ 10 h 127"/>
                    <a:gd name="T24" fmla="*/ 0 w 80"/>
                    <a:gd name="T25" fmla="*/ 3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127"/>
                    <a:gd name="T41" fmla="*/ 80 w 80"/>
                    <a:gd name="T42" fmla="*/ 127 h 1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127">
                      <a:moveTo>
                        <a:pt x="0" y="10"/>
                      </a:moveTo>
                      <a:lnTo>
                        <a:pt x="1" y="0"/>
                      </a:lnTo>
                      <a:lnTo>
                        <a:pt x="17" y="27"/>
                      </a:lnTo>
                      <a:lnTo>
                        <a:pt x="32" y="51"/>
                      </a:lnTo>
                      <a:lnTo>
                        <a:pt x="50" y="77"/>
                      </a:lnTo>
                      <a:lnTo>
                        <a:pt x="80" y="118"/>
                      </a:lnTo>
                      <a:lnTo>
                        <a:pt x="77" y="127"/>
                      </a:lnTo>
                      <a:lnTo>
                        <a:pt x="62" y="106"/>
                      </a:lnTo>
                      <a:lnTo>
                        <a:pt x="46" y="83"/>
                      </a:lnTo>
                      <a:lnTo>
                        <a:pt x="33" y="66"/>
                      </a:lnTo>
                      <a:lnTo>
                        <a:pt x="30" y="55"/>
                      </a:lnTo>
                      <a:lnTo>
                        <a:pt x="12" y="30"/>
                      </a:lnTo>
                      <a:lnTo>
                        <a:pt x="0" y="1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9474" name="Freeform 52"/>
                <p:cNvSpPr>
                  <a:spLocks/>
                </p:cNvSpPr>
                <p:nvPr/>
              </p:nvSpPr>
              <p:spPr bwMode="auto">
                <a:xfrm>
                  <a:off x="4375" y="3099"/>
                  <a:ext cx="22" cy="32"/>
                </a:xfrm>
                <a:custGeom>
                  <a:avLst/>
                  <a:gdLst>
                    <a:gd name="T0" fmla="*/ 0 w 66"/>
                    <a:gd name="T1" fmla="*/ 0 h 98"/>
                    <a:gd name="T2" fmla="*/ 7 w 66"/>
                    <a:gd name="T3" fmla="*/ 10 h 98"/>
                    <a:gd name="T4" fmla="*/ 12 w 66"/>
                    <a:gd name="T5" fmla="*/ 16 h 98"/>
                    <a:gd name="T6" fmla="*/ 15 w 66"/>
                    <a:gd name="T7" fmla="*/ 20 h 98"/>
                    <a:gd name="T8" fmla="*/ 22 w 66"/>
                    <a:gd name="T9" fmla="*/ 31 h 98"/>
                    <a:gd name="T10" fmla="*/ 20 w 66"/>
                    <a:gd name="T11" fmla="*/ 32 h 98"/>
                    <a:gd name="T12" fmla="*/ 17 w 66"/>
                    <a:gd name="T13" fmla="*/ 26 h 98"/>
                    <a:gd name="T14" fmla="*/ 13 w 66"/>
                    <a:gd name="T15" fmla="*/ 20 h 98"/>
                    <a:gd name="T16" fmla="*/ 6 w 66"/>
                    <a:gd name="T17" fmla="*/ 12 h 98"/>
                    <a:gd name="T18" fmla="*/ 4 w 66"/>
                    <a:gd name="T19" fmla="*/ 8 h 98"/>
                    <a:gd name="T20" fmla="*/ 0 w 66"/>
                    <a:gd name="T21" fmla="*/ 0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
                    <a:gd name="T34" fmla="*/ 0 h 98"/>
                    <a:gd name="T35" fmla="*/ 66 w 66"/>
                    <a:gd name="T36" fmla="*/ 98 h 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 h="98">
                      <a:moveTo>
                        <a:pt x="0" y="0"/>
                      </a:moveTo>
                      <a:lnTo>
                        <a:pt x="21" y="30"/>
                      </a:lnTo>
                      <a:lnTo>
                        <a:pt x="35" y="48"/>
                      </a:lnTo>
                      <a:lnTo>
                        <a:pt x="45" y="62"/>
                      </a:lnTo>
                      <a:lnTo>
                        <a:pt x="66" y="96"/>
                      </a:lnTo>
                      <a:lnTo>
                        <a:pt x="61" y="98"/>
                      </a:lnTo>
                      <a:lnTo>
                        <a:pt x="50" y="80"/>
                      </a:lnTo>
                      <a:lnTo>
                        <a:pt x="40" y="60"/>
                      </a:lnTo>
                      <a:lnTo>
                        <a:pt x="19" y="38"/>
                      </a:lnTo>
                      <a:lnTo>
                        <a:pt x="12" y="26"/>
                      </a:lnTo>
                      <a:lnTo>
                        <a:pt x="0"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9475" name="Freeform 53"/>
                <p:cNvSpPr>
                  <a:spLocks/>
                </p:cNvSpPr>
                <p:nvPr/>
              </p:nvSpPr>
              <p:spPr bwMode="auto">
                <a:xfrm>
                  <a:off x="4407" y="3101"/>
                  <a:ext cx="10" cy="5"/>
                </a:xfrm>
                <a:custGeom>
                  <a:avLst/>
                  <a:gdLst>
                    <a:gd name="T0" fmla="*/ 10 w 28"/>
                    <a:gd name="T1" fmla="*/ 5 h 17"/>
                    <a:gd name="T2" fmla="*/ 8 w 28"/>
                    <a:gd name="T3" fmla="*/ 1 h 17"/>
                    <a:gd name="T4" fmla="*/ 4 w 28"/>
                    <a:gd name="T5" fmla="*/ 1 h 17"/>
                    <a:gd name="T6" fmla="*/ 1 w 28"/>
                    <a:gd name="T7" fmla="*/ 2 h 17"/>
                    <a:gd name="T8" fmla="*/ 0 w 28"/>
                    <a:gd name="T9" fmla="*/ 5 h 17"/>
                    <a:gd name="T10" fmla="*/ 0 w 28"/>
                    <a:gd name="T11" fmla="*/ 1 h 17"/>
                    <a:gd name="T12" fmla="*/ 4 w 28"/>
                    <a:gd name="T13" fmla="*/ 0 h 17"/>
                    <a:gd name="T14" fmla="*/ 7 w 28"/>
                    <a:gd name="T15" fmla="*/ 0 h 17"/>
                    <a:gd name="T16" fmla="*/ 10 w 28"/>
                    <a:gd name="T17" fmla="*/ 5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17"/>
                    <a:gd name="T29" fmla="*/ 28 w 2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17">
                      <a:moveTo>
                        <a:pt x="28" y="17"/>
                      </a:moveTo>
                      <a:lnTo>
                        <a:pt x="21" y="4"/>
                      </a:lnTo>
                      <a:lnTo>
                        <a:pt x="12" y="4"/>
                      </a:lnTo>
                      <a:lnTo>
                        <a:pt x="4" y="8"/>
                      </a:lnTo>
                      <a:lnTo>
                        <a:pt x="0" y="17"/>
                      </a:lnTo>
                      <a:lnTo>
                        <a:pt x="0" y="4"/>
                      </a:lnTo>
                      <a:lnTo>
                        <a:pt x="12" y="0"/>
                      </a:lnTo>
                      <a:lnTo>
                        <a:pt x="20" y="1"/>
                      </a:lnTo>
                      <a:lnTo>
                        <a:pt x="28" y="17"/>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9476" name="Freeform 54"/>
                <p:cNvSpPr>
                  <a:spLocks/>
                </p:cNvSpPr>
                <p:nvPr/>
              </p:nvSpPr>
              <p:spPr bwMode="auto">
                <a:xfrm>
                  <a:off x="4397" y="3119"/>
                  <a:ext cx="10" cy="8"/>
                </a:xfrm>
                <a:custGeom>
                  <a:avLst/>
                  <a:gdLst>
                    <a:gd name="T0" fmla="*/ 10 w 31"/>
                    <a:gd name="T1" fmla="*/ 4 h 24"/>
                    <a:gd name="T2" fmla="*/ 8 w 31"/>
                    <a:gd name="T3" fmla="*/ 2 h 24"/>
                    <a:gd name="T4" fmla="*/ 4 w 31"/>
                    <a:gd name="T5" fmla="*/ 2 h 24"/>
                    <a:gd name="T6" fmla="*/ 2 w 31"/>
                    <a:gd name="T7" fmla="*/ 4 h 24"/>
                    <a:gd name="T8" fmla="*/ 2 w 31"/>
                    <a:gd name="T9" fmla="*/ 8 h 24"/>
                    <a:gd name="T10" fmla="*/ 0 w 31"/>
                    <a:gd name="T11" fmla="*/ 5 h 24"/>
                    <a:gd name="T12" fmla="*/ 1 w 31"/>
                    <a:gd name="T13" fmla="*/ 1 h 24"/>
                    <a:gd name="T14" fmla="*/ 4 w 31"/>
                    <a:gd name="T15" fmla="*/ 0 h 24"/>
                    <a:gd name="T16" fmla="*/ 8 w 31"/>
                    <a:gd name="T17" fmla="*/ 0 h 24"/>
                    <a:gd name="T18" fmla="*/ 10 w 31"/>
                    <a:gd name="T19" fmla="*/ 4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4"/>
                    <a:gd name="T32" fmla="*/ 31 w 31"/>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4">
                      <a:moveTo>
                        <a:pt x="31" y="12"/>
                      </a:moveTo>
                      <a:lnTo>
                        <a:pt x="24" y="6"/>
                      </a:lnTo>
                      <a:lnTo>
                        <a:pt x="13" y="6"/>
                      </a:lnTo>
                      <a:lnTo>
                        <a:pt x="5" y="11"/>
                      </a:lnTo>
                      <a:lnTo>
                        <a:pt x="5" y="24"/>
                      </a:lnTo>
                      <a:lnTo>
                        <a:pt x="0" y="14"/>
                      </a:lnTo>
                      <a:lnTo>
                        <a:pt x="4" y="4"/>
                      </a:lnTo>
                      <a:lnTo>
                        <a:pt x="13" y="0"/>
                      </a:lnTo>
                      <a:lnTo>
                        <a:pt x="24" y="0"/>
                      </a:lnTo>
                      <a:lnTo>
                        <a:pt x="31" y="12"/>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9477" name="Freeform 55"/>
                <p:cNvSpPr>
                  <a:spLocks/>
                </p:cNvSpPr>
                <p:nvPr/>
              </p:nvSpPr>
              <p:spPr bwMode="auto">
                <a:xfrm>
                  <a:off x="4386" y="3127"/>
                  <a:ext cx="6" cy="5"/>
                </a:xfrm>
                <a:custGeom>
                  <a:avLst/>
                  <a:gdLst>
                    <a:gd name="T0" fmla="*/ 6 w 17"/>
                    <a:gd name="T1" fmla="*/ 1 h 16"/>
                    <a:gd name="T2" fmla="*/ 4 w 17"/>
                    <a:gd name="T3" fmla="*/ 1 h 16"/>
                    <a:gd name="T4" fmla="*/ 1 w 17"/>
                    <a:gd name="T5" fmla="*/ 2 h 16"/>
                    <a:gd name="T6" fmla="*/ 1 w 17"/>
                    <a:gd name="T7" fmla="*/ 4 h 16"/>
                    <a:gd name="T8" fmla="*/ 0 w 17"/>
                    <a:gd name="T9" fmla="*/ 5 h 16"/>
                    <a:gd name="T10" fmla="*/ 0 w 17"/>
                    <a:gd name="T11" fmla="*/ 1 h 16"/>
                    <a:gd name="T12" fmla="*/ 3 w 17"/>
                    <a:gd name="T13" fmla="*/ 0 h 16"/>
                    <a:gd name="T14" fmla="*/ 6 w 17"/>
                    <a:gd name="T15" fmla="*/ 1 h 16"/>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6"/>
                    <a:gd name="T26" fmla="*/ 17 w 17"/>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6">
                      <a:moveTo>
                        <a:pt x="17" y="4"/>
                      </a:moveTo>
                      <a:lnTo>
                        <a:pt x="11" y="4"/>
                      </a:lnTo>
                      <a:lnTo>
                        <a:pt x="3" y="7"/>
                      </a:lnTo>
                      <a:lnTo>
                        <a:pt x="3" y="14"/>
                      </a:lnTo>
                      <a:lnTo>
                        <a:pt x="0" y="16"/>
                      </a:lnTo>
                      <a:lnTo>
                        <a:pt x="0" y="3"/>
                      </a:lnTo>
                      <a:lnTo>
                        <a:pt x="9" y="0"/>
                      </a:lnTo>
                      <a:lnTo>
                        <a:pt x="17" y="4"/>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9478" name="Freeform 56"/>
                <p:cNvSpPr>
                  <a:spLocks/>
                </p:cNvSpPr>
                <p:nvPr/>
              </p:nvSpPr>
              <p:spPr bwMode="auto">
                <a:xfrm>
                  <a:off x="4401" y="3063"/>
                  <a:ext cx="8" cy="12"/>
                </a:xfrm>
                <a:custGeom>
                  <a:avLst/>
                  <a:gdLst>
                    <a:gd name="T0" fmla="*/ 0 w 23"/>
                    <a:gd name="T1" fmla="*/ 0 h 34"/>
                    <a:gd name="T2" fmla="*/ 0 w 23"/>
                    <a:gd name="T3" fmla="*/ 3 h 34"/>
                    <a:gd name="T4" fmla="*/ 6 w 23"/>
                    <a:gd name="T5" fmla="*/ 12 h 34"/>
                    <a:gd name="T6" fmla="*/ 8 w 23"/>
                    <a:gd name="T7" fmla="*/ 11 h 34"/>
                    <a:gd name="T8" fmla="*/ 0 w 23"/>
                    <a:gd name="T9" fmla="*/ 0 h 34"/>
                    <a:gd name="T10" fmla="*/ 0 60000 65536"/>
                    <a:gd name="T11" fmla="*/ 0 60000 65536"/>
                    <a:gd name="T12" fmla="*/ 0 60000 65536"/>
                    <a:gd name="T13" fmla="*/ 0 60000 65536"/>
                    <a:gd name="T14" fmla="*/ 0 60000 65536"/>
                    <a:gd name="T15" fmla="*/ 0 w 23"/>
                    <a:gd name="T16" fmla="*/ 0 h 34"/>
                    <a:gd name="T17" fmla="*/ 23 w 23"/>
                    <a:gd name="T18" fmla="*/ 34 h 34"/>
                  </a:gdLst>
                  <a:ahLst/>
                  <a:cxnLst>
                    <a:cxn ang="T10">
                      <a:pos x="T0" y="T1"/>
                    </a:cxn>
                    <a:cxn ang="T11">
                      <a:pos x="T2" y="T3"/>
                    </a:cxn>
                    <a:cxn ang="T12">
                      <a:pos x="T4" y="T5"/>
                    </a:cxn>
                    <a:cxn ang="T13">
                      <a:pos x="T6" y="T7"/>
                    </a:cxn>
                    <a:cxn ang="T14">
                      <a:pos x="T8" y="T9"/>
                    </a:cxn>
                  </a:cxnLst>
                  <a:rect l="T15" t="T16" r="T17" b="T18"/>
                  <a:pathLst>
                    <a:path w="23" h="34">
                      <a:moveTo>
                        <a:pt x="0" y="0"/>
                      </a:moveTo>
                      <a:lnTo>
                        <a:pt x="0" y="9"/>
                      </a:lnTo>
                      <a:lnTo>
                        <a:pt x="18" y="34"/>
                      </a:lnTo>
                      <a:lnTo>
                        <a:pt x="23" y="31"/>
                      </a:lnTo>
                      <a:lnTo>
                        <a:pt x="0"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19479" name="Freeform 57"/>
                <p:cNvSpPr>
                  <a:spLocks/>
                </p:cNvSpPr>
                <p:nvPr/>
              </p:nvSpPr>
              <p:spPr bwMode="auto">
                <a:xfrm>
                  <a:off x="4406" y="3132"/>
                  <a:ext cx="11" cy="22"/>
                </a:xfrm>
                <a:custGeom>
                  <a:avLst/>
                  <a:gdLst>
                    <a:gd name="T0" fmla="*/ 3 w 34"/>
                    <a:gd name="T1" fmla="*/ 0 h 66"/>
                    <a:gd name="T2" fmla="*/ 4 w 34"/>
                    <a:gd name="T3" fmla="*/ 9 h 66"/>
                    <a:gd name="T4" fmla="*/ 6 w 34"/>
                    <a:gd name="T5" fmla="*/ 17 h 66"/>
                    <a:gd name="T6" fmla="*/ 11 w 34"/>
                    <a:gd name="T7" fmla="*/ 22 h 66"/>
                    <a:gd name="T8" fmla="*/ 5 w 34"/>
                    <a:gd name="T9" fmla="*/ 21 h 66"/>
                    <a:gd name="T10" fmla="*/ 4 w 34"/>
                    <a:gd name="T11" fmla="*/ 16 h 66"/>
                    <a:gd name="T12" fmla="*/ 3 w 34"/>
                    <a:gd name="T13" fmla="*/ 8 h 66"/>
                    <a:gd name="T14" fmla="*/ 0 w 34"/>
                    <a:gd name="T15" fmla="*/ 3 h 66"/>
                    <a:gd name="T16" fmla="*/ 3 w 34"/>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66"/>
                    <a:gd name="T29" fmla="*/ 34 w 34"/>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66">
                      <a:moveTo>
                        <a:pt x="10" y="0"/>
                      </a:moveTo>
                      <a:lnTo>
                        <a:pt x="12" y="26"/>
                      </a:lnTo>
                      <a:lnTo>
                        <a:pt x="20" y="51"/>
                      </a:lnTo>
                      <a:lnTo>
                        <a:pt x="34" y="66"/>
                      </a:lnTo>
                      <a:lnTo>
                        <a:pt x="14" y="62"/>
                      </a:lnTo>
                      <a:lnTo>
                        <a:pt x="12" y="47"/>
                      </a:lnTo>
                      <a:lnTo>
                        <a:pt x="8" y="23"/>
                      </a:lnTo>
                      <a:lnTo>
                        <a:pt x="0" y="8"/>
                      </a:lnTo>
                      <a:lnTo>
                        <a:pt x="10"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grpSp>
          <p:grpSp>
            <p:nvGrpSpPr>
              <p:cNvPr id="19467" name="Group 58"/>
              <p:cNvGrpSpPr>
                <a:grpSpLocks/>
              </p:cNvGrpSpPr>
              <p:nvPr/>
            </p:nvGrpSpPr>
            <p:grpSpPr bwMode="auto">
              <a:xfrm>
                <a:off x="4402" y="3162"/>
                <a:ext cx="59" cy="55"/>
                <a:chOff x="4402" y="3162"/>
                <a:chExt cx="59" cy="55"/>
              </a:xfrm>
            </p:grpSpPr>
            <p:sp>
              <p:nvSpPr>
                <p:cNvPr id="19468" name="Freeform 59"/>
                <p:cNvSpPr>
                  <a:spLocks/>
                </p:cNvSpPr>
                <p:nvPr/>
              </p:nvSpPr>
              <p:spPr bwMode="auto">
                <a:xfrm>
                  <a:off x="4402" y="3162"/>
                  <a:ext cx="59" cy="55"/>
                </a:xfrm>
                <a:custGeom>
                  <a:avLst/>
                  <a:gdLst>
                    <a:gd name="T0" fmla="*/ 0 w 177"/>
                    <a:gd name="T1" fmla="*/ 26 h 166"/>
                    <a:gd name="T2" fmla="*/ 15 w 177"/>
                    <a:gd name="T3" fmla="*/ 22 h 166"/>
                    <a:gd name="T4" fmla="*/ 35 w 177"/>
                    <a:gd name="T5" fmla="*/ 13 h 166"/>
                    <a:gd name="T6" fmla="*/ 49 w 177"/>
                    <a:gd name="T7" fmla="*/ 5 h 166"/>
                    <a:gd name="T8" fmla="*/ 51 w 177"/>
                    <a:gd name="T9" fmla="*/ 0 h 166"/>
                    <a:gd name="T10" fmla="*/ 59 w 177"/>
                    <a:gd name="T11" fmla="*/ 24 h 166"/>
                    <a:gd name="T12" fmla="*/ 46 w 177"/>
                    <a:gd name="T13" fmla="*/ 44 h 166"/>
                    <a:gd name="T14" fmla="*/ 27 w 177"/>
                    <a:gd name="T15" fmla="*/ 54 h 166"/>
                    <a:gd name="T16" fmla="*/ 7 w 177"/>
                    <a:gd name="T17" fmla="*/ 55 h 166"/>
                    <a:gd name="T18" fmla="*/ 0 w 177"/>
                    <a:gd name="T19" fmla="*/ 26 h 1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166"/>
                    <a:gd name="T32" fmla="*/ 177 w 177"/>
                    <a:gd name="T33" fmla="*/ 166 h 1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166">
                      <a:moveTo>
                        <a:pt x="0" y="77"/>
                      </a:moveTo>
                      <a:lnTo>
                        <a:pt x="45" y="65"/>
                      </a:lnTo>
                      <a:lnTo>
                        <a:pt x="105" y="39"/>
                      </a:lnTo>
                      <a:lnTo>
                        <a:pt x="148" y="15"/>
                      </a:lnTo>
                      <a:lnTo>
                        <a:pt x="153" y="0"/>
                      </a:lnTo>
                      <a:lnTo>
                        <a:pt x="177" y="73"/>
                      </a:lnTo>
                      <a:lnTo>
                        <a:pt x="137" y="132"/>
                      </a:lnTo>
                      <a:lnTo>
                        <a:pt x="81" y="163"/>
                      </a:lnTo>
                      <a:lnTo>
                        <a:pt x="21" y="166"/>
                      </a:lnTo>
                      <a:lnTo>
                        <a:pt x="0" y="77"/>
                      </a:lnTo>
                      <a:close/>
                    </a:path>
                  </a:pathLst>
                </a:custGeom>
                <a:solidFill>
                  <a:srgbClr val="C0C0C0"/>
                </a:solidFill>
                <a:ln w="6350">
                  <a:solidFill>
                    <a:srgbClr val="000000"/>
                  </a:solidFill>
                  <a:round/>
                  <a:headEnd/>
                  <a:tailEnd/>
                </a:ln>
              </p:spPr>
              <p:txBody>
                <a:bodyPr/>
                <a:lstStyle/>
                <a:p>
                  <a:endParaRPr lang="es-SV"/>
                </a:p>
              </p:txBody>
            </p:sp>
            <p:sp>
              <p:nvSpPr>
                <p:cNvPr id="19469" name="Freeform 60"/>
                <p:cNvSpPr>
                  <a:spLocks/>
                </p:cNvSpPr>
                <p:nvPr/>
              </p:nvSpPr>
              <p:spPr bwMode="auto">
                <a:xfrm>
                  <a:off x="4406" y="3171"/>
                  <a:ext cx="50" cy="41"/>
                </a:xfrm>
                <a:custGeom>
                  <a:avLst/>
                  <a:gdLst>
                    <a:gd name="T0" fmla="*/ 0 w 150"/>
                    <a:gd name="T1" fmla="*/ 19 h 124"/>
                    <a:gd name="T2" fmla="*/ 6 w 150"/>
                    <a:gd name="T3" fmla="*/ 41 h 124"/>
                    <a:gd name="T4" fmla="*/ 19 w 150"/>
                    <a:gd name="T5" fmla="*/ 40 h 124"/>
                    <a:gd name="T6" fmla="*/ 36 w 150"/>
                    <a:gd name="T7" fmla="*/ 32 h 124"/>
                    <a:gd name="T8" fmla="*/ 50 w 150"/>
                    <a:gd name="T9" fmla="*/ 15 h 124"/>
                    <a:gd name="T10" fmla="*/ 45 w 150"/>
                    <a:gd name="T11" fmla="*/ 0 h 124"/>
                    <a:gd name="T12" fmla="*/ 23 w 150"/>
                    <a:gd name="T13" fmla="*/ 12 h 124"/>
                    <a:gd name="T14" fmla="*/ 0 w 150"/>
                    <a:gd name="T15" fmla="*/ 19 h 124"/>
                    <a:gd name="T16" fmla="*/ 0 60000 65536"/>
                    <a:gd name="T17" fmla="*/ 0 60000 65536"/>
                    <a:gd name="T18" fmla="*/ 0 60000 65536"/>
                    <a:gd name="T19" fmla="*/ 0 60000 65536"/>
                    <a:gd name="T20" fmla="*/ 0 60000 65536"/>
                    <a:gd name="T21" fmla="*/ 0 60000 65536"/>
                    <a:gd name="T22" fmla="*/ 0 60000 65536"/>
                    <a:gd name="T23" fmla="*/ 0 60000 65536"/>
                    <a:gd name="T24" fmla="*/ 0 w 150"/>
                    <a:gd name="T25" fmla="*/ 0 h 124"/>
                    <a:gd name="T26" fmla="*/ 150 w 150"/>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0" h="124">
                      <a:moveTo>
                        <a:pt x="0" y="57"/>
                      </a:moveTo>
                      <a:lnTo>
                        <a:pt x="18" y="124"/>
                      </a:lnTo>
                      <a:lnTo>
                        <a:pt x="57" y="120"/>
                      </a:lnTo>
                      <a:lnTo>
                        <a:pt x="109" y="96"/>
                      </a:lnTo>
                      <a:lnTo>
                        <a:pt x="150" y="46"/>
                      </a:lnTo>
                      <a:lnTo>
                        <a:pt x="136" y="0"/>
                      </a:lnTo>
                      <a:lnTo>
                        <a:pt x="68" y="37"/>
                      </a:lnTo>
                      <a:lnTo>
                        <a:pt x="0" y="57"/>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grpSp>
        </p:grpSp>
      </p:grpSp>
      <p:graphicFrame>
        <p:nvGraphicFramePr>
          <p:cNvPr id="3" name="2 Diagrama"/>
          <p:cNvGraphicFramePr/>
          <p:nvPr>
            <p:extLst>
              <p:ext uri="{D42A27DB-BD31-4B8C-83A1-F6EECF244321}">
                <p14:modId xmlns:p14="http://schemas.microsoft.com/office/powerpoint/2010/main" val="3281131802"/>
              </p:ext>
            </p:extLst>
          </p:nvPr>
        </p:nvGraphicFramePr>
        <p:xfrm>
          <a:off x="287016" y="1106278"/>
          <a:ext cx="10261648" cy="6571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8" name="Rectangle 4"/>
          <p:cNvSpPr>
            <a:spLocks noGrp="1" noChangeArrowheads="1"/>
          </p:cNvSpPr>
          <p:nvPr>
            <p:ph type="title"/>
          </p:nvPr>
        </p:nvSpPr>
        <p:spPr/>
        <p:txBody>
          <a:bodyPr>
            <a:normAutofit/>
          </a:bodyPr>
          <a:lstStyle/>
          <a:p>
            <a:pPr>
              <a:defRPr/>
            </a:pPr>
            <a:r>
              <a:rPr lang="es-ES_tradnl" sz="3200" smtClean="0"/>
              <a:t>Sistemas de apoyo a decisiones (DSS)</a:t>
            </a:r>
            <a:r>
              <a:rPr lang="es-ES_tradnl" sz="2400" smtClean="0">
                <a:solidFill>
                  <a:schemeClr val="tx1"/>
                </a:solidFill>
                <a:effectLst>
                  <a:outerShdw blurRad="38100" dist="38100" dir="2700000" algn="tl">
                    <a:srgbClr val="FFFFFF"/>
                  </a:outerShdw>
                </a:effectLst>
              </a:rPr>
              <a:t/>
            </a:r>
            <a:br>
              <a:rPr lang="es-ES_tradnl" sz="2400" smtClean="0">
                <a:solidFill>
                  <a:schemeClr val="tx1"/>
                </a:solidFill>
                <a:effectLst>
                  <a:outerShdw blurRad="38100" dist="38100" dir="2700000" algn="tl">
                    <a:srgbClr val="FFFFFF"/>
                  </a:outerShdw>
                </a:effectLst>
              </a:rPr>
            </a:br>
            <a:endParaRPr lang="es-ES_tradnl" sz="2400" smtClean="0">
              <a:solidFill>
                <a:schemeClr val="tx1"/>
              </a:solidFill>
              <a:effectLst>
                <a:outerShdw blurRad="38100" dist="38100" dir="2700000" algn="tl">
                  <a:srgbClr val="FFFFFF"/>
                </a:outerShdw>
              </a:effectLst>
            </a:endParaRPr>
          </a:p>
        </p:txBody>
      </p:sp>
    </p:spTree>
    <p:extLst>
      <p:ext uri="{BB962C8B-B14F-4D97-AF65-F5344CB8AC3E}">
        <p14:creationId xmlns:p14="http://schemas.microsoft.com/office/powerpoint/2010/main" val="451817266"/>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0-#ppt_w/2"/>
                                          </p:val>
                                        </p:tav>
                                        <p:tav tm="100000">
                                          <p:val>
                                            <p:strVal val="#ppt_x"/>
                                          </p:val>
                                        </p:tav>
                                      </p:tavLst>
                                    </p:anim>
                                    <p:anim calcmode="lin" valueType="num">
                                      <p:cBhvr additive="base">
                                        <p:cTn id="8" dur="5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899592" y="332656"/>
            <a:ext cx="7429499" cy="1478570"/>
          </a:xfrm>
        </p:spPr>
        <p:txBody>
          <a:bodyPr/>
          <a:lstStyle/>
          <a:p>
            <a:r>
              <a:rPr lang="es-SV" dirty="0" smtClean="0"/>
              <a:t>Ejemplo de DSS</a:t>
            </a:r>
            <a:endParaRPr lang="es-SV"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484784"/>
            <a:ext cx="8294390" cy="5112568"/>
          </a:xfrm>
        </p:spPr>
      </p:pic>
    </p:spTree>
    <p:extLst>
      <p:ext uri="{BB962C8B-B14F-4D97-AF65-F5344CB8AC3E}">
        <p14:creationId xmlns:p14="http://schemas.microsoft.com/office/powerpoint/2010/main" val="3623121250"/>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Procesos de negocios y SI</a:t>
            </a:r>
            <a:endParaRPr lang="es-ES" dirty="0"/>
          </a:p>
        </p:txBody>
      </p:sp>
      <p:sp>
        <p:nvSpPr>
          <p:cNvPr id="4" name="3 Marcador de texto"/>
          <p:cNvSpPr>
            <a:spLocks noGrp="1"/>
          </p:cNvSpPr>
          <p:nvPr>
            <p:ph type="body" idx="1"/>
          </p:nvPr>
        </p:nvSpPr>
        <p:spPr>
          <a:xfrm>
            <a:off x="457200" y="1535113"/>
            <a:ext cx="8219256" cy="639762"/>
          </a:xfrm>
        </p:spPr>
        <p:txBody>
          <a:bodyPr>
            <a:normAutofit/>
          </a:bodyPr>
          <a:lstStyle/>
          <a:p>
            <a:r>
              <a:rPr lang="es-ES" dirty="0"/>
              <a:t>DEFINICIONES PARA PROCESOS DE </a:t>
            </a:r>
            <a:r>
              <a:rPr lang="es-ES" dirty="0" smtClean="0"/>
              <a:t>NEGOCIOS</a:t>
            </a:r>
            <a:endParaRPr lang="es-ES" dirty="0"/>
          </a:p>
        </p:txBody>
      </p:sp>
      <p:sp>
        <p:nvSpPr>
          <p:cNvPr id="5" name="4 Marcador de contenido"/>
          <p:cNvSpPr>
            <a:spLocks noGrp="1"/>
          </p:cNvSpPr>
          <p:nvPr>
            <p:ph sz="half" idx="2"/>
          </p:nvPr>
        </p:nvSpPr>
        <p:spPr>
          <a:xfrm>
            <a:off x="457200" y="2174874"/>
            <a:ext cx="4040188" cy="4350469"/>
          </a:xfrm>
        </p:spPr>
        <p:style>
          <a:lnRef idx="3">
            <a:schemeClr val="lt1"/>
          </a:lnRef>
          <a:fillRef idx="1">
            <a:schemeClr val="accent2"/>
          </a:fillRef>
          <a:effectRef idx="1">
            <a:schemeClr val="accent2"/>
          </a:effectRef>
          <a:fontRef idx="minor">
            <a:schemeClr val="lt1"/>
          </a:fontRef>
        </p:style>
        <p:txBody>
          <a:bodyPr/>
          <a:lstStyle/>
          <a:p>
            <a:r>
              <a:rPr lang="es-ES" dirty="0" smtClean="0"/>
              <a:t>Conjunto de tareas y comportamientos relacionados que las organizaciones desarrollan con el tiempo para producir resultados de negocios específicos y la forma única como se organizan y coordinan estas actividades. </a:t>
            </a:r>
            <a:endParaRPr lang="es-ES" dirty="0"/>
          </a:p>
        </p:txBody>
      </p:sp>
      <p:sp>
        <p:nvSpPr>
          <p:cNvPr id="7" name="6 Marcador de contenido"/>
          <p:cNvSpPr>
            <a:spLocks noGrp="1"/>
          </p:cNvSpPr>
          <p:nvPr>
            <p:ph sz="quarter" idx="4"/>
          </p:nvPr>
        </p:nvSpPr>
        <p:spPr>
          <a:xfrm>
            <a:off x="4645025" y="2174875"/>
            <a:ext cx="4041775" cy="1830189"/>
          </a:xfrm>
        </p:spPr>
        <p:style>
          <a:lnRef idx="3">
            <a:schemeClr val="lt1"/>
          </a:lnRef>
          <a:fillRef idx="1">
            <a:schemeClr val="accent2"/>
          </a:fillRef>
          <a:effectRef idx="1">
            <a:schemeClr val="accent2"/>
          </a:effectRef>
          <a:fontRef idx="minor">
            <a:schemeClr val="lt1"/>
          </a:fontRef>
        </p:style>
        <p:txBody>
          <a:bodyPr>
            <a:normAutofit lnSpcReduction="10000"/>
          </a:bodyPr>
          <a:lstStyle/>
          <a:p>
            <a:pPr marL="0" indent="0">
              <a:buNone/>
            </a:pPr>
            <a:r>
              <a:rPr lang="es-ES" dirty="0" smtClean="0"/>
              <a:t>Formas únicas en que las organizaciones coordinan el trabajo, la información y el conocimiento </a:t>
            </a:r>
            <a:endParaRPr lang="es-ES" dirty="0"/>
          </a:p>
        </p:txBody>
      </p:sp>
    </p:spTree>
    <p:extLst>
      <p:ext uri="{BB962C8B-B14F-4D97-AF65-F5344CB8AC3E}">
        <p14:creationId xmlns:p14="http://schemas.microsoft.com/office/powerpoint/2010/main" val="1171642644"/>
      </p:ext>
    </p:extLst>
  </p:cSld>
  <p:clrMapOvr>
    <a:masterClrMapping/>
  </p:clrMapOvr>
  <mc:AlternateContent xmlns:mc="http://schemas.openxmlformats.org/markup-compatibility/2006" xmlns:p14="http://schemas.microsoft.com/office/powerpoint/2010/main">
    <mc:Choice Requires="p14">
      <p:transition spd="slow" p14:dur="1500" advTm="76521">
        <p:random/>
      </p:transition>
    </mc:Choice>
    <mc:Fallback xmlns="">
      <p:transition spd="slow" advTm="76521">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1"/>
          <p:cNvGrpSpPr>
            <a:grpSpLocks/>
          </p:cNvGrpSpPr>
          <p:nvPr/>
        </p:nvGrpSpPr>
        <p:grpSpPr bwMode="auto">
          <a:xfrm flipH="1">
            <a:off x="7671136" y="4138613"/>
            <a:ext cx="1198563" cy="2257425"/>
            <a:chOff x="4224" y="2811"/>
            <a:chExt cx="755" cy="1422"/>
          </a:xfrm>
        </p:grpSpPr>
        <p:grpSp>
          <p:nvGrpSpPr>
            <p:cNvPr id="20485" name="Group 62"/>
            <p:cNvGrpSpPr>
              <a:grpSpLocks/>
            </p:cNvGrpSpPr>
            <p:nvPr/>
          </p:nvGrpSpPr>
          <p:grpSpPr bwMode="auto">
            <a:xfrm>
              <a:off x="4224" y="2811"/>
              <a:ext cx="710" cy="365"/>
              <a:chOff x="4224" y="2811"/>
              <a:chExt cx="710" cy="365"/>
            </a:xfrm>
          </p:grpSpPr>
          <p:sp>
            <p:nvSpPr>
              <p:cNvPr id="20537" name="Rectangle 63"/>
              <p:cNvSpPr>
                <a:spLocks noChangeArrowheads="1"/>
              </p:cNvSpPr>
              <p:nvPr/>
            </p:nvSpPr>
            <p:spPr bwMode="auto">
              <a:xfrm>
                <a:off x="4224" y="2811"/>
                <a:ext cx="710" cy="365"/>
              </a:xfrm>
              <a:prstGeom prst="rect">
                <a:avLst/>
              </a:prstGeom>
              <a:gradFill rotWithShape="0">
                <a:gsLst>
                  <a:gs pos="0">
                    <a:srgbClr val="004776"/>
                  </a:gs>
                  <a:gs pos="50000">
                    <a:srgbClr val="0099FF"/>
                  </a:gs>
                  <a:gs pos="100000">
                    <a:srgbClr val="004776"/>
                  </a:gs>
                </a:gsLst>
                <a:lin ang="2700000" scaled="1"/>
              </a:gradFill>
              <a:ln w="6350">
                <a:solidFill>
                  <a:srgbClr val="000000"/>
                </a:solidFill>
                <a:miter lim="800000"/>
                <a:headEnd/>
                <a:tailEnd/>
              </a:ln>
            </p:spPr>
            <p:txBody>
              <a:bodyPr/>
              <a:lstStyle/>
              <a:p>
                <a:endParaRPr lang="es-ES"/>
              </a:p>
            </p:txBody>
          </p:sp>
          <p:sp>
            <p:nvSpPr>
              <p:cNvPr id="20538" name="Freeform 64"/>
              <p:cNvSpPr>
                <a:spLocks/>
              </p:cNvSpPr>
              <p:nvPr/>
            </p:nvSpPr>
            <p:spPr bwMode="auto">
              <a:xfrm>
                <a:off x="4247" y="2835"/>
                <a:ext cx="660" cy="316"/>
              </a:xfrm>
              <a:custGeom>
                <a:avLst/>
                <a:gdLst>
                  <a:gd name="T0" fmla="*/ 0 w 1978"/>
                  <a:gd name="T1" fmla="*/ 316 h 947"/>
                  <a:gd name="T2" fmla="*/ 98 w 1978"/>
                  <a:gd name="T3" fmla="*/ 208 h 947"/>
                  <a:gd name="T4" fmla="*/ 196 w 1978"/>
                  <a:gd name="T5" fmla="*/ 245 h 947"/>
                  <a:gd name="T6" fmla="*/ 355 w 1978"/>
                  <a:gd name="T7" fmla="*/ 124 h 947"/>
                  <a:gd name="T8" fmla="*/ 526 w 1978"/>
                  <a:gd name="T9" fmla="*/ 99 h 947"/>
                  <a:gd name="T10" fmla="*/ 660 w 1978"/>
                  <a:gd name="T11" fmla="*/ 0 h 947"/>
                  <a:gd name="T12" fmla="*/ 0 60000 65536"/>
                  <a:gd name="T13" fmla="*/ 0 60000 65536"/>
                  <a:gd name="T14" fmla="*/ 0 60000 65536"/>
                  <a:gd name="T15" fmla="*/ 0 60000 65536"/>
                  <a:gd name="T16" fmla="*/ 0 60000 65536"/>
                  <a:gd name="T17" fmla="*/ 0 60000 65536"/>
                  <a:gd name="T18" fmla="*/ 0 w 1978"/>
                  <a:gd name="T19" fmla="*/ 0 h 947"/>
                  <a:gd name="T20" fmla="*/ 1978 w 1978"/>
                  <a:gd name="T21" fmla="*/ 947 h 947"/>
                </a:gdLst>
                <a:ahLst/>
                <a:cxnLst>
                  <a:cxn ang="T12">
                    <a:pos x="T0" y="T1"/>
                  </a:cxn>
                  <a:cxn ang="T13">
                    <a:pos x="T2" y="T3"/>
                  </a:cxn>
                  <a:cxn ang="T14">
                    <a:pos x="T4" y="T5"/>
                  </a:cxn>
                  <a:cxn ang="T15">
                    <a:pos x="T6" y="T7"/>
                  </a:cxn>
                  <a:cxn ang="T16">
                    <a:pos x="T8" y="T9"/>
                  </a:cxn>
                  <a:cxn ang="T17">
                    <a:pos x="T10" y="T11"/>
                  </a:cxn>
                </a:cxnLst>
                <a:rect l="T18" t="T19" r="T20" b="T21"/>
                <a:pathLst>
                  <a:path w="1978" h="947">
                    <a:moveTo>
                      <a:pt x="0" y="947"/>
                    </a:moveTo>
                    <a:lnTo>
                      <a:pt x="293" y="623"/>
                    </a:lnTo>
                    <a:lnTo>
                      <a:pt x="586" y="735"/>
                    </a:lnTo>
                    <a:lnTo>
                      <a:pt x="1065" y="373"/>
                    </a:lnTo>
                    <a:lnTo>
                      <a:pt x="1576" y="298"/>
                    </a:lnTo>
                    <a:lnTo>
                      <a:pt x="1978" y="0"/>
                    </a:lnTo>
                  </a:path>
                </a:pathLst>
              </a:custGeom>
              <a:gradFill rotWithShape="0">
                <a:gsLst>
                  <a:gs pos="0">
                    <a:srgbClr val="004776"/>
                  </a:gs>
                  <a:gs pos="50000">
                    <a:srgbClr val="0099FF"/>
                  </a:gs>
                  <a:gs pos="100000">
                    <a:srgbClr val="004776"/>
                  </a:gs>
                </a:gsLst>
                <a:lin ang="2700000" scaled="1"/>
              </a:gradFill>
              <a:ln w="22225">
                <a:solidFill>
                  <a:srgbClr val="FFFF00"/>
                </a:solidFill>
                <a:round/>
                <a:headEnd/>
                <a:tailEnd/>
              </a:ln>
            </p:spPr>
            <p:txBody>
              <a:bodyPr/>
              <a:lstStyle/>
              <a:p>
                <a:endParaRPr lang="es-SV"/>
              </a:p>
            </p:txBody>
          </p:sp>
        </p:grpSp>
        <p:grpSp>
          <p:nvGrpSpPr>
            <p:cNvPr id="20486" name="Group 65"/>
            <p:cNvGrpSpPr>
              <a:grpSpLocks/>
            </p:cNvGrpSpPr>
            <p:nvPr/>
          </p:nvGrpSpPr>
          <p:grpSpPr bwMode="auto">
            <a:xfrm>
              <a:off x="4565" y="4118"/>
              <a:ext cx="382" cy="115"/>
              <a:chOff x="4565" y="4118"/>
              <a:chExt cx="382" cy="115"/>
            </a:xfrm>
          </p:grpSpPr>
          <p:grpSp>
            <p:nvGrpSpPr>
              <p:cNvPr id="20527" name="Group 66"/>
              <p:cNvGrpSpPr>
                <a:grpSpLocks/>
              </p:cNvGrpSpPr>
              <p:nvPr/>
            </p:nvGrpSpPr>
            <p:grpSpPr bwMode="auto">
              <a:xfrm>
                <a:off x="4780" y="4118"/>
                <a:ext cx="167" cy="112"/>
                <a:chOff x="4780" y="4118"/>
                <a:chExt cx="167" cy="112"/>
              </a:xfrm>
            </p:grpSpPr>
            <p:sp>
              <p:nvSpPr>
                <p:cNvPr id="20533" name="Freeform 67"/>
                <p:cNvSpPr>
                  <a:spLocks/>
                </p:cNvSpPr>
                <p:nvPr/>
              </p:nvSpPr>
              <p:spPr bwMode="auto">
                <a:xfrm>
                  <a:off x="4780" y="4118"/>
                  <a:ext cx="167" cy="112"/>
                </a:xfrm>
                <a:custGeom>
                  <a:avLst/>
                  <a:gdLst>
                    <a:gd name="T0" fmla="*/ 70 w 500"/>
                    <a:gd name="T1" fmla="*/ 17 h 336"/>
                    <a:gd name="T2" fmla="*/ 76 w 500"/>
                    <a:gd name="T3" fmla="*/ 31 h 336"/>
                    <a:gd name="T4" fmla="*/ 118 w 500"/>
                    <a:gd name="T5" fmla="*/ 65 h 336"/>
                    <a:gd name="T6" fmla="*/ 165 w 500"/>
                    <a:gd name="T7" fmla="*/ 88 h 336"/>
                    <a:gd name="T8" fmla="*/ 167 w 500"/>
                    <a:gd name="T9" fmla="*/ 103 h 336"/>
                    <a:gd name="T10" fmla="*/ 136 w 500"/>
                    <a:gd name="T11" fmla="*/ 112 h 336"/>
                    <a:gd name="T12" fmla="*/ 95 w 500"/>
                    <a:gd name="T13" fmla="*/ 109 h 336"/>
                    <a:gd name="T14" fmla="*/ 64 w 500"/>
                    <a:gd name="T15" fmla="*/ 102 h 336"/>
                    <a:gd name="T16" fmla="*/ 46 w 500"/>
                    <a:gd name="T17" fmla="*/ 87 h 336"/>
                    <a:gd name="T18" fmla="*/ 38 w 500"/>
                    <a:gd name="T19" fmla="*/ 90 h 336"/>
                    <a:gd name="T20" fmla="*/ 3 w 500"/>
                    <a:gd name="T21" fmla="*/ 84 h 336"/>
                    <a:gd name="T22" fmla="*/ 0 w 500"/>
                    <a:gd name="T23" fmla="*/ 74 h 336"/>
                    <a:gd name="T24" fmla="*/ 0 w 500"/>
                    <a:gd name="T25" fmla="*/ 53 h 336"/>
                    <a:gd name="T26" fmla="*/ 5 w 500"/>
                    <a:gd name="T27" fmla="*/ 40 h 336"/>
                    <a:gd name="T28" fmla="*/ 12 w 500"/>
                    <a:gd name="T29" fmla="*/ 0 h 336"/>
                    <a:gd name="T30" fmla="*/ 70 w 500"/>
                    <a:gd name="T31" fmla="*/ 17 h 3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0"/>
                    <a:gd name="T49" fmla="*/ 0 h 336"/>
                    <a:gd name="T50" fmla="*/ 500 w 500"/>
                    <a:gd name="T51" fmla="*/ 336 h 3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0" h="336">
                      <a:moveTo>
                        <a:pt x="209" y="52"/>
                      </a:moveTo>
                      <a:lnTo>
                        <a:pt x="229" y="92"/>
                      </a:lnTo>
                      <a:lnTo>
                        <a:pt x="354" y="196"/>
                      </a:lnTo>
                      <a:lnTo>
                        <a:pt x="494" y="263"/>
                      </a:lnTo>
                      <a:lnTo>
                        <a:pt x="500" y="309"/>
                      </a:lnTo>
                      <a:lnTo>
                        <a:pt x="406" y="336"/>
                      </a:lnTo>
                      <a:lnTo>
                        <a:pt x="283" y="328"/>
                      </a:lnTo>
                      <a:lnTo>
                        <a:pt x="193" y="305"/>
                      </a:lnTo>
                      <a:lnTo>
                        <a:pt x="137" y="261"/>
                      </a:lnTo>
                      <a:lnTo>
                        <a:pt x="114" y="271"/>
                      </a:lnTo>
                      <a:lnTo>
                        <a:pt x="9" y="253"/>
                      </a:lnTo>
                      <a:lnTo>
                        <a:pt x="0" y="223"/>
                      </a:lnTo>
                      <a:lnTo>
                        <a:pt x="0" y="160"/>
                      </a:lnTo>
                      <a:lnTo>
                        <a:pt x="14" y="120"/>
                      </a:lnTo>
                      <a:lnTo>
                        <a:pt x="37" y="0"/>
                      </a:lnTo>
                      <a:lnTo>
                        <a:pt x="209" y="52"/>
                      </a:lnTo>
                      <a:close/>
                    </a:path>
                  </a:pathLst>
                </a:custGeom>
                <a:solidFill>
                  <a:srgbClr val="404040"/>
                </a:solidFill>
                <a:ln w="6350">
                  <a:solidFill>
                    <a:srgbClr val="000000"/>
                  </a:solidFill>
                  <a:round/>
                  <a:headEnd/>
                  <a:tailEnd/>
                </a:ln>
              </p:spPr>
              <p:txBody>
                <a:bodyPr/>
                <a:lstStyle/>
                <a:p>
                  <a:endParaRPr lang="es-SV"/>
                </a:p>
              </p:txBody>
            </p:sp>
            <p:sp>
              <p:nvSpPr>
                <p:cNvPr id="20534" name="Freeform 68"/>
                <p:cNvSpPr>
                  <a:spLocks/>
                </p:cNvSpPr>
                <p:nvPr/>
              </p:nvSpPr>
              <p:spPr bwMode="auto">
                <a:xfrm>
                  <a:off x="4829" y="4159"/>
                  <a:ext cx="62" cy="35"/>
                </a:xfrm>
                <a:custGeom>
                  <a:avLst/>
                  <a:gdLst>
                    <a:gd name="T0" fmla="*/ 35 w 184"/>
                    <a:gd name="T1" fmla="*/ 0 h 105"/>
                    <a:gd name="T2" fmla="*/ 6 w 184"/>
                    <a:gd name="T3" fmla="*/ 6 h 105"/>
                    <a:gd name="T4" fmla="*/ 0 w 184"/>
                    <a:gd name="T5" fmla="*/ 13 h 105"/>
                    <a:gd name="T6" fmla="*/ 17 w 184"/>
                    <a:gd name="T7" fmla="*/ 25 h 105"/>
                    <a:gd name="T8" fmla="*/ 29 w 184"/>
                    <a:gd name="T9" fmla="*/ 35 h 105"/>
                    <a:gd name="T10" fmla="*/ 62 w 184"/>
                    <a:gd name="T11" fmla="*/ 26 h 105"/>
                    <a:gd name="T12" fmla="*/ 35 w 184"/>
                    <a:gd name="T13" fmla="*/ 0 h 105"/>
                    <a:gd name="T14" fmla="*/ 0 60000 65536"/>
                    <a:gd name="T15" fmla="*/ 0 60000 65536"/>
                    <a:gd name="T16" fmla="*/ 0 60000 65536"/>
                    <a:gd name="T17" fmla="*/ 0 60000 65536"/>
                    <a:gd name="T18" fmla="*/ 0 60000 65536"/>
                    <a:gd name="T19" fmla="*/ 0 60000 65536"/>
                    <a:gd name="T20" fmla="*/ 0 60000 65536"/>
                    <a:gd name="T21" fmla="*/ 0 w 184"/>
                    <a:gd name="T22" fmla="*/ 0 h 105"/>
                    <a:gd name="T23" fmla="*/ 184 w 184"/>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4" h="105">
                      <a:moveTo>
                        <a:pt x="103" y="0"/>
                      </a:moveTo>
                      <a:lnTo>
                        <a:pt x="19" y="19"/>
                      </a:lnTo>
                      <a:lnTo>
                        <a:pt x="0" y="39"/>
                      </a:lnTo>
                      <a:lnTo>
                        <a:pt x="50" y="75"/>
                      </a:lnTo>
                      <a:lnTo>
                        <a:pt x="87" y="105"/>
                      </a:lnTo>
                      <a:lnTo>
                        <a:pt x="184" y="78"/>
                      </a:lnTo>
                      <a:lnTo>
                        <a:pt x="103"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20535" name="Freeform 69"/>
                <p:cNvSpPr>
                  <a:spLocks/>
                </p:cNvSpPr>
                <p:nvPr/>
              </p:nvSpPr>
              <p:spPr bwMode="auto">
                <a:xfrm>
                  <a:off x="4860" y="4187"/>
                  <a:ext cx="79" cy="22"/>
                </a:xfrm>
                <a:custGeom>
                  <a:avLst/>
                  <a:gdLst>
                    <a:gd name="T0" fmla="*/ 0 w 237"/>
                    <a:gd name="T1" fmla="*/ 10 h 66"/>
                    <a:gd name="T2" fmla="*/ 27 w 237"/>
                    <a:gd name="T3" fmla="*/ 18 h 66"/>
                    <a:gd name="T4" fmla="*/ 48 w 237"/>
                    <a:gd name="T5" fmla="*/ 22 h 66"/>
                    <a:gd name="T6" fmla="*/ 71 w 237"/>
                    <a:gd name="T7" fmla="*/ 21 h 66"/>
                    <a:gd name="T8" fmla="*/ 79 w 237"/>
                    <a:gd name="T9" fmla="*/ 19 h 66"/>
                    <a:gd name="T10" fmla="*/ 36 w 237"/>
                    <a:gd name="T11" fmla="*/ 0 h 66"/>
                    <a:gd name="T12" fmla="*/ 0 w 237"/>
                    <a:gd name="T13" fmla="*/ 10 h 66"/>
                    <a:gd name="T14" fmla="*/ 0 60000 65536"/>
                    <a:gd name="T15" fmla="*/ 0 60000 65536"/>
                    <a:gd name="T16" fmla="*/ 0 60000 65536"/>
                    <a:gd name="T17" fmla="*/ 0 60000 65536"/>
                    <a:gd name="T18" fmla="*/ 0 60000 65536"/>
                    <a:gd name="T19" fmla="*/ 0 60000 65536"/>
                    <a:gd name="T20" fmla="*/ 0 60000 65536"/>
                    <a:gd name="T21" fmla="*/ 0 w 237"/>
                    <a:gd name="T22" fmla="*/ 0 h 66"/>
                    <a:gd name="T23" fmla="*/ 237 w 237"/>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7" h="66">
                      <a:moveTo>
                        <a:pt x="0" y="31"/>
                      </a:moveTo>
                      <a:lnTo>
                        <a:pt x="80" y="55"/>
                      </a:lnTo>
                      <a:lnTo>
                        <a:pt x="144" y="66"/>
                      </a:lnTo>
                      <a:lnTo>
                        <a:pt x="212" y="62"/>
                      </a:lnTo>
                      <a:lnTo>
                        <a:pt x="237" y="58"/>
                      </a:lnTo>
                      <a:lnTo>
                        <a:pt x="108" y="0"/>
                      </a:lnTo>
                      <a:lnTo>
                        <a:pt x="0" y="31"/>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20536" name="Freeform 70"/>
                <p:cNvSpPr>
                  <a:spLocks/>
                </p:cNvSpPr>
                <p:nvPr/>
              </p:nvSpPr>
              <p:spPr bwMode="auto">
                <a:xfrm>
                  <a:off x="4783" y="4162"/>
                  <a:ext cx="161" cy="63"/>
                </a:xfrm>
                <a:custGeom>
                  <a:avLst/>
                  <a:gdLst>
                    <a:gd name="T0" fmla="*/ 4 w 483"/>
                    <a:gd name="T1" fmla="*/ 0 h 190"/>
                    <a:gd name="T2" fmla="*/ 17 w 483"/>
                    <a:gd name="T3" fmla="*/ 8 h 190"/>
                    <a:gd name="T4" fmla="*/ 42 w 483"/>
                    <a:gd name="T5" fmla="*/ 13 h 190"/>
                    <a:gd name="T6" fmla="*/ 56 w 483"/>
                    <a:gd name="T7" fmla="*/ 21 h 190"/>
                    <a:gd name="T8" fmla="*/ 67 w 483"/>
                    <a:gd name="T9" fmla="*/ 33 h 190"/>
                    <a:gd name="T10" fmla="*/ 83 w 483"/>
                    <a:gd name="T11" fmla="*/ 42 h 190"/>
                    <a:gd name="T12" fmla="*/ 106 w 483"/>
                    <a:gd name="T13" fmla="*/ 47 h 190"/>
                    <a:gd name="T14" fmla="*/ 127 w 483"/>
                    <a:gd name="T15" fmla="*/ 50 h 190"/>
                    <a:gd name="T16" fmla="*/ 145 w 483"/>
                    <a:gd name="T17" fmla="*/ 49 h 190"/>
                    <a:gd name="T18" fmla="*/ 161 w 483"/>
                    <a:gd name="T19" fmla="*/ 48 h 190"/>
                    <a:gd name="T20" fmla="*/ 160 w 483"/>
                    <a:gd name="T21" fmla="*/ 55 h 190"/>
                    <a:gd name="T22" fmla="*/ 135 w 483"/>
                    <a:gd name="T23" fmla="*/ 63 h 190"/>
                    <a:gd name="T24" fmla="*/ 111 w 483"/>
                    <a:gd name="T25" fmla="*/ 63 h 190"/>
                    <a:gd name="T26" fmla="*/ 80 w 483"/>
                    <a:gd name="T27" fmla="*/ 60 h 190"/>
                    <a:gd name="T28" fmla="*/ 60 w 483"/>
                    <a:gd name="T29" fmla="*/ 53 h 190"/>
                    <a:gd name="T30" fmla="*/ 47 w 483"/>
                    <a:gd name="T31" fmla="*/ 39 h 190"/>
                    <a:gd name="T32" fmla="*/ 37 w 483"/>
                    <a:gd name="T33" fmla="*/ 37 h 190"/>
                    <a:gd name="T34" fmla="*/ 17 w 483"/>
                    <a:gd name="T35" fmla="*/ 35 h 190"/>
                    <a:gd name="T36" fmla="*/ 0 w 483"/>
                    <a:gd name="T37" fmla="*/ 30 h 190"/>
                    <a:gd name="T38" fmla="*/ 0 w 483"/>
                    <a:gd name="T39" fmla="*/ 14 h 190"/>
                    <a:gd name="T40" fmla="*/ 4 w 483"/>
                    <a:gd name="T41" fmla="*/ 0 h 1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3"/>
                    <a:gd name="T64" fmla="*/ 0 h 190"/>
                    <a:gd name="T65" fmla="*/ 483 w 483"/>
                    <a:gd name="T66" fmla="*/ 190 h 1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3" h="190">
                      <a:moveTo>
                        <a:pt x="13" y="0"/>
                      </a:moveTo>
                      <a:lnTo>
                        <a:pt x="50" y="23"/>
                      </a:lnTo>
                      <a:lnTo>
                        <a:pt x="126" y="40"/>
                      </a:lnTo>
                      <a:lnTo>
                        <a:pt x="169" y="63"/>
                      </a:lnTo>
                      <a:lnTo>
                        <a:pt x="202" y="99"/>
                      </a:lnTo>
                      <a:lnTo>
                        <a:pt x="250" y="126"/>
                      </a:lnTo>
                      <a:lnTo>
                        <a:pt x="318" y="143"/>
                      </a:lnTo>
                      <a:lnTo>
                        <a:pt x="381" y="150"/>
                      </a:lnTo>
                      <a:lnTo>
                        <a:pt x="435" y="149"/>
                      </a:lnTo>
                      <a:lnTo>
                        <a:pt x="483" y="145"/>
                      </a:lnTo>
                      <a:lnTo>
                        <a:pt x="479" y="165"/>
                      </a:lnTo>
                      <a:lnTo>
                        <a:pt x="405" y="189"/>
                      </a:lnTo>
                      <a:lnTo>
                        <a:pt x="334" y="190"/>
                      </a:lnTo>
                      <a:lnTo>
                        <a:pt x="241" y="181"/>
                      </a:lnTo>
                      <a:lnTo>
                        <a:pt x="181" y="161"/>
                      </a:lnTo>
                      <a:lnTo>
                        <a:pt x="141" y="118"/>
                      </a:lnTo>
                      <a:lnTo>
                        <a:pt x="110" y="111"/>
                      </a:lnTo>
                      <a:lnTo>
                        <a:pt x="52" y="107"/>
                      </a:lnTo>
                      <a:lnTo>
                        <a:pt x="0" y="90"/>
                      </a:lnTo>
                      <a:lnTo>
                        <a:pt x="0" y="43"/>
                      </a:lnTo>
                      <a:lnTo>
                        <a:pt x="13"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grpSp>
          <p:grpSp>
            <p:nvGrpSpPr>
              <p:cNvPr id="20528" name="Group 71"/>
              <p:cNvGrpSpPr>
                <a:grpSpLocks/>
              </p:cNvGrpSpPr>
              <p:nvPr/>
            </p:nvGrpSpPr>
            <p:grpSpPr bwMode="auto">
              <a:xfrm>
                <a:off x="4565" y="4131"/>
                <a:ext cx="158" cy="102"/>
                <a:chOff x="4565" y="4131"/>
                <a:chExt cx="158" cy="102"/>
              </a:xfrm>
            </p:grpSpPr>
            <p:sp>
              <p:nvSpPr>
                <p:cNvPr id="20529" name="Freeform 72"/>
                <p:cNvSpPr>
                  <a:spLocks/>
                </p:cNvSpPr>
                <p:nvPr/>
              </p:nvSpPr>
              <p:spPr bwMode="auto">
                <a:xfrm>
                  <a:off x="4565" y="4131"/>
                  <a:ext cx="158" cy="102"/>
                </a:xfrm>
                <a:custGeom>
                  <a:avLst/>
                  <a:gdLst>
                    <a:gd name="T0" fmla="*/ 77 w 474"/>
                    <a:gd name="T1" fmla="*/ 5 h 305"/>
                    <a:gd name="T2" fmla="*/ 56 w 474"/>
                    <a:gd name="T3" fmla="*/ 31 h 305"/>
                    <a:gd name="T4" fmla="*/ 43 w 474"/>
                    <a:gd name="T5" fmla="*/ 48 h 305"/>
                    <a:gd name="T6" fmla="*/ 19 w 474"/>
                    <a:gd name="T7" fmla="*/ 59 h 305"/>
                    <a:gd name="T8" fmla="*/ 0 w 474"/>
                    <a:gd name="T9" fmla="*/ 77 h 305"/>
                    <a:gd name="T10" fmla="*/ 1 w 474"/>
                    <a:gd name="T11" fmla="*/ 93 h 305"/>
                    <a:gd name="T12" fmla="*/ 15 w 474"/>
                    <a:gd name="T13" fmla="*/ 99 h 305"/>
                    <a:gd name="T14" fmla="*/ 29 w 474"/>
                    <a:gd name="T15" fmla="*/ 102 h 305"/>
                    <a:gd name="T16" fmla="*/ 59 w 474"/>
                    <a:gd name="T17" fmla="*/ 101 h 305"/>
                    <a:gd name="T18" fmla="*/ 79 w 474"/>
                    <a:gd name="T19" fmla="*/ 95 h 305"/>
                    <a:gd name="T20" fmla="*/ 98 w 474"/>
                    <a:gd name="T21" fmla="*/ 85 h 305"/>
                    <a:gd name="T22" fmla="*/ 113 w 474"/>
                    <a:gd name="T23" fmla="*/ 71 h 305"/>
                    <a:gd name="T24" fmla="*/ 125 w 474"/>
                    <a:gd name="T25" fmla="*/ 73 h 305"/>
                    <a:gd name="T26" fmla="*/ 154 w 474"/>
                    <a:gd name="T27" fmla="*/ 63 h 305"/>
                    <a:gd name="T28" fmla="*/ 158 w 474"/>
                    <a:gd name="T29" fmla="*/ 50 h 305"/>
                    <a:gd name="T30" fmla="*/ 156 w 474"/>
                    <a:gd name="T31" fmla="*/ 29 h 305"/>
                    <a:gd name="T32" fmla="*/ 144 w 474"/>
                    <a:gd name="T33" fmla="*/ 0 h 305"/>
                    <a:gd name="T34" fmla="*/ 77 w 474"/>
                    <a:gd name="T35" fmla="*/ 5 h 3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4"/>
                    <a:gd name="T55" fmla="*/ 0 h 305"/>
                    <a:gd name="T56" fmla="*/ 474 w 474"/>
                    <a:gd name="T57" fmla="*/ 305 h 30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4" h="305">
                      <a:moveTo>
                        <a:pt x="230" y="16"/>
                      </a:moveTo>
                      <a:lnTo>
                        <a:pt x="167" y="92"/>
                      </a:lnTo>
                      <a:lnTo>
                        <a:pt x="129" y="143"/>
                      </a:lnTo>
                      <a:lnTo>
                        <a:pt x="56" y="176"/>
                      </a:lnTo>
                      <a:lnTo>
                        <a:pt x="0" y="229"/>
                      </a:lnTo>
                      <a:lnTo>
                        <a:pt x="4" y="277"/>
                      </a:lnTo>
                      <a:lnTo>
                        <a:pt x="44" y="297"/>
                      </a:lnTo>
                      <a:lnTo>
                        <a:pt x="88" y="305"/>
                      </a:lnTo>
                      <a:lnTo>
                        <a:pt x="177" y="301"/>
                      </a:lnTo>
                      <a:lnTo>
                        <a:pt x="238" y="285"/>
                      </a:lnTo>
                      <a:lnTo>
                        <a:pt x="294" y="253"/>
                      </a:lnTo>
                      <a:lnTo>
                        <a:pt x="338" y="211"/>
                      </a:lnTo>
                      <a:lnTo>
                        <a:pt x="375" y="217"/>
                      </a:lnTo>
                      <a:lnTo>
                        <a:pt x="462" y="189"/>
                      </a:lnTo>
                      <a:lnTo>
                        <a:pt x="474" y="151"/>
                      </a:lnTo>
                      <a:lnTo>
                        <a:pt x="468" y="88"/>
                      </a:lnTo>
                      <a:lnTo>
                        <a:pt x="433" y="0"/>
                      </a:lnTo>
                      <a:lnTo>
                        <a:pt x="230" y="16"/>
                      </a:lnTo>
                      <a:close/>
                    </a:path>
                  </a:pathLst>
                </a:custGeom>
                <a:solidFill>
                  <a:srgbClr val="404040"/>
                </a:solidFill>
                <a:ln w="6350">
                  <a:solidFill>
                    <a:srgbClr val="000000"/>
                  </a:solidFill>
                  <a:round/>
                  <a:headEnd/>
                  <a:tailEnd/>
                </a:ln>
              </p:spPr>
              <p:txBody>
                <a:bodyPr/>
                <a:lstStyle/>
                <a:p>
                  <a:endParaRPr lang="es-SV"/>
                </a:p>
              </p:txBody>
            </p:sp>
            <p:sp>
              <p:nvSpPr>
                <p:cNvPr id="20530" name="Freeform 73"/>
                <p:cNvSpPr>
                  <a:spLocks/>
                </p:cNvSpPr>
                <p:nvPr/>
              </p:nvSpPr>
              <p:spPr bwMode="auto">
                <a:xfrm>
                  <a:off x="4569" y="4183"/>
                  <a:ext cx="86" cy="29"/>
                </a:xfrm>
                <a:custGeom>
                  <a:avLst/>
                  <a:gdLst>
                    <a:gd name="T0" fmla="*/ 38 w 257"/>
                    <a:gd name="T1" fmla="*/ 0 h 86"/>
                    <a:gd name="T2" fmla="*/ 19 w 257"/>
                    <a:gd name="T3" fmla="*/ 10 h 86"/>
                    <a:gd name="T4" fmla="*/ 0 w 257"/>
                    <a:gd name="T5" fmla="*/ 23 h 86"/>
                    <a:gd name="T6" fmla="*/ 9 w 257"/>
                    <a:gd name="T7" fmla="*/ 26 h 86"/>
                    <a:gd name="T8" fmla="*/ 30 w 257"/>
                    <a:gd name="T9" fmla="*/ 29 h 86"/>
                    <a:gd name="T10" fmla="*/ 57 w 257"/>
                    <a:gd name="T11" fmla="*/ 26 h 86"/>
                    <a:gd name="T12" fmla="*/ 79 w 257"/>
                    <a:gd name="T13" fmla="*/ 13 h 86"/>
                    <a:gd name="T14" fmla="*/ 86 w 257"/>
                    <a:gd name="T15" fmla="*/ 5 h 86"/>
                    <a:gd name="T16" fmla="*/ 61 w 257"/>
                    <a:gd name="T17" fmla="*/ 2 h 86"/>
                    <a:gd name="T18" fmla="*/ 38 w 257"/>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7"/>
                    <a:gd name="T31" fmla="*/ 0 h 86"/>
                    <a:gd name="T32" fmla="*/ 257 w 257"/>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7" h="86">
                      <a:moveTo>
                        <a:pt x="114" y="0"/>
                      </a:moveTo>
                      <a:lnTo>
                        <a:pt x="56" y="30"/>
                      </a:lnTo>
                      <a:lnTo>
                        <a:pt x="0" y="69"/>
                      </a:lnTo>
                      <a:lnTo>
                        <a:pt x="27" y="78"/>
                      </a:lnTo>
                      <a:lnTo>
                        <a:pt x="89" y="86"/>
                      </a:lnTo>
                      <a:lnTo>
                        <a:pt x="169" y="78"/>
                      </a:lnTo>
                      <a:lnTo>
                        <a:pt x="236" y="39"/>
                      </a:lnTo>
                      <a:lnTo>
                        <a:pt x="257" y="16"/>
                      </a:lnTo>
                      <a:lnTo>
                        <a:pt x="181" y="7"/>
                      </a:lnTo>
                      <a:lnTo>
                        <a:pt x="114"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20531" name="Freeform 74"/>
                <p:cNvSpPr>
                  <a:spLocks/>
                </p:cNvSpPr>
                <p:nvPr/>
              </p:nvSpPr>
              <p:spPr bwMode="auto">
                <a:xfrm>
                  <a:off x="4615" y="4154"/>
                  <a:ext cx="56" cy="30"/>
                </a:xfrm>
                <a:custGeom>
                  <a:avLst/>
                  <a:gdLst>
                    <a:gd name="T0" fmla="*/ 16 w 170"/>
                    <a:gd name="T1" fmla="*/ 0 h 90"/>
                    <a:gd name="T2" fmla="*/ 4 w 170"/>
                    <a:gd name="T3" fmla="*/ 18 h 90"/>
                    <a:gd name="T4" fmla="*/ 0 w 170"/>
                    <a:gd name="T5" fmla="*/ 25 h 90"/>
                    <a:gd name="T6" fmla="*/ 17 w 170"/>
                    <a:gd name="T7" fmla="*/ 26 h 90"/>
                    <a:gd name="T8" fmla="*/ 44 w 170"/>
                    <a:gd name="T9" fmla="*/ 30 h 90"/>
                    <a:gd name="T10" fmla="*/ 54 w 170"/>
                    <a:gd name="T11" fmla="*/ 17 h 90"/>
                    <a:gd name="T12" fmla="*/ 56 w 170"/>
                    <a:gd name="T13" fmla="*/ 7 h 90"/>
                    <a:gd name="T14" fmla="*/ 40 w 170"/>
                    <a:gd name="T15" fmla="*/ 8 h 90"/>
                    <a:gd name="T16" fmla="*/ 23 w 170"/>
                    <a:gd name="T17" fmla="*/ 8 h 90"/>
                    <a:gd name="T18" fmla="*/ 16 w 170"/>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
                    <a:gd name="T31" fmla="*/ 0 h 90"/>
                    <a:gd name="T32" fmla="*/ 170 w 170"/>
                    <a:gd name="T33" fmla="*/ 90 h 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 h="90">
                      <a:moveTo>
                        <a:pt x="50" y="0"/>
                      </a:moveTo>
                      <a:lnTo>
                        <a:pt x="12" y="54"/>
                      </a:lnTo>
                      <a:lnTo>
                        <a:pt x="0" y="76"/>
                      </a:lnTo>
                      <a:lnTo>
                        <a:pt x="53" y="78"/>
                      </a:lnTo>
                      <a:lnTo>
                        <a:pt x="133" y="90"/>
                      </a:lnTo>
                      <a:lnTo>
                        <a:pt x="164" y="50"/>
                      </a:lnTo>
                      <a:lnTo>
                        <a:pt x="170" y="20"/>
                      </a:lnTo>
                      <a:lnTo>
                        <a:pt x="121" y="23"/>
                      </a:lnTo>
                      <a:lnTo>
                        <a:pt x="70" y="23"/>
                      </a:lnTo>
                      <a:lnTo>
                        <a:pt x="5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20532" name="Freeform 75"/>
                <p:cNvSpPr>
                  <a:spLocks/>
                </p:cNvSpPr>
                <p:nvPr/>
              </p:nvSpPr>
              <p:spPr bwMode="auto">
                <a:xfrm>
                  <a:off x="4568" y="4159"/>
                  <a:ext cx="150" cy="68"/>
                </a:xfrm>
                <a:custGeom>
                  <a:avLst/>
                  <a:gdLst>
                    <a:gd name="T0" fmla="*/ 147 w 452"/>
                    <a:gd name="T1" fmla="*/ 0 h 206"/>
                    <a:gd name="T2" fmla="*/ 134 w 452"/>
                    <a:gd name="T3" fmla="*/ 8 h 206"/>
                    <a:gd name="T4" fmla="*/ 110 w 452"/>
                    <a:gd name="T5" fmla="*/ 15 h 206"/>
                    <a:gd name="T6" fmla="*/ 102 w 452"/>
                    <a:gd name="T7" fmla="*/ 16 h 206"/>
                    <a:gd name="T8" fmla="*/ 91 w 452"/>
                    <a:gd name="T9" fmla="*/ 33 h 206"/>
                    <a:gd name="T10" fmla="*/ 76 w 452"/>
                    <a:gd name="T11" fmla="*/ 46 h 206"/>
                    <a:gd name="T12" fmla="*/ 63 w 452"/>
                    <a:gd name="T13" fmla="*/ 52 h 206"/>
                    <a:gd name="T14" fmla="*/ 40 w 452"/>
                    <a:gd name="T15" fmla="*/ 56 h 206"/>
                    <a:gd name="T16" fmla="*/ 26 w 452"/>
                    <a:gd name="T17" fmla="*/ 56 h 206"/>
                    <a:gd name="T18" fmla="*/ 7 w 452"/>
                    <a:gd name="T19" fmla="*/ 54 h 206"/>
                    <a:gd name="T20" fmla="*/ 0 w 452"/>
                    <a:gd name="T21" fmla="*/ 52 h 206"/>
                    <a:gd name="T22" fmla="*/ 2 w 452"/>
                    <a:gd name="T23" fmla="*/ 60 h 206"/>
                    <a:gd name="T24" fmla="*/ 15 w 452"/>
                    <a:gd name="T25" fmla="*/ 67 h 206"/>
                    <a:gd name="T26" fmla="*/ 32 w 452"/>
                    <a:gd name="T27" fmla="*/ 68 h 206"/>
                    <a:gd name="T28" fmla="*/ 59 w 452"/>
                    <a:gd name="T29" fmla="*/ 65 h 206"/>
                    <a:gd name="T30" fmla="*/ 83 w 452"/>
                    <a:gd name="T31" fmla="*/ 57 h 206"/>
                    <a:gd name="T32" fmla="*/ 98 w 452"/>
                    <a:gd name="T33" fmla="*/ 46 h 206"/>
                    <a:gd name="T34" fmla="*/ 108 w 452"/>
                    <a:gd name="T35" fmla="*/ 38 h 206"/>
                    <a:gd name="T36" fmla="*/ 122 w 452"/>
                    <a:gd name="T37" fmla="*/ 34 h 206"/>
                    <a:gd name="T38" fmla="*/ 138 w 452"/>
                    <a:gd name="T39" fmla="*/ 30 h 206"/>
                    <a:gd name="T40" fmla="*/ 150 w 452"/>
                    <a:gd name="T41" fmla="*/ 25 h 206"/>
                    <a:gd name="T42" fmla="*/ 150 w 452"/>
                    <a:gd name="T43" fmla="*/ 14 h 206"/>
                    <a:gd name="T44" fmla="*/ 147 w 452"/>
                    <a:gd name="T45" fmla="*/ 0 h 20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52"/>
                    <a:gd name="T70" fmla="*/ 0 h 206"/>
                    <a:gd name="T71" fmla="*/ 452 w 452"/>
                    <a:gd name="T72" fmla="*/ 206 h 20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52" h="206">
                      <a:moveTo>
                        <a:pt x="443" y="0"/>
                      </a:moveTo>
                      <a:lnTo>
                        <a:pt x="403" y="25"/>
                      </a:lnTo>
                      <a:lnTo>
                        <a:pt x="330" y="44"/>
                      </a:lnTo>
                      <a:lnTo>
                        <a:pt x="306" y="49"/>
                      </a:lnTo>
                      <a:lnTo>
                        <a:pt x="275" y="99"/>
                      </a:lnTo>
                      <a:lnTo>
                        <a:pt x="230" y="140"/>
                      </a:lnTo>
                      <a:lnTo>
                        <a:pt x="190" y="158"/>
                      </a:lnTo>
                      <a:lnTo>
                        <a:pt x="122" y="170"/>
                      </a:lnTo>
                      <a:lnTo>
                        <a:pt x="77" y="171"/>
                      </a:lnTo>
                      <a:lnTo>
                        <a:pt x="21" y="163"/>
                      </a:lnTo>
                      <a:lnTo>
                        <a:pt x="0" y="158"/>
                      </a:lnTo>
                      <a:lnTo>
                        <a:pt x="5" y="183"/>
                      </a:lnTo>
                      <a:lnTo>
                        <a:pt x="44" y="202"/>
                      </a:lnTo>
                      <a:lnTo>
                        <a:pt x="97" y="206"/>
                      </a:lnTo>
                      <a:lnTo>
                        <a:pt x="179" y="198"/>
                      </a:lnTo>
                      <a:lnTo>
                        <a:pt x="250" y="174"/>
                      </a:lnTo>
                      <a:lnTo>
                        <a:pt x="294" y="139"/>
                      </a:lnTo>
                      <a:lnTo>
                        <a:pt x="326" y="115"/>
                      </a:lnTo>
                      <a:lnTo>
                        <a:pt x="369" y="104"/>
                      </a:lnTo>
                      <a:lnTo>
                        <a:pt x="415" y="92"/>
                      </a:lnTo>
                      <a:lnTo>
                        <a:pt x="451" y="76"/>
                      </a:lnTo>
                      <a:lnTo>
                        <a:pt x="452" y="41"/>
                      </a:lnTo>
                      <a:lnTo>
                        <a:pt x="443"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grpSp>
        </p:grpSp>
        <p:grpSp>
          <p:nvGrpSpPr>
            <p:cNvPr id="20487" name="Group 76"/>
            <p:cNvGrpSpPr>
              <a:grpSpLocks/>
            </p:cNvGrpSpPr>
            <p:nvPr/>
          </p:nvGrpSpPr>
          <p:grpSpPr bwMode="auto">
            <a:xfrm>
              <a:off x="4397" y="3073"/>
              <a:ext cx="582" cy="1085"/>
              <a:chOff x="4397" y="3073"/>
              <a:chExt cx="582" cy="1085"/>
            </a:xfrm>
          </p:grpSpPr>
          <p:sp>
            <p:nvSpPr>
              <p:cNvPr id="22605" name="Freeform 77"/>
              <p:cNvSpPr>
                <a:spLocks/>
              </p:cNvSpPr>
              <p:nvPr/>
            </p:nvSpPr>
            <p:spPr bwMode="auto">
              <a:xfrm>
                <a:off x="4397" y="3073"/>
                <a:ext cx="582" cy="1085"/>
              </a:xfrm>
              <a:custGeom>
                <a:avLst/>
                <a:gdLst/>
                <a:ahLst/>
                <a:cxnLst>
                  <a:cxn ang="0">
                    <a:pos x="21" y="330"/>
                  </a:cxn>
                  <a:cxn ang="0">
                    <a:pos x="186" y="282"/>
                  </a:cxn>
                  <a:cxn ang="0">
                    <a:pos x="266" y="484"/>
                  </a:cxn>
                  <a:cxn ang="0">
                    <a:pos x="342" y="524"/>
                  </a:cxn>
                  <a:cxn ang="0">
                    <a:pos x="513" y="279"/>
                  </a:cxn>
                  <a:cxn ang="0">
                    <a:pos x="613" y="168"/>
                  </a:cxn>
                  <a:cxn ang="0">
                    <a:pos x="819" y="100"/>
                  </a:cxn>
                  <a:cxn ang="0">
                    <a:pos x="876" y="18"/>
                  </a:cxn>
                  <a:cxn ang="0">
                    <a:pos x="1192" y="10"/>
                  </a:cxn>
                  <a:cxn ang="0">
                    <a:pos x="1245" y="92"/>
                  </a:cxn>
                  <a:cxn ang="0">
                    <a:pos x="1623" y="309"/>
                  </a:cxn>
                  <a:cxn ang="0">
                    <a:pos x="1739" y="865"/>
                  </a:cxn>
                  <a:cxn ang="0">
                    <a:pos x="1703" y="1101"/>
                  </a:cxn>
                  <a:cxn ang="0">
                    <a:pos x="1497" y="1494"/>
                  </a:cxn>
                  <a:cxn ang="0">
                    <a:pos x="1445" y="1705"/>
                  </a:cxn>
                  <a:cxn ang="0">
                    <a:pos x="1453" y="2579"/>
                  </a:cxn>
                  <a:cxn ang="0">
                    <a:pos x="1281" y="3253"/>
                  </a:cxn>
                  <a:cxn ang="0">
                    <a:pos x="1152" y="3140"/>
                  </a:cxn>
                  <a:cxn ang="0">
                    <a:pos x="1135" y="2719"/>
                  </a:cxn>
                  <a:cxn ang="0">
                    <a:pos x="1131" y="2403"/>
                  </a:cxn>
                  <a:cxn ang="0">
                    <a:pos x="1091" y="1858"/>
                  </a:cxn>
                  <a:cxn ang="0">
                    <a:pos x="1027" y="2387"/>
                  </a:cxn>
                  <a:cxn ang="0">
                    <a:pos x="979" y="3064"/>
                  </a:cxn>
                  <a:cxn ang="0">
                    <a:pos x="975" y="3237"/>
                  </a:cxn>
                  <a:cxn ang="0">
                    <a:pos x="728" y="3252"/>
                  </a:cxn>
                  <a:cxn ang="0">
                    <a:pos x="712" y="2671"/>
                  </a:cxn>
                  <a:cxn ang="0">
                    <a:pos x="720" y="2458"/>
                  </a:cxn>
                  <a:cxn ang="0">
                    <a:pos x="700" y="1705"/>
                  </a:cxn>
                  <a:cxn ang="0">
                    <a:pos x="676" y="1094"/>
                  </a:cxn>
                  <a:cxn ang="0">
                    <a:pos x="262" y="975"/>
                  </a:cxn>
                  <a:cxn ang="0">
                    <a:pos x="150" y="903"/>
                  </a:cxn>
                  <a:cxn ang="0">
                    <a:pos x="0" y="394"/>
                  </a:cxn>
                </a:cxnLst>
                <a:rect l="0" t="0" r="r" b="b"/>
                <a:pathLst>
                  <a:path w="1747" h="3256">
                    <a:moveTo>
                      <a:pt x="4" y="361"/>
                    </a:moveTo>
                    <a:lnTo>
                      <a:pt x="21" y="330"/>
                    </a:lnTo>
                    <a:lnTo>
                      <a:pt x="160" y="281"/>
                    </a:lnTo>
                    <a:lnTo>
                      <a:pt x="186" y="282"/>
                    </a:lnTo>
                    <a:lnTo>
                      <a:pt x="204" y="302"/>
                    </a:lnTo>
                    <a:lnTo>
                      <a:pt x="266" y="484"/>
                    </a:lnTo>
                    <a:lnTo>
                      <a:pt x="302" y="544"/>
                    </a:lnTo>
                    <a:lnTo>
                      <a:pt x="342" y="524"/>
                    </a:lnTo>
                    <a:lnTo>
                      <a:pt x="473" y="359"/>
                    </a:lnTo>
                    <a:lnTo>
                      <a:pt x="513" y="279"/>
                    </a:lnTo>
                    <a:lnTo>
                      <a:pt x="557" y="208"/>
                    </a:lnTo>
                    <a:lnTo>
                      <a:pt x="613" y="168"/>
                    </a:lnTo>
                    <a:lnTo>
                      <a:pt x="668" y="160"/>
                    </a:lnTo>
                    <a:lnTo>
                      <a:pt x="819" y="100"/>
                    </a:lnTo>
                    <a:lnTo>
                      <a:pt x="860" y="58"/>
                    </a:lnTo>
                    <a:lnTo>
                      <a:pt x="876" y="18"/>
                    </a:lnTo>
                    <a:lnTo>
                      <a:pt x="912" y="0"/>
                    </a:lnTo>
                    <a:lnTo>
                      <a:pt x="1192" y="10"/>
                    </a:lnTo>
                    <a:lnTo>
                      <a:pt x="1223" y="26"/>
                    </a:lnTo>
                    <a:lnTo>
                      <a:pt x="1245" y="92"/>
                    </a:lnTo>
                    <a:lnTo>
                      <a:pt x="1576" y="222"/>
                    </a:lnTo>
                    <a:lnTo>
                      <a:pt x="1623" y="309"/>
                    </a:lnTo>
                    <a:lnTo>
                      <a:pt x="1647" y="429"/>
                    </a:lnTo>
                    <a:lnTo>
                      <a:pt x="1739" y="865"/>
                    </a:lnTo>
                    <a:lnTo>
                      <a:pt x="1747" y="992"/>
                    </a:lnTo>
                    <a:lnTo>
                      <a:pt x="1703" y="1101"/>
                    </a:lnTo>
                    <a:lnTo>
                      <a:pt x="1608" y="1281"/>
                    </a:lnTo>
                    <a:lnTo>
                      <a:pt x="1497" y="1494"/>
                    </a:lnTo>
                    <a:lnTo>
                      <a:pt x="1497" y="1690"/>
                    </a:lnTo>
                    <a:lnTo>
                      <a:pt x="1445" y="1705"/>
                    </a:lnTo>
                    <a:lnTo>
                      <a:pt x="1457" y="2331"/>
                    </a:lnTo>
                    <a:lnTo>
                      <a:pt x="1453" y="2579"/>
                    </a:lnTo>
                    <a:lnTo>
                      <a:pt x="1417" y="3247"/>
                    </a:lnTo>
                    <a:lnTo>
                      <a:pt x="1281" y="3253"/>
                    </a:lnTo>
                    <a:lnTo>
                      <a:pt x="1167" y="3229"/>
                    </a:lnTo>
                    <a:lnTo>
                      <a:pt x="1152" y="3140"/>
                    </a:lnTo>
                    <a:lnTo>
                      <a:pt x="1167" y="3048"/>
                    </a:lnTo>
                    <a:lnTo>
                      <a:pt x="1135" y="2719"/>
                    </a:lnTo>
                    <a:lnTo>
                      <a:pt x="1143" y="2510"/>
                    </a:lnTo>
                    <a:lnTo>
                      <a:pt x="1131" y="2403"/>
                    </a:lnTo>
                    <a:lnTo>
                      <a:pt x="1116" y="2132"/>
                    </a:lnTo>
                    <a:lnTo>
                      <a:pt x="1091" y="1858"/>
                    </a:lnTo>
                    <a:lnTo>
                      <a:pt x="1052" y="2132"/>
                    </a:lnTo>
                    <a:lnTo>
                      <a:pt x="1027" y="2387"/>
                    </a:lnTo>
                    <a:lnTo>
                      <a:pt x="1007" y="2675"/>
                    </a:lnTo>
                    <a:lnTo>
                      <a:pt x="979" y="3064"/>
                    </a:lnTo>
                    <a:lnTo>
                      <a:pt x="987" y="3178"/>
                    </a:lnTo>
                    <a:lnTo>
                      <a:pt x="975" y="3237"/>
                    </a:lnTo>
                    <a:lnTo>
                      <a:pt x="831" y="3256"/>
                    </a:lnTo>
                    <a:lnTo>
                      <a:pt x="728" y="3252"/>
                    </a:lnTo>
                    <a:lnTo>
                      <a:pt x="700" y="3203"/>
                    </a:lnTo>
                    <a:lnTo>
                      <a:pt x="712" y="2671"/>
                    </a:lnTo>
                    <a:lnTo>
                      <a:pt x="712" y="2579"/>
                    </a:lnTo>
                    <a:lnTo>
                      <a:pt x="720" y="2458"/>
                    </a:lnTo>
                    <a:lnTo>
                      <a:pt x="712" y="2343"/>
                    </a:lnTo>
                    <a:lnTo>
                      <a:pt x="700" y="1705"/>
                    </a:lnTo>
                    <a:lnTo>
                      <a:pt x="652" y="1690"/>
                    </a:lnTo>
                    <a:lnTo>
                      <a:pt x="676" y="1094"/>
                    </a:lnTo>
                    <a:lnTo>
                      <a:pt x="652" y="718"/>
                    </a:lnTo>
                    <a:lnTo>
                      <a:pt x="262" y="975"/>
                    </a:lnTo>
                    <a:lnTo>
                      <a:pt x="198" y="959"/>
                    </a:lnTo>
                    <a:lnTo>
                      <a:pt x="150" y="903"/>
                    </a:lnTo>
                    <a:lnTo>
                      <a:pt x="70" y="766"/>
                    </a:lnTo>
                    <a:lnTo>
                      <a:pt x="0" y="394"/>
                    </a:lnTo>
                    <a:lnTo>
                      <a:pt x="4" y="361"/>
                    </a:lnTo>
                    <a:close/>
                  </a:path>
                </a:pathLst>
              </a:custGeom>
              <a:gradFill rotWithShape="0">
                <a:gsLst>
                  <a:gs pos="0">
                    <a:schemeClr val="bg2">
                      <a:gamma/>
                      <a:shade val="51373"/>
                      <a:invGamma/>
                    </a:schemeClr>
                  </a:gs>
                  <a:gs pos="50000">
                    <a:schemeClr val="bg2"/>
                  </a:gs>
                  <a:gs pos="100000">
                    <a:schemeClr val="bg2">
                      <a:gamma/>
                      <a:shade val="51373"/>
                      <a:invGamma/>
                    </a:schemeClr>
                  </a:gs>
                </a:gsLst>
                <a:lin ang="0" scaled="1"/>
              </a:gradFill>
              <a:ln w="6350">
                <a:solidFill>
                  <a:srgbClr val="000000"/>
                </a:solidFill>
                <a:prstDash val="solid"/>
                <a:round/>
                <a:headEnd/>
                <a:tailEnd/>
              </a:ln>
            </p:spPr>
            <p:txBody>
              <a:bodyPr/>
              <a:lstStyle/>
              <a:p>
                <a:pPr>
                  <a:defRPr/>
                </a:pPr>
                <a:endParaRPr lang="es-ES"/>
              </a:p>
            </p:txBody>
          </p:sp>
          <p:sp>
            <p:nvSpPr>
              <p:cNvPr id="22606" name="Freeform 78"/>
              <p:cNvSpPr>
                <a:spLocks/>
              </p:cNvSpPr>
              <p:nvPr/>
            </p:nvSpPr>
            <p:spPr bwMode="auto">
              <a:xfrm>
                <a:off x="4689" y="3080"/>
                <a:ext cx="114" cy="255"/>
              </a:xfrm>
              <a:custGeom>
                <a:avLst/>
                <a:gdLst/>
                <a:ahLst/>
                <a:cxnLst>
                  <a:cxn ang="0">
                    <a:pos x="0" y="32"/>
                  </a:cxn>
                  <a:cxn ang="0">
                    <a:pos x="14" y="111"/>
                  </a:cxn>
                  <a:cxn ang="0">
                    <a:pos x="54" y="205"/>
                  </a:cxn>
                  <a:cxn ang="0">
                    <a:pos x="106" y="312"/>
                  </a:cxn>
                  <a:cxn ang="0">
                    <a:pos x="206" y="764"/>
                  </a:cxn>
                  <a:cxn ang="0">
                    <a:pos x="278" y="395"/>
                  </a:cxn>
                  <a:cxn ang="0">
                    <a:pos x="298" y="241"/>
                  </a:cxn>
                  <a:cxn ang="0">
                    <a:pos x="317" y="150"/>
                  </a:cxn>
                  <a:cxn ang="0">
                    <a:pos x="342" y="54"/>
                  </a:cxn>
                  <a:cxn ang="0">
                    <a:pos x="329" y="8"/>
                  </a:cxn>
                  <a:cxn ang="0">
                    <a:pos x="14" y="0"/>
                  </a:cxn>
                  <a:cxn ang="0">
                    <a:pos x="0" y="32"/>
                  </a:cxn>
                </a:cxnLst>
                <a:rect l="0" t="0" r="r" b="b"/>
                <a:pathLst>
                  <a:path w="342" h="764">
                    <a:moveTo>
                      <a:pt x="0" y="32"/>
                    </a:moveTo>
                    <a:lnTo>
                      <a:pt x="14" y="111"/>
                    </a:lnTo>
                    <a:lnTo>
                      <a:pt x="54" y="205"/>
                    </a:lnTo>
                    <a:lnTo>
                      <a:pt x="106" y="312"/>
                    </a:lnTo>
                    <a:lnTo>
                      <a:pt x="206" y="764"/>
                    </a:lnTo>
                    <a:lnTo>
                      <a:pt x="278" y="395"/>
                    </a:lnTo>
                    <a:lnTo>
                      <a:pt x="298" y="241"/>
                    </a:lnTo>
                    <a:lnTo>
                      <a:pt x="317" y="150"/>
                    </a:lnTo>
                    <a:lnTo>
                      <a:pt x="342" y="54"/>
                    </a:lnTo>
                    <a:lnTo>
                      <a:pt x="329" y="8"/>
                    </a:lnTo>
                    <a:lnTo>
                      <a:pt x="14" y="0"/>
                    </a:lnTo>
                    <a:lnTo>
                      <a:pt x="0" y="32"/>
                    </a:lnTo>
                    <a:close/>
                  </a:path>
                </a:pathLst>
              </a:custGeom>
              <a:gradFill rotWithShape="0">
                <a:gsLst>
                  <a:gs pos="0">
                    <a:schemeClr val="bg2">
                      <a:gamma/>
                      <a:shade val="51373"/>
                      <a:invGamma/>
                    </a:schemeClr>
                  </a:gs>
                  <a:gs pos="50000">
                    <a:schemeClr val="bg2"/>
                  </a:gs>
                  <a:gs pos="100000">
                    <a:schemeClr val="bg2">
                      <a:gamma/>
                      <a:shade val="51373"/>
                      <a:invGamma/>
                    </a:schemeClr>
                  </a:gs>
                </a:gsLst>
                <a:lin ang="0" scaled="1"/>
              </a:gradFill>
              <a:ln w="6350">
                <a:solidFill>
                  <a:srgbClr val="000000"/>
                </a:solidFill>
                <a:prstDash val="solid"/>
                <a:round/>
                <a:headEnd/>
                <a:tailEnd/>
              </a:ln>
            </p:spPr>
            <p:txBody>
              <a:bodyPr/>
              <a:lstStyle/>
              <a:p>
                <a:pPr>
                  <a:defRPr/>
                </a:pPr>
                <a:endParaRPr lang="es-ES"/>
              </a:p>
            </p:txBody>
          </p:sp>
          <p:sp>
            <p:nvSpPr>
              <p:cNvPr id="22607" name="Freeform 79"/>
              <p:cNvSpPr>
                <a:spLocks/>
              </p:cNvSpPr>
              <p:nvPr/>
            </p:nvSpPr>
            <p:spPr bwMode="auto">
              <a:xfrm>
                <a:off x="4728" y="3113"/>
                <a:ext cx="55" cy="215"/>
              </a:xfrm>
              <a:custGeom>
                <a:avLst/>
                <a:gdLst/>
                <a:ahLst/>
                <a:cxnLst>
                  <a:cxn ang="0">
                    <a:pos x="72" y="1"/>
                  </a:cxn>
                  <a:cxn ang="0">
                    <a:pos x="32" y="0"/>
                  </a:cxn>
                  <a:cxn ang="0">
                    <a:pos x="3" y="61"/>
                  </a:cxn>
                  <a:cxn ang="0">
                    <a:pos x="11" y="84"/>
                  </a:cxn>
                  <a:cxn ang="0">
                    <a:pos x="35" y="109"/>
                  </a:cxn>
                  <a:cxn ang="0">
                    <a:pos x="36" y="164"/>
                  </a:cxn>
                  <a:cxn ang="0">
                    <a:pos x="0" y="240"/>
                  </a:cxn>
                  <a:cxn ang="0">
                    <a:pos x="91" y="646"/>
                  </a:cxn>
                  <a:cxn ang="0">
                    <a:pos x="167" y="263"/>
                  </a:cxn>
                  <a:cxn ang="0">
                    <a:pos x="151" y="216"/>
                  </a:cxn>
                  <a:cxn ang="0">
                    <a:pos x="116" y="159"/>
                  </a:cxn>
                  <a:cxn ang="0">
                    <a:pos x="108" y="105"/>
                  </a:cxn>
                  <a:cxn ang="0">
                    <a:pos x="128" y="64"/>
                  </a:cxn>
                  <a:cxn ang="0">
                    <a:pos x="116" y="28"/>
                  </a:cxn>
                  <a:cxn ang="0">
                    <a:pos x="72" y="1"/>
                  </a:cxn>
                </a:cxnLst>
                <a:rect l="0" t="0" r="r" b="b"/>
                <a:pathLst>
                  <a:path w="167" h="646">
                    <a:moveTo>
                      <a:pt x="72" y="1"/>
                    </a:moveTo>
                    <a:lnTo>
                      <a:pt x="32" y="0"/>
                    </a:lnTo>
                    <a:lnTo>
                      <a:pt x="3" y="61"/>
                    </a:lnTo>
                    <a:lnTo>
                      <a:pt x="11" y="84"/>
                    </a:lnTo>
                    <a:lnTo>
                      <a:pt x="35" y="109"/>
                    </a:lnTo>
                    <a:lnTo>
                      <a:pt x="36" y="164"/>
                    </a:lnTo>
                    <a:lnTo>
                      <a:pt x="0" y="240"/>
                    </a:lnTo>
                    <a:lnTo>
                      <a:pt x="91" y="646"/>
                    </a:lnTo>
                    <a:lnTo>
                      <a:pt x="167" y="263"/>
                    </a:lnTo>
                    <a:lnTo>
                      <a:pt x="151" y="216"/>
                    </a:lnTo>
                    <a:lnTo>
                      <a:pt x="116" y="159"/>
                    </a:lnTo>
                    <a:lnTo>
                      <a:pt x="108" y="105"/>
                    </a:lnTo>
                    <a:lnTo>
                      <a:pt x="128" y="64"/>
                    </a:lnTo>
                    <a:lnTo>
                      <a:pt x="116" y="28"/>
                    </a:lnTo>
                    <a:lnTo>
                      <a:pt x="72" y="1"/>
                    </a:lnTo>
                    <a:close/>
                  </a:path>
                </a:pathLst>
              </a:custGeom>
              <a:gradFill rotWithShape="0">
                <a:gsLst>
                  <a:gs pos="0">
                    <a:schemeClr val="bg2">
                      <a:gamma/>
                      <a:shade val="51373"/>
                      <a:invGamma/>
                    </a:schemeClr>
                  </a:gs>
                  <a:gs pos="50000">
                    <a:schemeClr val="bg2"/>
                  </a:gs>
                  <a:gs pos="100000">
                    <a:schemeClr val="bg2">
                      <a:gamma/>
                      <a:shade val="51373"/>
                      <a:invGamma/>
                    </a:schemeClr>
                  </a:gs>
                </a:gsLst>
                <a:lin ang="0" scaled="1"/>
              </a:gradFill>
              <a:ln w="6350">
                <a:solidFill>
                  <a:srgbClr val="000000"/>
                </a:solidFill>
                <a:prstDash val="solid"/>
                <a:round/>
                <a:headEnd/>
                <a:tailEnd/>
              </a:ln>
            </p:spPr>
            <p:txBody>
              <a:bodyPr/>
              <a:lstStyle/>
              <a:p>
                <a:pPr>
                  <a:defRPr/>
                </a:pPr>
                <a:endParaRPr lang="es-ES"/>
              </a:p>
            </p:txBody>
          </p:sp>
          <p:sp>
            <p:nvSpPr>
              <p:cNvPr id="22608" name="Freeform 80"/>
              <p:cNvSpPr>
                <a:spLocks/>
              </p:cNvSpPr>
              <p:nvPr/>
            </p:nvSpPr>
            <p:spPr bwMode="auto">
              <a:xfrm>
                <a:off x="4758" y="3092"/>
                <a:ext cx="41" cy="60"/>
              </a:xfrm>
              <a:custGeom>
                <a:avLst/>
                <a:gdLst/>
                <a:ahLst/>
                <a:cxnLst>
                  <a:cxn ang="0">
                    <a:pos x="0" y="53"/>
                  </a:cxn>
                  <a:cxn ang="0">
                    <a:pos x="31" y="75"/>
                  </a:cxn>
                  <a:cxn ang="0">
                    <a:pos x="47" y="111"/>
                  </a:cxn>
                  <a:cxn ang="0">
                    <a:pos x="47" y="142"/>
                  </a:cxn>
                  <a:cxn ang="0">
                    <a:pos x="80" y="178"/>
                  </a:cxn>
                  <a:cxn ang="0">
                    <a:pos x="101" y="95"/>
                  </a:cxn>
                  <a:cxn ang="0">
                    <a:pos x="124" y="25"/>
                  </a:cxn>
                  <a:cxn ang="0">
                    <a:pos x="116" y="0"/>
                  </a:cxn>
                  <a:cxn ang="0">
                    <a:pos x="56" y="37"/>
                  </a:cxn>
                  <a:cxn ang="0">
                    <a:pos x="0" y="53"/>
                  </a:cxn>
                </a:cxnLst>
                <a:rect l="0" t="0" r="r" b="b"/>
                <a:pathLst>
                  <a:path w="124" h="178">
                    <a:moveTo>
                      <a:pt x="0" y="53"/>
                    </a:moveTo>
                    <a:lnTo>
                      <a:pt x="31" y="75"/>
                    </a:lnTo>
                    <a:lnTo>
                      <a:pt x="47" y="111"/>
                    </a:lnTo>
                    <a:lnTo>
                      <a:pt x="47" y="142"/>
                    </a:lnTo>
                    <a:lnTo>
                      <a:pt x="80" y="178"/>
                    </a:lnTo>
                    <a:lnTo>
                      <a:pt x="101" y="95"/>
                    </a:lnTo>
                    <a:lnTo>
                      <a:pt x="124" y="25"/>
                    </a:lnTo>
                    <a:lnTo>
                      <a:pt x="116" y="0"/>
                    </a:lnTo>
                    <a:lnTo>
                      <a:pt x="56" y="37"/>
                    </a:lnTo>
                    <a:lnTo>
                      <a:pt x="0" y="53"/>
                    </a:lnTo>
                    <a:close/>
                  </a:path>
                </a:pathLst>
              </a:custGeom>
              <a:gradFill rotWithShape="0">
                <a:gsLst>
                  <a:gs pos="0">
                    <a:schemeClr val="bg2">
                      <a:gamma/>
                      <a:shade val="51373"/>
                      <a:invGamma/>
                    </a:schemeClr>
                  </a:gs>
                  <a:gs pos="50000">
                    <a:schemeClr val="bg2"/>
                  </a:gs>
                  <a:gs pos="100000">
                    <a:schemeClr val="bg2">
                      <a:gamma/>
                      <a:shade val="51373"/>
                      <a:invGamma/>
                    </a:schemeClr>
                  </a:gs>
                </a:gsLst>
                <a:lin ang="0" scaled="1"/>
              </a:gradFill>
              <a:ln w="9525">
                <a:noFill/>
                <a:round/>
                <a:headEnd/>
                <a:tailEnd/>
              </a:ln>
            </p:spPr>
            <p:txBody>
              <a:bodyPr/>
              <a:lstStyle/>
              <a:p>
                <a:pPr>
                  <a:defRPr/>
                </a:pPr>
                <a:endParaRPr lang="es-ES"/>
              </a:p>
            </p:txBody>
          </p:sp>
          <p:sp>
            <p:nvSpPr>
              <p:cNvPr id="22609" name="Freeform 81"/>
              <p:cNvSpPr>
                <a:spLocks/>
              </p:cNvSpPr>
              <p:nvPr/>
            </p:nvSpPr>
            <p:spPr bwMode="auto">
              <a:xfrm>
                <a:off x="4769" y="3142"/>
                <a:ext cx="15" cy="41"/>
              </a:xfrm>
              <a:custGeom>
                <a:avLst/>
                <a:gdLst/>
                <a:ahLst/>
                <a:cxnLst>
                  <a:cxn ang="0">
                    <a:pos x="9" y="0"/>
                  </a:cxn>
                  <a:cxn ang="0">
                    <a:pos x="0" y="20"/>
                  </a:cxn>
                  <a:cxn ang="0">
                    <a:pos x="8" y="65"/>
                  </a:cxn>
                  <a:cxn ang="0">
                    <a:pos x="37" y="124"/>
                  </a:cxn>
                  <a:cxn ang="0">
                    <a:pos x="45" y="36"/>
                  </a:cxn>
                  <a:cxn ang="0">
                    <a:pos x="9" y="0"/>
                  </a:cxn>
                </a:cxnLst>
                <a:rect l="0" t="0" r="r" b="b"/>
                <a:pathLst>
                  <a:path w="45" h="124">
                    <a:moveTo>
                      <a:pt x="9" y="0"/>
                    </a:moveTo>
                    <a:lnTo>
                      <a:pt x="0" y="20"/>
                    </a:lnTo>
                    <a:lnTo>
                      <a:pt x="8" y="65"/>
                    </a:lnTo>
                    <a:lnTo>
                      <a:pt x="37" y="124"/>
                    </a:lnTo>
                    <a:lnTo>
                      <a:pt x="45" y="36"/>
                    </a:lnTo>
                    <a:lnTo>
                      <a:pt x="9" y="0"/>
                    </a:lnTo>
                    <a:close/>
                  </a:path>
                </a:pathLst>
              </a:custGeom>
              <a:gradFill rotWithShape="0">
                <a:gsLst>
                  <a:gs pos="0">
                    <a:schemeClr val="bg2">
                      <a:gamma/>
                      <a:shade val="51373"/>
                      <a:invGamma/>
                    </a:schemeClr>
                  </a:gs>
                  <a:gs pos="50000">
                    <a:schemeClr val="bg2"/>
                  </a:gs>
                  <a:gs pos="100000">
                    <a:schemeClr val="bg2">
                      <a:gamma/>
                      <a:shade val="51373"/>
                      <a:invGamma/>
                    </a:schemeClr>
                  </a:gs>
                </a:gsLst>
                <a:lin ang="0" scaled="1"/>
              </a:gradFill>
              <a:ln w="9525">
                <a:noFill/>
                <a:round/>
                <a:headEnd/>
                <a:tailEnd/>
              </a:ln>
            </p:spPr>
            <p:txBody>
              <a:bodyPr/>
              <a:lstStyle/>
              <a:p>
                <a:pPr>
                  <a:defRPr/>
                </a:pPr>
                <a:endParaRPr lang="es-ES"/>
              </a:p>
            </p:txBody>
          </p:sp>
          <p:sp>
            <p:nvSpPr>
              <p:cNvPr id="22610" name="Freeform 82"/>
              <p:cNvSpPr>
                <a:spLocks/>
              </p:cNvSpPr>
              <p:nvPr/>
            </p:nvSpPr>
            <p:spPr bwMode="auto">
              <a:xfrm>
                <a:off x="4758" y="3105"/>
                <a:ext cx="215" cy="542"/>
              </a:xfrm>
              <a:custGeom>
                <a:avLst/>
                <a:gdLst/>
                <a:ahLst/>
                <a:cxnLst>
                  <a:cxn ang="0">
                    <a:pos x="150" y="0"/>
                  </a:cxn>
                  <a:cxn ang="0">
                    <a:pos x="122" y="92"/>
                  </a:cxn>
                  <a:cxn ang="0">
                    <a:pos x="114" y="179"/>
                  </a:cxn>
                  <a:cxn ang="0">
                    <a:pos x="68" y="427"/>
                  </a:cxn>
                  <a:cxn ang="0">
                    <a:pos x="36" y="603"/>
                  </a:cxn>
                  <a:cxn ang="0">
                    <a:pos x="12" y="724"/>
                  </a:cxn>
                  <a:cxn ang="0">
                    <a:pos x="4" y="800"/>
                  </a:cxn>
                  <a:cxn ang="0">
                    <a:pos x="0" y="1039"/>
                  </a:cxn>
                  <a:cxn ang="0">
                    <a:pos x="12" y="1156"/>
                  </a:cxn>
                  <a:cxn ang="0">
                    <a:pos x="40" y="1627"/>
                  </a:cxn>
                  <a:cxn ang="0">
                    <a:pos x="185" y="1619"/>
                  </a:cxn>
                  <a:cxn ang="0">
                    <a:pos x="313" y="1604"/>
                  </a:cxn>
                  <a:cxn ang="0">
                    <a:pos x="401" y="1576"/>
                  </a:cxn>
                  <a:cxn ang="0">
                    <a:pos x="345" y="1095"/>
                  </a:cxn>
                  <a:cxn ang="0">
                    <a:pos x="377" y="975"/>
                  </a:cxn>
                  <a:cxn ang="0">
                    <a:pos x="401" y="876"/>
                  </a:cxn>
                  <a:cxn ang="0">
                    <a:pos x="369" y="639"/>
                  </a:cxn>
                  <a:cxn ang="0">
                    <a:pos x="361" y="479"/>
                  </a:cxn>
                  <a:cxn ang="0">
                    <a:pos x="369" y="392"/>
                  </a:cxn>
                  <a:cxn ang="0">
                    <a:pos x="341" y="320"/>
                  </a:cxn>
                  <a:cxn ang="0">
                    <a:pos x="373" y="384"/>
                  </a:cxn>
                  <a:cxn ang="0">
                    <a:pos x="389" y="279"/>
                  </a:cxn>
                  <a:cxn ang="0">
                    <a:pos x="385" y="372"/>
                  </a:cxn>
                  <a:cxn ang="0">
                    <a:pos x="445" y="328"/>
                  </a:cxn>
                  <a:cxn ang="0">
                    <a:pos x="385" y="404"/>
                  </a:cxn>
                  <a:cxn ang="0">
                    <a:pos x="377" y="539"/>
                  </a:cxn>
                  <a:cxn ang="0">
                    <a:pos x="397" y="720"/>
                  </a:cxn>
                  <a:cxn ang="0">
                    <a:pos x="409" y="816"/>
                  </a:cxn>
                  <a:cxn ang="0">
                    <a:pos x="449" y="808"/>
                  </a:cxn>
                  <a:cxn ang="0">
                    <a:pos x="510" y="788"/>
                  </a:cxn>
                  <a:cxn ang="0">
                    <a:pos x="594" y="671"/>
                  </a:cxn>
                  <a:cxn ang="0">
                    <a:pos x="526" y="800"/>
                  </a:cxn>
                  <a:cxn ang="0">
                    <a:pos x="465" y="824"/>
                  </a:cxn>
                  <a:cxn ang="0">
                    <a:pos x="417" y="832"/>
                  </a:cxn>
                  <a:cxn ang="0">
                    <a:pos x="449" y="844"/>
                  </a:cxn>
                  <a:cxn ang="0">
                    <a:pos x="518" y="860"/>
                  </a:cxn>
                  <a:cxn ang="0">
                    <a:pos x="425" y="860"/>
                  </a:cxn>
                  <a:cxn ang="0">
                    <a:pos x="409" y="923"/>
                  </a:cxn>
                  <a:cxn ang="0">
                    <a:pos x="361" y="1087"/>
                  </a:cxn>
                  <a:cxn ang="0">
                    <a:pos x="381" y="1223"/>
                  </a:cxn>
                  <a:cxn ang="0">
                    <a:pos x="405" y="1371"/>
                  </a:cxn>
                  <a:cxn ang="0">
                    <a:pos x="502" y="1184"/>
                  </a:cxn>
                  <a:cxn ang="0">
                    <a:pos x="618" y="963"/>
                  </a:cxn>
                  <a:cxn ang="0">
                    <a:pos x="646" y="891"/>
                  </a:cxn>
                  <a:cxn ang="0">
                    <a:pos x="638" y="792"/>
                  </a:cxn>
                  <a:cxn ang="0">
                    <a:pos x="626" y="700"/>
                  </a:cxn>
                  <a:cxn ang="0">
                    <a:pos x="586" y="555"/>
                  </a:cxn>
                  <a:cxn ang="0">
                    <a:pos x="554" y="384"/>
                  </a:cxn>
                  <a:cxn ang="0">
                    <a:pos x="526" y="292"/>
                  </a:cxn>
                  <a:cxn ang="0">
                    <a:pos x="522" y="215"/>
                  </a:cxn>
                  <a:cxn ang="0">
                    <a:pos x="498" y="148"/>
                  </a:cxn>
                  <a:cxn ang="0">
                    <a:pos x="433" y="120"/>
                  </a:cxn>
                  <a:cxn ang="0">
                    <a:pos x="341" y="92"/>
                  </a:cxn>
                  <a:cxn ang="0">
                    <a:pos x="249" y="60"/>
                  </a:cxn>
                  <a:cxn ang="0">
                    <a:pos x="150" y="0"/>
                  </a:cxn>
                </a:cxnLst>
                <a:rect l="0" t="0" r="r" b="b"/>
                <a:pathLst>
                  <a:path w="646" h="1627">
                    <a:moveTo>
                      <a:pt x="150" y="0"/>
                    </a:moveTo>
                    <a:lnTo>
                      <a:pt x="122" y="92"/>
                    </a:lnTo>
                    <a:lnTo>
                      <a:pt x="114" y="179"/>
                    </a:lnTo>
                    <a:lnTo>
                      <a:pt x="68" y="427"/>
                    </a:lnTo>
                    <a:lnTo>
                      <a:pt x="36" y="603"/>
                    </a:lnTo>
                    <a:lnTo>
                      <a:pt x="12" y="724"/>
                    </a:lnTo>
                    <a:lnTo>
                      <a:pt x="4" y="800"/>
                    </a:lnTo>
                    <a:lnTo>
                      <a:pt x="0" y="1039"/>
                    </a:lnTo>
                    <a:lnTo>
                      <a:pt x="12" y="1156"/>
                    </a:lnTo>
                    <a:lnTo>
                      <a:pt x="40" y="1627"/>
                    </a:lnTo>
                    <a:lnTo>
                      <a:pt x="185" y="1619"/>
                    </a:lnTo>
                    <a:lnTo>
                      <a:pt x="313" y="1604"/>
                    </a:lnTo>
                    <a:lnTo>
                      <a:pt x="401" y="1576"/>
                    </a:lnTo>
                    <a:lnTo>
                      <a:pt x="345" y="1095"/>
                    </a:lnTo>
                    <a:lnTo>
                      <a:pt x="377" y="975"/>
                    </a:lnTo>
                    <a:lnTo>
                      <a:pt x="401" y="876"/>
                    </a:lnTo>
                    <a:lnTo>
                      <a:pt x="369" y="639"/>
                    </a:lnTo>
                    <a:lnTo>
                      <a:pt x="361" y="479"/>
                    </a:lnTo>
                    <a:lnTo>
                      <a:pt x="369" y="392"/>
                    </a:lnTo>
                    <a:lnTo>
                      <a:pt x="341" y="320"/>
                    </a:lnTo>
                    <a:lnTo>
                      <a:pt x="373" y="384"/>
                    </a:lnTo>
                    <a:lnTo>
                      <a:pt x="389" y="279"/>
                    </a:lnTo>
                    <a:lnTo>
                      <a:pt x="385" y="372"/>
                    </a:lnTo>
                    <a:lnTo>
                      <a:pt x="445" y="328"/>
                    </a:lnTo>
                    <a:lnTo>
                      <a:pt x="385" y="404"/>
                    </a:lnTo>
                    <a:lnTo>
                      <a:pt x="377" y="539"/>
                    </a:lnTo>
                    <a:lnTo>
                      <a:pt x="397" y="720"/>
                    </a:lnTo>
                    <a:lnTo>
                      <a:pt x="409" y="816"/>
                    </a:lnTo>
                    <a:lnTo>
                      <a:pt x="449" y="808"/>
                    </a:lnTo>
                    <a:lnTo>
                      <a:pt x="510" y="788"/>
                    </a:lnTo>
                    <a:lnTo>
                      <a:pt x="594" y="671"/>
                    </a:lnTo>
                    <a:lnTo>
                      <a:pt x="526" y="800"/>
                    </a:lnTo>
                    <a:lnTo>
                      <a:pt x="465" y="824"/>
                    </a:lnTo>
                    <a:lnTo>
                      <a:pt x="417" y="832"/>
                    </a:lnTo>
                    <a:lnTo>
                      <a:pt x="449" y="844"/>
                    </a:lnTo>
                    <a:lnTo>
                      <a:pt x="518" y="860"/>
                    </a:lnTo>
                    <a:lnTo>
                      <a:pt x="425" y="860"/>
                    </a:lnTo>
                    <a:lnTo>
                      <a:pt x="409" y="923"/>
                    </a:lnTo>
                    <a:lnTo>
                      <a:pt x="361" y="1087"/>
                    </a:lnTo>
                    <a:lnTo>
                      <a:pt x="381" y="1223"/>
                    </a:lnTo>
                    <a:lnTo>
                      <a:pt x="405" y="1371"/>
                    </a:lnTo>
                    <a:lnTo>
                      <a:pt x="502" y="1184"/>
                    </a:lnTo>
                    <a:lnTo>
                      <a:pt x="618" y="963"/>
                    </a:lnTo>
                    <a:lnTo>
                      <a:pt x="646" y="891"/>
                    </a:lnTo>
                    <a:lnTo>
                      <a:pt x="638" y="792"/>
                    </a:lnTo>
                    <a:lnTo>
                      <a:pt x="626" y="700"/>
                    </a:lnTo>
                    <a:lnTo>
                      <a:pt x="586" y="555"/>
                    </a:lnTo>
                    <a:lnTo>
                      <a:pt x="554" y="384"/>
                    </a:lnTo>
                    <a:lnTo>
                      <a:pt x="526" y="292"/>
                    </a:lnTo>
                    <a:lnTo>
                      <a:pt x="522" y="215"/>
                    </a:lnTo>
                    <a:lnTo>
                      <a:pt x="498" y="148"/>
                    </a:lnTo>
                    <a:lnTo>
                      <a:pt x="433" y="120"/>
                    </a:lnTo>
                    <a:lnTo>
                      <a:pt x="341" y="92"/>
                    </a:lnTo>
                    <a:lnTo>
                      <a:pt x="249" y="60"/>
                    </a:lnTo>
                    <a:lnTo>
                      <a:pt x="150" y="0"/>
                    </a:lnTo>
                    <a:close/>
                  </a:path>
                </a:pathLst>
              </a:custGeom>
              <a:gradFill rotWithShape="0">
                <a:gsLst>
                  <a:gs pos="0">
                    <a:schemeClr val="bg2">
                      <a:gamma/>
                      <a:shade val="51373"/>
                      <a:invGamma/>
                    </a:schemeClr>
                  </a:gs>
                  <a:gs pos="50000">
                    <a:schemeClr val="bg2"/>
                  </a:gs>
                  <a:gs pos="100000">
                    <a:schemeClr val="bg2">
                      <a:gamma/>
                      <a:shade val="51373"/>
                      <a:invGamma/>
                    </a:schemeClr>
                  </a:gs>
                </a:gsLst>
                <a:lin ang="0" scaled="1"/>
              </a:gradFill>
              <a:ln w="9525">
                <a:noFill/>
                <a:round/>
                <a:headEnd/>
                <a:tailEnd/>
              </a:ln>
            </p:spPr>
            <p:txBody>
              <a:bodyPr/>
              <a:lstStyle/>
              <a:p>
                <a:pPr>
                  <a:defRPr/>
                </a:pPr>
                <a:endParaRPr lang="es-ES"/>
              </a:p>
            </p:txBody>
          </p:sp>
          <p:sp>
            <p:nvSpPr>
              <p:cNvPr id="22611" name="Freeform 83"/>
              <p:cNvSpPr>
                <a:spLocks/>
              </p:cNvSpPr>
              <p:nvPr/>
            </p:nvSpPr>
            <p:spPr bwMode="auto">
              <a:xfrm>
                <a:off x="4763" y="3121"/>
                <a:ext cx="82" cy="277"/>
              </a:xfrm>
              <a:custGeom>
                <a:avLst/>
                <a:gdLst/>
                <a:ahLst/>
                <a:cxnLst>
                  <a:cxn ang="0">
                    <a:pos x="187" y="0"/>
                  </a:cxn>
                  <a:cxn ang="0">
                    <a:pos x="207" y="128"/>
                  </a:cxn>
                  <a:cxn ang="0">
                    <a:pos x="219" y="171"/>
                  </a:cxn>
                  <a:cxn ang="0">
                    <a:pos x="149" y="175"/>
                  </a:cxn>
                  <a:cxn ang="0">
                    <a:pos x="231" y="210"/>
                  </a:cxn>
                  <a:cxn ang="0">
                    <a:pos x="137" y="383"/>
                  </a:cxn>
                  <a:cxn ang="0">
                    <a:pos x="70" y="575"/>
                  </a:cxn>
                  <a:cxn ang="0">
                    <a:pos x="24" y="734"/>
                  </a:cxn>
                  <a:cxn ang="0">
                    <a:pos x="0" y="831"/>
                  </a:cxn>
                  <a:cxn ang="0">
                    <a:pos x="56" y="686"/>
                  </a:cxn>
                  <a:cxn ang="0">
                    <a:pos x="86" y="575"/>
                  </a:cxn>
                  <a:cxn ang="0">
                    <a:pos x="141" y="419"/>
                  </a:cxn>
                  <a:cxn ang="0">
                    <a:pos x="177" y="338"/>
                  </a:cxn>
                  <a:cxn ang="0">
                    <a:pos x="223" y="246"/>
                  </a:cxn>
                  <a:cxn ang="0">
                    <a:pos x="247" y="214"/>
                  </a:cxn>
                  <a:cxn ang="0">
                    <a:pos x="191" y="179"/>
                  </a:cxn>
                  <a:cxn ang="0">
                    <a:pos x="239" y="187"/>
                  </a:cxn>
                  <a:cxn ang="0">
                    <a:pos x="211" y="112"/>
                  </a:cxn>
                  <a:cxn ang="0">
                    <a:pos x="187" y="0"/>
                  </a:cxn>
                </a:cxnLst>
                <a:rect l="0" t="0" r="r" b="b"/>
                <a:pathLst>
                  <a:path w="247" h="831">
                    <a:moveTo>
                      <a:pt x="187" y="0"/>
                    </a:moveTo>
                    <a:lnTo>
                      <a:pt x="207" y="128"/>
                    </a:lnTo>
                    <a:lnTo>
                      <a:pt x="219" y="171"/>
                    </a:lnTo>
                    <a:lnTo>
                      <a:pt x="149" y="175"/>
                    </a:lnTo>
                    <a:lnTo>
                      <a:pt x="231" y="210"/>
                    </a:lnTo>
                    <a:lnTo>
                      <a:pt x="137" y="383"/>
                    </a:lnTo>
                    <a:lnTo>
                      <a:pt x="70" y="575"/>
                    </a:lnTo>
                    <a:lnTo>
                      <a:pt x="24" y="734"/>
                    </a:lnTo>
                    <a:lnTo>
                      <a:pt x="0" y="831"/>
                    </a:lnTo>
                    <a:lnTo>
                      <a:pt x="56" y="686"/>
                    </a:lnTo>
                    <a:lnTo>
                      <a:pt x="86" y="575"/>
                    </a:lnTo>
                    <a:lnTo>
                      <a:pt x="141" y="419"/>
                    </a:lnTo>
                    <a:lnTo>
                      <a:pt x="177" y="338"/>
                    </a:lnTo>
                    <a:lnTo>
                      <a:pt x="223" y="246"/>
                    </a:lnTo>
                    <a:lnTo>
                      <a:pt x="247" y="214"/>
                    </a:lnTo>
                    <a:lnTo>
                      <a:pt x="191" y="179"/>
                    </a:lnTo>
                    <a:lnTo>
                      <a:pt x="239" y="187"/>
                    </a:lnTo>
                    <a:lnTo>
                      <a:pt x="211" y="112"/>
                    </a:lnTo>
                    <a:lnTo>
                      <a:pt x="187" y="0"/>
                    </a:lnTo>
                    <a:close/>
                  </a:path>
                </a:pathLst>
              </a:custGeom>
              <a:gradFill rotWithShape="0">
                <a:gsLst>
                  <a:gs pos="0">
                    <a:schemeClr val="bg2">
                      <a:gamma/>
                      <a:shade val="51373"/>
                      <a:invGamma/>
                    </a:schemeClr>
                  </a:gs>
                  <a:gs pos="50000">
                    <a:schemeClr val="bg2"/>
                  </a:gs>
                  <a:gs pos="100000">
                    <a:schemeClr val="bg2">
                      <a:gamma/>
                      <a:shade val="51373"/>
                      <a:invGamma/>
                    </a:schemeClr>
                  </a:gs>
                </a:gsLst>
                <a:lin ang="0" scaled="1"/>
              </a:gradFill>
              <a:ln w="9525">
                <a:noFill/>
                <a:round/>
                <a:headEnd/>
                <a:tailEnd/>
              </a:ln>
            </p:spPr>
            <p:txBody>
              <a:bodyPr/>
              <a:lstStyle/>
              <a:p>
                <a:pPr>
                  <a:defRPr/>
                </a:pPr>
                <a:endParaRPr lang="es-ES"/>
              </a:p>
            </p:txBody>
          </p:sp>
          <p:sp>
            <p:nvSpPr>
              <p:cNvPr id="22612" name="Oval 84"/>
              <p:cNvSpPr>
                <a:spLocks noChangeArrowheads="1"/>
              </p:cNvSpPr>
              <p:nvPr/>
            </p:nvSpPr>
            <p:spPr bwMode="auto">
              <a:xfrm>
                <a:off x="4758" y="3426"/>
                <a:ext cx="11" cy="16"/>
              </a:xfrm>
              <a:prstGeom prst="ellipse">
                <a:avLst/>
              </a:prstGeom>
              <a:gradFill rotWithShape="0">
                <a:gsLst>
                  <a:gs pos="0">
                    <a:schemeClr val="bg2">
                      <a:gamma/>
                      <a:shade val="51373"/>
                      <a:invGamma/>
                    </a:schemeClr>
                  </a:gs>
                  <a:gs pos="50000">
                    <a:schemeClr val="bg2"/>
                  </a:gs>
                  <a:gs pos="100000">
                    <a:schemeClr val="bg2">
                      <a:gamma/>
                      <a:shade val="51373"/>
                      <a:invGamma/>
                    </a:schemeClr>
                  </a:gs>
                </a:gsLst>
                <a:lin ang="0" scaled="1"/>
              </a:gradFill>
              <a:ln w="9525">
                <a:noFill/>
                <a:round/>
                <a:headEnd/>
                <a:tailEnd/>
              </a:ln>
            </p:spPr>
            <p:txBody>
              <a:bodyPr/>
              <a:lstStyle/>
              <a:p>
                <a:pPr>
                  <a:defRPr/>
                </a:pPr>
                <a:endParaRPr lang="es-ES"/>
              </a:p>
            </p:txBody>
          </p:sp>
          <p:sp>
            <p:nvSpPr>
              <p:cNvPr id="22613" name="Freeform 85"/>
              <p:cNvSpPr>
                <a:spLocks/>
              </p:cNvSpPr>
              <p:nvPr/>
            </p:nvSpPr>
            <p:spPr bwMode="auto">
              <a:xfrm>
                <a:off x="4645" y="3533"/>
                <a:ext cx="212" cy="619"/>
              </a:xfrm>
              <a:custGeom>
                <a:avLst/>
                <a:gdLst/>
                <a:ahLst/>
                <a:cxnLst>
                  <a:cxn ang="0">
                    <a:pos x="56" y="364"/>
                  </a:cxn>
                  <a:cxn ang="0">
                    <a:pos x="50" y="715"/>
                  </a:cxn>
                  <a:cxn ang="0">
                    <a:pos x="26" y="1051"/>
                  </a:cxn>
                  <a:cxn ang="0">
                    <a:pos x="16" y="1348"/>
                  </a:cxn>
                  <a:cxn ang="0">
                    <a:pos x="26" y="1572"/>
                  </a:cxn>
                  <a:cxn ang="0">
                    <a:pos x="8" y="1712"/>
                  </a:cxn>
                  <a:cxn ang="0">
                    <a:pos x="0" y="1859"/>
                  </a:cxn>
                  <a:cxn ang="0">
                    <a:pos x="83" y="1859"/>
                  </a:cxn>
                  <a:cxn ang="0">
                    <a:pos x="151" y="1852"/>
                  </a:cxn>
                  <a:cxn ang="0">
                    <a:pos x="221" y="1847"/>
                  </a:cxn>
                  <a:cxn ang="0">
                    <a:pos x="231" y="1792"/>
                  </a:cxn>
                  <a:cxn ang="0">
                    <a:pos x="217" y="1664"/>
                  </a:cxn>
                  <a:cxn ang="0">
                    <a:pos x="225" y="1584"/>
                  </a:cxn>
                  <a:cxn ang="0">
                    <a:pos x="247" y="1345"/>
                  </a:cxn>
                  <a:cxn ang="0">
                    <a:pos x="251" y="1217"/>
                  </a:cxn>
                  <a:cxn ang="0">
                    <a:pos x="265" y="1067"/>
                  </a:cxn>
                  <a:cxn ang="0">
                    <a:pos x="289" y="796"/>
                  </a:cxn>
                  <a:cxn ang="0">
                    <a:pos x="315" y="616"/>
                  </a:cxn>
                  <a:cxn ang="0">
                    <a:pos x="325" y="520"/>
                  </a:cxn>
                  <a:cxn ang="0">
                    <a:pos x="341" y="441"/>
                  </a:cxn>
                  <a:cxn ang="0">
                    <a:pos x="355" y="460"/>
                  </a:cxn>
                  <a:cxn ang="0">
                    <a:pos x="371" y="527"/>
                  </a:cxn>
                  <a:cxn ang="0">
                    <a:pos x="377" y="635"/>
                  </a:cxn>
                  <a:cxn ang="0">
                    <a:pos x="401" y="1012"/>
                  </a:cxn>
                  <a:cxn ang="0">
                    <a:pos x="405" y="1081"/>
                  </a:cxn>
                  <a:cxn ang="0">
                    <a:pos x="411" y="1157"/>
                  </a:cxn>
                  <a:cxn ang="0">
                    <a:pos x="401" y="1333"/>
                  </a:cxn>
                  <a:cxn ang="0">
                    <a:pos x="413" y="1471"/>
                  </a:cxn>
                  <a:cxn ang="0">
                    <a:pos x="435" y="1656"/>
                  </a:cxn>
                  <a:cxn ang="0">
                    <a:pos x="419" y="1759"/>
                  </a:cxn>
                  <a:cxn ang="0">
                    <a:pos x="435" y="1835"/>
                  </a:cxn>
                  <a:cxn ang="0">
                    <a:pos x="540" y="1859"/>
                  </a:cxn>
                  <a:cxn ang="0">
                    <a:pos x="626" y="1851"/>
                  </a:cxn>
                  <a:cxn ang="0">
                    <a:pos x="636" y="1507"/>
                  </a:cxn>
                  <a:cxn ang="0">
                    <a:pos x="636" y="1036"/>
                  </a:cxn>
                  <a:cxn ang="0">
                    <a:pos x="612" y="571"/>
                  </a:cxn>
                  <a:cxn ang="0">
                    <a:pos x="600" y="413"/>
                  </a:cxn>
                  <a:cxn ang="0">
                    <a:pos x="590" y="352"/>
                  </a:cxn>
                  <a:cxn ang="0">
                    <a:pos x="435" y="364"/>
                  </a:cxn>
                  <a:cxn ang="0">
                    <a:pos x="367" y="361"/>
                  </a:cxn>
                  <a:cxn ang="0">
                    <a:pos x="347" y="0"/>
                  </a:cxn>
                  <a:cxn ang="0">
                    <a:pos x="327" y="365"/>
                  </a:cxn>
                  <a:cxn ang="0">
                    <a:pos x="202" y="372"/>
                  </a:cxn>
                  <a:cxn ang="0">
                    <a:pos x="56" y="364"/>
                  </a:cxn>
                </a:cxnLst>
                <a:rect l="0" t="0" r="r" b="b"/>
                <a:pathLst>
                  <a:path w="636" h="1859">
                    <a:moveTo>
                      <a:pt x="56" y="364"/>
                    </a:moveTo>
                    <a:lnTo>
                      <a:pt x="50" y="715"/>
                    </a:lnTo>
                    <a:lnTo>
                      <a:pt x="26" y="1051"/>
                    </a:lnTo>
                    <a:lnTo>
                      <a:pt x="16" y="1348"/>
                    </a:lnTo>
                    <a:lnTo>
                      <a:pt x="26" y="1572"/>
                    </a:lnTo>
                    <a:lnTo>
                      <a:pt x="8" y="1712"/>
                    </a:lnTo>
                    <a:lnTo>
                      <a:pt x="0" y="1859"/>
                    </a:lnTo>
                    <a:lnTo>
                      <a:pt x="83" y="1859"/>
                    </a:lnTo>
                    <a:lnTo>
                      <a:pt x="151" y="1852"/>
                    </a:lnTo>
                    <a:lnTo>
                      <a:pt x="221" y="1847"/>
                    </a:lnTo>
                    <a:lnTo>
                      <a:pt x="231" y="1792"/>
                    </a:lnTo>
                    <a:lnTo>
                      <a:pt x="217" y="1664"/>
                    </a:lnTo>
                    <a:lnTo>
                      <a:pt x="225" y="1584"/>
                    </a:lnTo>
                    <a:lnTo>
                      <a:pt x="247" y="1345"/>
                    </a:lnTo>
                    <a:lnTo>
                      <a:pt x="251" y="1217"/>
                    </a:lnTo>
                    <a:lnTo>
                      <a:pt x="265" y="1067"/>
                    </a:lnTo>
                    <a:lnTo>
                      <a:pt x="289" y="796"/>
                    </a:lnTo>
                    <a:lnTo>
                      <a:pt x="315" y="616"/>
                    </a:lnTo>
                    <a:lnTo>
                      <a:pt x="325" y="520"/>
                    </a:lnTo>
                    <a:lnTo>
                      <a:pt x="341" y="441"/>
                    </a:lnTo>
                    <a:lnTo>
                      <a:pt x="355" y="460"/>
                    </a:lnTo>
                    <a:lnTo>
                      <a:pt x="371" y="527"/>
                    </a:lnTo>
                    <a:lnTo>
                      <a:pt x="377" y="635"/>
                    </a:lnTo>
                    <a:lnTo>
                      <a:pt x="401" y="1012"/>
                    </a:lnTo>
                    <a:lnTo>
                      <a:pt x="405" y="1081"/>
                    </a:lnTo>
                    <a:lnTo>
                      <a:pt x="411" y="1157"/>
                    </a:lnTo>
                    <a:lnTo>
                      <a:pt x="401" y="1333"/>
                    </a:lnTo>
                    <a:lnTo>
                      <a:pt x="413" y="1471"/>
                    </a:lnTo>
                    <a:lnTo>
                      <a:pt x="435" y="1656"/>
                    </a:lnTo>
                    <a:lnTo>
                      <a:pt x="419" y="1759"/>
                    </a:lnTo>
                    <a:lnTo>
                      <a:pt x="435" y="1835"/>
                    </a:lnTo>
                    <a:lnTo>
                      <a:pt x="540" y="1859"/>
                    </a:lnTo>
                    <a:lnTo>
                      <a:pt x="626" y="1851"/>
                    </a:lnTo>
                    <a:lnTo>
                      <a:pt x="636" y="1507"/>
                    </a:lnTo>
                    <a:lnTo>
                      <a:pt x="636" y="1036"/>
                    </a:lnTo>
                    <a:lnTo>
                      <a:pt x="612" y="571"/>
                    </a:lnTo>
                    <a:lnTo>
                      <a:pt x="600" y="413"/>
                    </a:lnTo>
                    <a:lnTo>
                      <a:pt x="590" y="352"/>
                    </a:lnTo>
                    <a:lnTo>
                      <a:pt x="435" y="364"/>
                    </a:lnTo>
                    <a:lnTo>
                      <a:pt x="367" y="361"/>
                    </a:lnTo>
                    <a:lnTo>
                      <a:pt x="347" y="0"/>
                    </a:lnTo>
                    <a:lnTo>
                      <a:pt x="327" y="365"/>
                    </a:lnTo>
                    <a:lnTo>
                      <a:pt x="202" y="372"/>
                    </a:lnTo>
                    <a:lnTo>
                      <a:pt x="56" y="364"/>
                    </a:lnTo>
                    <a:close/>
                  </a:path>
                </a:pathLst>
              </a:custGeom>
              <a:gradFill rotWithShape="0">
                <a:gsLst>
                  <a:gs pos="0">
                    <a:schemeClr val="bg2">
                      <a:gamma/>
                      <a:shade val="51373"/>
                      <a:invGamma/>
                    </a:schemeClr>
                  </a:gs>
                  <a:gs pos="50000">
                    <a:schemeClr val="bg2"/>
                  </a:gs>
                  <a:gs pos="100000">
                    <a:schemeClr val="bg2">
                      <a:gamma/>
                      <a:shade val="51373"/>
                      <a:invGamma/>
                    </a:schemeClr>
                  </a:gs>
                </a:gsLst>
                <a:lin ang="0" scaled="1"/>
              </a:gradFill>
              <a:ln w="9525">
                <a:noFill/>
                <a:round/>
                <a:headEnd/>
                <a:tailEnd/>
              </a:ln>
            </p:spPr>
            <p:txBody>
              <a:bodyPr/>
              <a:lstStyle/>
              <a:p>
                <a:pPr>
                  <a:defRPr/>
                </a:pPr>
                <a:endParaRPr lang="es-ES"/>
              </a:p>
            </p:txBody>
          </p:sp>
          <p:sp>
            <p:nvSpPr>
              <p:cNvPr id="22614" name="Freeform 86"/>
              <p:cNvSpPr>
                <a:spLocks/>
              </p:cNvSpPr>
              <p:nvPr/>
            </p:nvSpPr>
            <p:spPr bwMode="auto">
              <a:xfrm>
                <a:off x="4843" y="3643"/>
                <a:ext cx="35" cy="507"/>
              </a:xfrm>
              <a:custGeom>
                <a:avLst/>
                <a:gdLst/>
                <a:ahLst/>
                <a:cxnLst>
                  <a:cxn ang="0">
                    <a:pos x="0" y="25"/>
                  </a:cxn>
                  <a:cxn ang="0">
                    <a:pos x="59" y="617"/>
                  </a:cxn>
                  <a:cxn ang="0">
                    <a:pos x="59" y="993"/>
                  </a:cxn>
                  <a:cxn ang="0">
                    <a:pos x="43" y="1520"/>
                  </a:cxn>
                  <a:cxn ang="0">
                    <a:pos x="70" y="1517"/>
                  </a:cxn>
                  <a:cxn ang="0">
                    <a:pos x="94" y="1135"/>
                  </a:cxn>
                  <a:cxn ang="0">
                    <a:pos x="92" y="1029"/>
                  </a:cxn>
                  <a:cxn ang="0">
                    <a:pos x="100" y="878"/>
                  </a:cxn>
                  <a:cxn ang="0">
                    <a:pos x="100" y="760"/>
                  </a:cxn>
                  <a:cxn ang="0">
                    <a:pos x="106" y="613"/>
                  </a:cxn>
                  <a:cxn ang="0">
                    <a:pos x="98" y="462"/>
                  </a:cxn>
                  <a:cxn ang="0">
                    <a:pos x="98" y="314"/>
                  </a:cxn>
                  <a:cxn ang="0">
                    <a:pos x="96" y="0"/>
                  </a:cxn>
                  <a:cxn ang="0">
                    <a:pos x="0" y="25"/>
                  </a:cxn>
                </a:cxnLst>
                <a:rect l="0" t="0" r="r" b="b"/>
                <a:pathLst>
                  <a:path w="106" h="1520">
                    <a:moveTo>
                      <a:pt x="0" y="25"/>
                    </a:moveTo>
                    <a:lnTo>
                      <a:pt x="59" y="617"/>
                    </a:lnTo>
                    <a:lnTo>
                      <a:pt x="59" y="993"/>
                    </a:lnTo>
                    <a:lnTo>
                      <a:pt x="43" y="1520"/>
                    </a:lnTo>
                    <a:lnTo>
                      <a:pt x="70" y="1517"/>
                    </a:lnTo>
                    <a:lnTo>
                      <a:pt x="94" y="1135"/>
                    </a:lnTo>
                    <a:lnTo>
                      <a:pt x="92" y="1029"/>
                    </a:lnTo>
                    <a:lnTo>
                      <a:pt x="100" y="878"/>
                    </a:lnTo>
                    <a:lnTo>
                      <a:pt x="100" y="760"/>
                    </a:lnTo>
                    <a:lnTo>
                      <a:pt x="106" y="613"/>
                    </a:lnTo>
                    <a:lnTo>
                      <a:pt x="98" y="462"/>
                    </a:lnTo>
                    <a:lnTo>
                      <a:pt x="98" y="314"/>
                    </a:lnTo>
                    <a:lnTo>
                      <a:pt x="96" y="0"/>
                    </a:lnTo>
                    <a:lnTo>
                      <a:pt x="0" y="25"/>
                    </a:lnTo>
                    <a:close/>
                  </a:path>
                </a:pathLst>
              </a:custGeom>
              <a:gradFill rotWithShape="0">
                <a:gsLst>
                  <a:gs pos="0">
                    <a:schemeClr val="bg2">
                      <a:gamma/>
                      <a:shade val="51373"/>
                      <a:invGamma/>
                    </a:schemeClr>
                  </a:gs>
                  <a:gs pos="50000">
                    <a:schemeClr val="bg2"/>
                  </a:gs>
                  <a:gs pos="100000">
                    <a:schemeClr val="bg2">
                      <a:gamma/>
                      <a:shade val="51373"/>
                      <a:invGamma/>
                    </a:schemeClr>
                  </a:gs>
                </a:gsLst>
                <a:lin ang="0" scaled="1"/>
              </a:gradFill>
              <a:ln w="9525">
                <a:noFill/>
                <a:round/>
                <a:headEnd/>
                <a:tailEnd/>
              </a:ln>
            </p:spPr>
            <p:txBody>
              <a:bodyPr/>
              <a:lstStyle/>
              <a:p>
                <a:pPr>
                  <a:defRPr/>
                </a:pPr>
                <a:endParaRPr lang="es-ES"/>
              </a:p>
            </p:txBody>
          </p:sp>
          <p:sp>
            <p:nvSpPr>
              <p:cNvPr id="22615" name="Freeform 87"/>
              <p:cNvSpPr>
                <a:spLocks/>
              </p:cNvSpPr>
              <p:nvPr/>
            </p:nvSpPr>
            <p:spPr bwMode="auto">
              <a:xfrm>
                <a:off x="4633" y="3644"/>
                <a:ext cx="30" cy="506"/>
              </a:xfrm>
              <a:custGeom>
                <a:avLst/>
                <a:gdLst/>
                <a:ahLst/>
                <a:cxnLst>
                  <a:cxn ang="0">
                    <a:pos x="2" y="0"/>
                  </a:cxn>
                  <a:cxn ang="0">
                    <a:pos x="50" y="19"/>
                  </a:cxn>
                  <a:cxn ang="0">
                    <a:pos x="89" y="31"/>
                  </a:cxn>
                  <a:cxn ang="0">
                    <a:pos x="50" y="687"/>
                  </a:cxn>
                  <a:cxn ang="0">
                    <a:pos x="34" y="1071"/>
                  </a:cxn>
                  <a:cxn ang="0">
                    <a:pos x="46" y="1243"/>
                  </a:cxn>
                  <a:cxn ang="0">
                    <a:pos x="25" y="1519"/>
                  </a:cxn>
                  <a:cxn ang="0">
                    <a:pos x="0" y="1482"/>
                  </a:cxn>
                  <a:cxn ang="0">
                    <a:pos x="10" y="1327"/>
                  </a:cxn>
                  <a:cxn ang="0">
                    <a:pos x="8" y="1049"/>
                  </a:cxn>
                  <a:cxn ang="0">
                    <a:pos x="12" y="852"/>
                  </a:cxn>
                  <a:cxn ang="0">
                    <a:pos x="22" y="760"/>
                  </a:cxn>
                  <a:cxn ang="0">
                    <a:pos x="20" y="677"/>
                  </a:cxn>
                  <a:cxn ang="0">
                    <a:pos x="12" y="579"/>
                  </a:cxn>
                  <a:cxn ang="0">
                    <a:pos x="16" y="443"/>
                  </a:cxn>
                  <a:cxn ang="0">
                    <a:pos x="2" y="0"/>
                  </a:cxn>
                </a:cxnLst>
                <a:rect l="0" t="0" r="r" b="b"/>
                <a:pathLst>
                  <a:path w="89" h="1519">
                    <a:moveTo>
                      <a:pt x="2" y="0"/>
                    </a:moveTo>
                    <a:lnTo>
                      <a:pt x="50" y="19"/>
                    </a:lnTo>
                    <a:lnTo>
                      <a:pt x="89" y="31"/>
                    </a:lnTo>
                    <a:lnTo>
                      <a:pt x="50" y="687"/>
                    </a:lnTo>
                    <a:lnTo>
                      <a:pt x="34" y="1071"/>
                    </a:lnTo>
                    <a:lnTo>
                      <a:pt x="46" y="1243"/>
                    </a:lnTo>
                    <a:lnTo>
                      <a:pt x="25" y="1519"/>
                    </a:lnTo>
                    <a:lnTo>
                      <a:pt x="0" y="1482"/>
                    </a:lnTo>
                    <a:lnTo>
                      <a:pt x="10" y="1327"/>
                    </a:lnTo>
                    <a:lnTo>
                      <a:pt x="8" y="1049"/>
                    </a:lnTo>
                    <a:lnTo>
                      <a:pt x="12" y="852"/>
                    </a:lnTo>
                    <a:lnTo>
                      <a:pt x="22" y="760"/>
                    </a:lnTo>
                    <a:lnTo>
                      <a:pt x="20" y="677"/>
                    </a:lnTo>
                    <a:lnTo>
                      <a:pt x="12" y="579"/>
                    </a:lnTo>
                    <a:lnTo>
                      <a:pt x="16" y="443"/>
                    </a:lnTo>
                    <a:lnTo>
                      <a:pt x="2" y="0"/>
                    </a:lnTo>
                    <a:close/>
                  </a:path>
                </a:pathLst>
              </a:custGeom>
              <a:gradFill rotWithShape="0">
                <a:gsLst>
                  <a:gs pos="0">
                    <a:schemeClr val="bg2">
                      <a:gamma/>
                      <a:shade val="51373"/>
                      <a:invGamma/>
                    </a:schemeClr>
                  </a:gs>
                  <a:gs pos="50000">
                    <a:schemeClr val="bg2"/>
                  </a:gs>
                  <a:gs pos="100000">
                    <a:schemeClr val="bg2">
                      <a:gamma/>
                      <a:shade val="51373"/>
                      <a:invGamma/>
                    </a:schemeClr>
                  </a:gs>
                </a:gsLst>
                <a:lin ang="0" scaled="1"/>
              </a:gradFill>
              <a:ln w="9525">
                <a:noFill/>
                <a:round/>
                <a:headEnd/>
                <a:tailEnd/>
              </a:ln>
            </p:spPr>
            <p:txBody>
              <a:bodyPr/>
              <a:lstStyle/>
              <a:p>
                <a:pPr>
                  <a:defRPr/>
                </a:pPr>
                <a:endParaRPr lang="es-ES"/>
              </a:p>
            </p:txBody>
          </p:sp>
          <p:sp>
            <p:nvSpPr>
              <p:cNvPr id="22616" name="Freeform 88"/>
              <p:cNvSpPr>
                <a:spLocks/>
              </p:cNvSpPr>
              <p:nvPr/>
            </p:nvSpPr>
            <p:spPr bwMode="auto">
              <a:xfrm>
                <a:off x="4403" y="3096"/>
                <a:ext cx="358" cy="553"/>
              </a:xfrm>
              <a:custGeom>
                <a:avLst/>
                <a:gdLst/>
                <a:ahLst/>
                <a:cxnLst>
                  <a:cxn ang="0">
                    <a:pos x="798" y="48"/>
                  </a:cxn>
                  <a:cxn ang="0">
                    <a:pos x="675" y="104"/>
                  </a:cxn>
                  <a:cxn ang="0">
                    <a:pos x="575" y="120"/>
                  </a:cxn>
                  <a:cxn ang="0">
                    <a:pos x="487" y="275"/>
                  </a:cxn>
                  <a:cxn ang="0">
                    <a:pos x="345" y="451"/>
                  </a:cxn>
                  <a:cxn ang="0">
                    <a:pos x="381" y="491"/>
                  </a:cxn>
                  <a:cxn ang="0">
                    <a:pos x="353" y="495"/>
                  </a:cxn>
                  <a:cxn ang="0">
                    <a:pos x="313" y="507"/>
                  </a:cxn>
                  <a:cxn ang="0">
                    <a:pos x="297" y="619"/>
                  </a:cxn>
                  <a:cxn ang="0">
                    <a:pos x="289" y="483"/>
                  </a:cxn>
                  <a:cxn ang="0">
                    <a:pos x="238" y="435"/>
                  </a:cxn>
                  <a:cxn ang="0">
                    <a:pos x="178" y="259"/>
                  </a:cxn>
                  <a:cxn ang="0">
                    <a:pos x="114" y="324"/>
                  </a:cxn>
                  <a:cxn ang="0">
                    <a:pos x="54" y="348"/>
                  </a:cxn>
                  <a:cxn ang="0">
                    <a:pos x="30" y="523"/>
                  </a:cxn>
                  <a:cxn ang="0">
                    <a:pos x="114" y="772"/>
                  </a:cxn>
                  <a:cxn ang="0">
                    <a:pos x="218" y="868"/>
                  </a:cxn>
                  <a:cxn ang="0">
                    <a:pos x="369" y="788"/>
                  </a:cxn>
                  <a:cxn ang="0">
                    <a:pos x="623" y="615"/>
                  </a:cxn>
                  <a:cxn ang="0">
                    <a:pos x="587" y="455"/>
                  </a:cxn>
                  <a:cxn ang="0">
                    <a:pos x="635" y="595"/>
                  </a:cxn>
                  <a:cxn ang="0">
                    <a:pos x="643" y="595"/>
                  </a:cxn>
                  <a:cxn ang="0">
                    <a:pos x="647" y="643"/>
                  </a:cxn>
                  <a:cxn ang="0">
                    <a:pos x="667" y="908"/>
                  </a:cxn>
                  <a:cxn ang="0">
                    <a:pos x="667" y="1192"/>
                  </a:cxn>
                  <a:cxn ang="0">
                    <a:pos x="756" y="1648"/>
                  </a:cxn>
                  <a:cxn ang="0">
                    <a:pos x="1040" y="1655"/>
                  </a:cxn>
                  <a:cxn ang="0">
                    <a:pos x="1072" y="923"/>
                  </a:cxn>
                  <a:cxn ang="0">
                    <a:pos x="1016" y="603"/>
                  </a:cxn>
                  <a:cxn ang="0">
                    <a:pos x="952" y="283"/>
                  </a:cxn>
                  <a:cxn ang="0">
                    <a:pos x="856" y="92"/>
                  </a:cxn>
                  <a:cxn ang="0">
                    <a:pos x="844" y="0"/>
                  </a:cxn>
                </a:cxnLst>
                <a:rect l="0" t="0" r="r" b="b"/>
                <a:pathLst>
                  <a:path w="1072" h="1659">
                    <a:moveTo>
                      <a:pt x="844" y="0"/>
                    </a:moveTo>
                    <a:lnTo>
                      <a:pt x="798" y="48"/>
                    </a:lnTo>
                    <a:lnTo>
                      <a:pt x="763" y="64"/>
                    </a:lnTo>
                    <a:lnTo>
                      <a:pt x="675" y="104"/>
                    </a:lnTo>
                    <a:lnTo>
                      <a:pt x="603" y="112"/>
                    </a:lnTo>
                    <a:lnTo>
                      <a:pt x="575" y="120"/>
                    </a:lnTo>
                    <a:lnTo>
                      <a:pt x="523" y="200"/>
                    </a:lnTo>
                    <a:lnTo>
                      <a:pt x="487" y="275"/>
                    </a:lnTo>
                    <a:lnTo>
                      <a:pt x="419" y="368"/>
                    </a:lnTo>
                    <a:lnTo>
                      <a:pt x="345" y="451"/>
                    </a:lnTo>
                    <a:lnTo>
                      <a:pt x="333" y="471"/>
                    </a:lnTo>
                    <a:lnTo>
                      <a:pt x="381" y="491"/>
                    </a:lnTo>
                    <a:lnTo>
                      <a:pt x="439" y="567"/>
                    </a:lnTo>
                    <a:lnTo>
                      <a:pt x="353" y="495"/>
                    </a:lnTo>
                    <a:lnTo>
                      <a:pt x="305" y="479"/>
                    </a:lnTo>
                    <a:lnTo>
                      <a:pt x="313" y="507"/>
                    </a:lnTo>
                    <a:lnTo>
                      <a:pt x="313" y="583"/>
                    </a:lnTo>
                    <a:lnTo>
                      <a:pt x="297" y="619"/>
                    </a:lnTo>
                    <a:lnTo>
                      <a:pt x="297" y="563"/>
                    </a:lnTo>
                    <a:lnTo>
                      <a:pt x="289" y="483"/>
                    </a:lnTo>
                    <a:lnTo>
                      <a:pt x="262" y="475"/>
                    </a:lnTo>
                    <a:lnTo>
                      <a:pt x="238" y="435"/>
                    </a:lnTo>
                    <a:lnTo>
                      <a:pt x="202" y="372"/>
                    </a:lnTo>
                    <a:lnTo>
                      <a:pt x="178" y="259"/>
                    </a:lnTo>
                    <a:lnTo>
                      <a:pt x="146" y="295"/>
                    </a:lnTo>
                    <a:lnTo>
                      <a:pt x="114" y="324"/>
                    </a:lnTo>
                    <a:lnTo>
                      <a:pt x="90" y="340"/>
                    </a:lnTo>
                    <a:lnTo>
                      <a:pt x="54" y="348"/>
                    </a:lnTo>
                    <a:lnTo>
                      <a:pt x="0" y="348"/>
                    </a:lnTo>
                    <a:lnTo>
                      <a:pt x="30" y="523"/>
                    </a:lnTo>
                    <a:lnTo>
                      <a:pt x="70" y="671"/>
                    </a:lnTo>
                    <a:lnTo>
                      <a:pt x="114" y="772"/>
                    </a:lnTo>
                    <a:lnTo>
                      <a:pt x="182" y="860"/>
                    </a:lnTo>
                    <a:lnTo>
                      <a:pt x="218" y="868"/>
                    </a:lnTo>
                    <a:lnTo>
                      <a:pt x="273" y="856"/>
                    </a:lnTo>
                    <a:lnTo>
                      <a:pt x="369" y="788"/>
                    </a:lnTo>
                    <a:lnTo>
                      <a:pt x="567" y="655"/>
                    </a:lnTo>
                    <a:lnTo>
                      <a:pt x="623" y="615"/>
                    </a:lnTo>
                    <a:lnTo>
                      <a:pt x="599" y="535"/>
                    </a:lnTo>
                    <a:lnTo>
                      <a:pt x="587" y="455"/>
                    </a:lnTo>
                    <a:lnTo>
                      <a:pt x="607" y="507"/>
                    </a:lnTo>
                    <a:lnTo>
                      <a:pt x="635" y="595"/>
                    </a:lnTo>
                    <a:lnTo>
                      <a:pt x="643" y="515"/>
                    </a:lnTo>
                    <a:lnTo>
                      <a:pt x="643" y="595"/>
                    </a:lnTo>
                    <a:lnTo>
                      <a:pt x="679" y="555"/>
                    </a:lnTo>
                    <a:lnTo>
                      <a:pt x="647" y="643"/>
                    </a:lnTo>
                    <a:lnTo>
                      <a:pt x="659" y="740"/>
                    </a:lnTo>
                    <a:lnTo>
                      <a:pt x="667" y="908"/>
                    </a:lnTo>
                    <a:lnTo>
                      <a:pt x="679" y="1051"/>
                    </a:lnTo>
                    <a:lnTo>
                      <a:pt x="667" y="1192"/>
                    </a:lnTo>
                    <a:lnTo>
                      <a:pt x="647" y="1604"/>
                    </a:lnTo>
                    <a:lnTo>
                      <a:pt x="756" y="1648"/>
                    </a:lnTo>
                    <a:lnTo>
                      <a:pt x="884" y="1659"/>
                    </a:lnTo>
                    <a:lnTo>
                      <a:pt x="1040" y="1655"/>
                    </a:lnTo>
                    <a:lnTo>
                      <a:pt x="1060" y="1188"/>
                    </a:lnTo>
                    <a:lnTo>
                      <a:pt x="1072" y="923"/>
                    </a:lnTo>
                    <a:lnTo>
                      <a:pt x="1052" y="732"/>
                    </a:lnTo>
                    <a:lnTo>
                      <a:pt x="1016" y="603"/>
                    </a:lnTo>
                    <a:lnTo>
                      <a:pt x="976" y="408"/>
                    </a:lnTo>
                    <a:lnTo>
                      <a:pt x="952" y="283"/>
                    </a:lnTo>
                    <a:lnTo>
                      <a:pt x="896" y="184"/>
                    </a:lnTo>
                    <a:lnTo>
                      <a:pt x="856" y="92"/>
                    </a:lnTo>
                    <a:lnTo>
                      <a:pt x="844" y="72"/>
                    </a:lnTo>
                    <a:lnTo>
                      <a:pt x="844" y="0"/>
                    </a:lnTo>
                    <a:close/>
                  </a:path>
                </a:pathLst>
              </a:custGeom>
              <a:gradFill rotWithShape="0">
                <a:gsLst>
                  <a:gs pos="0">
                    <a:schemeClr val="bg2">
                      <a:gamma/>
                      <a:shade val="51373"/>
                      <a:invGamma/>
                    </a:schemeClr>
                  </a:gs>
                  <a:gs pos="50000">
                    <a:schemeClr val="bg2"/>
                  </a:gs>
                  <a:gs pos="100000">
                    <a:schemeClr val="bg2">
                      <a:gamma/>
                      <a:shade val="51373"/>
                      <a:invGamma/>
                    </a:schemeClr>
                  </a:gs>
                </a:gsLst>
                <a:lin ang="0" scaled="1"/>
              </a:gradFill>
              <a:ln w="9525">
                <a:noFill/>
                <a:round/>
                <a:headEnd/>
                <a:tailEnd/>
              </a:ln>
            </p:spPr>
            <p:txBody>
              <a:bodyPr/>
              <a:lstStyle/>
              <a:p>
                <a:pPr>
                  <a:defRPr/>
                </a:pPr>
                <a:endParaRPr lang="es-ES"/>
              </a:p>
            </p:txBody>
          </p:sp>
          <p:sp>
            <p:nvSpPr>
              <p:cNvPr id="22617" name="Freeform 89"/>
              <p:cNvSpPr>
                <a:spLocks/>
              </p:cNvSpPr>
              <p:nvPr/>
            </p:nvSpPr>
            <p:spPr bwMode="auto">
              <a:xfrm>
                <a:off x="4694" y="3094"/>
                <a:ext cx="40" cy="61"/>
              </a:xfrm>
              <a:custGeom>
                <a:avLst/>
                <a:gdLst/>
                <a:ahLst/>
                <a:cxnLst>
                  <a:cxn ang="0">
                    <a:pos x="119" y="51"/>
                  </a:cxn>
                  <a:cxn ang="0">
                    <a:pos x="91" y="103"/>
                  </a:cxn>
                  <a:cxn ang="0">
                    <a:pos x="89" y="140"/>
                  </a:cxn>
                  <a:cxn ang="0">
                    <a:pos x="64" y="184"/>
                  </a:cxn>
                  <a:cxn ang="0">
                    <a:pos x="35" y="120"/>
                  </a:cxn>
                  <a:cxn ang="0">
                    <a:pos x="14" y="71"/>
                  </a:cxn>
                  <a:cxn ang="0">
                    <a:pos x="6" y="33"/>
                  </a:cxn>
                  <a:cxn ang="0">
                    <a:pos x="0" y="0"/>
                  </a:cxn>
                  <a:cxn ang="0">
                    <a:pos x="44" y="25"/>
                  </a:cxn>
                  <a:cxn ang="0">
                    <a:pos x="119" y="51"/>
                  </a:cxn>
                </a:cxnLst>
                <a:rect l="0" t="0" r="r" b="b"/>
                <a:pathLst>
                  <a:path w="119" h="184">
                    <a:moveTo>
                      <a:pt x="119" y="51"/>
                    </a:moveTo>
                    <a:lnTo>
                      <a:pt x="91" y="103"/>
                    </a:lnTo>
                    <a:lnTo>
                      <a:pt x="89" y="140"/>
                    </a:lnTo>
                    <a:lnTo>
                      <a:pt x="64" y="184"/>
                    </a:lnTo>
                    <a:lnTo>
                      <a:pt x="35" y="120"/>
                    </a:lnTo>
                    <a:lnTo>
                      <a:pt x="14" y="71"/>
                    </a:lnTo>
                    <a:lnTo>
                      <a:pt x="6" y="33"/>
                    </a:lnTo>
                    <a:lnTo>
                      <a:pt x="0" y="0"/>
                    </a:lnTo>
                    <a:lnTo>
                      <a:pt x="44" y="25"/>
                    </a:lnTo>
                    <a:lnTo>
                      <a:pt x="119" y="51"/>
                    </a:lnTo>
                    <a:close/>
                  </a:path>
                </a:pathLst>
              </a:custGeom>
              <a:gradFill rotWithShape="0">
                <a:gsLst>
                  <a:gs pos="0">
                    <a:schemeClr val="bg2">
                      <a:gamma/>
                      <a:shade val="51373"/>
                      <a:invGamma/>
                    </a:schemeClr>
                  </a:gs>
                  <a:gs pos="50000">
                    <a:schemeClr val="bg2"/>
                  </a:gs>
                  <a:gs pos="100000">
                    <a:schemeClr val="bg2">
                      <a:gamma/>
                      <a:shade val="51373"/>
                      <a:invGamma/>
                    </a:schemeClr>
                  </a:gs>
                </a:gsLst>
                <a:lin ang="0" scaled="1"/>
              </a:gradFill>
              <a:ln w="9525">
                <a:noFill/>
                <a:round/>
                <a:headEnd/>
                <a:tailEnd/>
              </a:ln>
            </p:spPr>
            <p:txBody>
              <a:bodyPr/>
              <a:lstStyle/>
              <a:p>
                <a:pPr>
                  <a:defRPr/>
                </a:pPr>
                <a:endParaRPr lang="es-ES"/>
              </a:p>
            </p:txBody>
          </p:sp>
          <p:sp>
            <p:nvSpPr>
              <p:cNvPr id="22618" name="Freeform 90"/>
              <p:cNvSpPr>
                <a:spLocks/>
              </p:cNvSpPr>
              <p:nvPr/>
            </p:nvSpPr>
            <p:spPr bwMode="auto">
              <a:xfrm>
                <a:off x="4717" y="3143"/>
                <a:ext cx="18" cy="38"/>
              </a:xfrm>
              <a:custGeom>
                <a:avLst/>
                <a:gdLst/>
                <a:ahLst/>
                <a:cxnLst>
                  <a:cxn ang="0">
                    <a:pos x="27" y="0"/>
                  </a:cxn>
                  <a:cxn ang="0">
                    <a:pos x="55" y="28"/>
                  </a:cxn>
                  <a:cxn ang="0">
                    <a:pos x="55" y="65"/>
                  </a:cxn>
                  <a:cxn ang="0">
                    <a:pos x="35" y="112"/>
                  </a:cxn>
                  <a:cxn ang="0">
                    <a:pos x="0" y="40"/>
                  </a:cxn>
                  <a:cxn ang="0">
                    <a:pos x="27" y="0"/>
                  </a:cxn>
                </a:cxnLst>
                <a:rect l="0" t="0" r="r" b="b"/>
                <a:pathLst>
                  <a:path w="55" h="112">
                    <a:moveTo>
                      <a:pt x="27" y="0"/>
                    </a:moveTo>
                    <a:lnTo>
                      <a:pt x="55" y="28"/>
                    </a:lnTo>
                    <a:lnTo>
                      <a:pt x="55" y="65"/>
                    </a:lnTo>
                    <a:lnTo>
                      <a:pt x="35" y="112"/>
                    </a:lnTo>
                    <a:lnTo>
                      <a:pt x="0" y="40"/>
                    </a:lnTo>
                    <a:lnTo>
                      <a:pt x="27" y="0"/>
                    </a:lnTo>
                    <a:close/>
                  </a:path>
                </a:pathLst>
              </a:custGeom>
              <a:gradFill rotWithShape="0">
                <a:gsLst>
                  <a:gs pos="0">
                    <a:schemeClr val="bg2">
                      <a:gamma/>
                      <a:shade val="51373"/>
                      <a:invGamma/>
                    </a:schemeClr>
                  </a:gs>
                  <a:gs pos="50000">
                    <a:schemeClr val="bg2"/>
                  </a:gs>
                  <a:gs pos="100000">
                    <a:schemeClr val="bg2">
                      <a:gamma/>
                      <a:shade val="51373"/>
                      <a:invGamma/>
                    </a:schemeClr>
                  </a:gs>
                </a:gsLst>
                <a:lin ang="0" scaled="1"/>
              </a:gradFill>
              <a:ln w="9525">
                <a:noFill/>
                <a:round/>
                <a:headEnd/>
                <a:tailEnd/>
              </a:ln>
            </p:spPr>
            <p:txBody>
              <a:bodyPr/>
              <a:lstStyle/>
              <a:p>
                <a:pPr>
                  <a:defRPr/>
                </a:pPr>
                <a:endParaRPr lang="es-ES"/>
              </a:p>
            </p:txBody>
          </p:sp>
          <p:sp>
            <p:nvSpPr>
              <p:cNvPr id="22619" name="Freeform 91"/>
              <p:cNvSpPr>
                <a:spLocks/>
              </p:cNvSpPr>
              <p:nvPr/>
            </p:nvSpPr>
            <p:spPr bwMode="auto">
              <a:xfrm>
                <a:off x="4657" y="3118"/>
                <a:ext cx="89" cy="255"/>
              </a:xfrm>
              <a:custGeom>
                <a:avLst/>
                <a:gdLst/>
                <a:ahLst/>
                <a:cxnLst>
                  <a:cxn ang="0">
                    <a:pos x="31" y="0"/>
                  </a:cxn>
                  <a:cxn ang="0">
                    <a:pos x="20" y="120"/>
                  </a:cxn>
                  <a:cxn ang="0">
                    <a:pos x="16" y="179"/>
                  </a:cxn>
                  <a:cxn ang="0">
                    <a:pos x="110" y="183"/>
                  </a:cxn>
                  <a:cxn ang="0">
                    <a:pos x="43" y="222"/>
                  </a:cxn>
                  <a:cxn ang="0">
                    <a:pos x="86" y="282"/>
                  </a:cxn>
                  <a:cxn ang="0">
                    <a:pos x="134" y="367"/>
                  </a:cxn>
                  <a:cxn ang="0">
                    <a:pos x="185" y="459"/>
                  </a:cxn>
                  <a:cxn ang="0">
                    <a:pos x="232" y="598"/>
                  </a:cxn>
                  <a:cxn ang="0">
                    <a:pos x="256" y="690"/>
                  </a:cxn>
                  <a:cxn ang="0">
                    <a:pos x="268" y="763"/>
                  </a:cxn>
                  <a:cxn ang="0">
                    <a:pos x="236" y="666"/>
                  </a:cxn>
                  <a:cxn ang="0">
                    <a:pos x="189" y="511"/>
                  </a:cxn>
                  <a:cxn ang="0">
                    <a:pos x="138" y="407"/>
                  </a:cxn>
                  <a:cxn ang="0">
                    <a:pos x="67" y="278"/>
                  </a:cxn>
                  <a:cxn ang="0">
                    <a:pos x="24" y="218"/>
                  </a:cxn>
                  <a:cxn ang="0">
                    <a:pos x="82" y="191"/>
                  </a:cxn>
                  <a:cxn ang="0">
                    <a:pos x="0" y="194"/>
                  </a:cxn>
                  <a:cxn ang="0">
                    <a:pos x="8" y="155"/>
                  </a:cxn>
                  <a:cxn ang="0">
                    <a:pos x="12" y="72"/>
                  </a:cxn>
                  <a:cxn ang="0">
                    <a:pos x="31" y="0"/>
                  </a:cxn>
                </a:cxnLst>
                <a:rect l="0" t="0" r="r" b="b"/>
                <a:pathLst>
                  <a:path w="268" h="763">
                    <a:moveTo>
                      <a:pt x="31" y="0"/>
                    </a:moveTo>
                    <a:lnTo>
                      <a:pt x="20" y="120"/>
                    </a:lnTo>
                    <a:lnTo>
                      <a:pt x="16" y="179"/>
                    </a:lnTo>
                    <a:lnTo>
                      <a:pt x="110" y="183"/>
                    </a:lnTo>
                    <a:lnTo>
                      <a:pt x="43" y="222"/>
                    </a:lnTo>
                    <a:lnTo>
                      <a:pt x="86" y="282"/>
                    </a:lnTo>
                    <a:lnTo>
                      <a:pt x="134" y="367"/>
                    </a:lnTo>
                    <a:lnTo>
                      <a:pt x="185" y="459"/>
                    </a:lnTo>
                    <a:lnTo>
                      <a:pt x="232" y="598"/>
                    </a:lnTo>
                    <a:lnTo>
                      <a:pt x="256" y="690"/>
                    </a:lnTo>
                    <a:lnTo>
                      <a:pt x="268" y="763"/>
                    </a:lnTo>
                    <a:lnTo>
                      <a:pt x="236" y="666"/>
                    </a:lnTo>
                    <a:lnTo>
                      <a:pt x="189" y="511"/>
                    </a:lnTo>
                    <a:lnTo>
                      <a:pt x="138" y="407"/>
                    </a:lnTo>
                    <a:lnTo>
                      <a:pt x="67" y="278"/>
                    </a:lnTo>
                    <a:lnTo>
                      <a:pt x="24" y="218"/>
                    </a:lnTo>
                    <a:lnTo>
                      <a:pt x="82" y="191"/>
                    </a:lnTo>
                    <a:lnTo>
                      <a:pt x="0" y="194"/>
                    </a:lnTo>
                    <a:lnTo>
                      <a:pt x="8" y="155"/>
                    </a:lnTo>
                    <a:lnTo>
                      <a:pt x="12" y="72"/>
                    </a:lnTo>
                    <a:lnTo>
                      <a:pt x="31" y="0"/>
                    </a:lnTo>
                    <a:close/>
                  </a:path>
                </a:pathLst>
              </a:custGeom>
              <a:gradFill rotWithShape="0">
                <a:gsLst>
                  <a:gs pos="0">
                    <a:schemeClr val="bg2">
                      <a:gamma/>
                      <a:shade val="51373"/>
                      <a:invGamma/>
                    </a:schemeClr>
                  </a:gs>
                  <a:gs pos="50000">
                    <a:schemeClr val="bg2"/>
                  </a:gs>
                  <a:gs pos="100000">
                    <a:schemeClr val="bg2">
                      <a:gamma/>
                      <a:shade val="51373"/>
                      <a:invGamma/>
                    </a:schemeClr>
                  </a:gs>
                </a:gsLst>
                <a:lin ang="0" scaled="1"/>
              </a:gradFill>
              <a:ln w="9525">
                <a:noFill/>
                <a:round/>
                <a:headEnd/>
                <a:tailEnd/>
              </a:ln>
            </p:spPr>
            <p:txBody>
              <a:bodyPr/>
              <a:lstStyle/>
              <a:p>
                <a:pPr>
                  <a:defRPr/>
                </a:pPr>
                <a:endParaRPr lang="es-ES"/>
              </a:p>
            </p:txBody>
          </p:sp>
        </p:grpSp>
        <p:grpSp>
          <p:nvGrpSpPr>
            <p:cNvPr id="20488" name="Group 92"/>
            <p:cNvGrpSpPr>
              <a:grpSpLocks/>
            </p:cNvGrpSpPr>
            <p:nvPr/>
          </p:nvGrpSpPr>
          <p:grpSpPr bwMode="auto">
            <a:xfrm>
              <a:off x="4661" y="2867"/>
              <a:ext cx="166" cy="241"/>
              <a:chOff x="4661" y="2867"/>
              <a:chExt cx="166" cy="241"/>
            </a:xfrm>
          </p:grpSpPr>
          <p:sp>
            <p:nvSpPr>
              <p:cNvPr id="20504" name="Freeform 93"/>
              <p:cNvSpPr>
                <a:spLocks/>
              </p:cNvSpPr>
              <p:nvPr/>
            </p:nvSpPr>
            <p:spPr bwMode="auto">
              <a:xfrm>
                <a:off x="4664" y="2867"/>
                <a:ext cx="163" cy="131"/>
              </a:xfrm>
              <a:custGeom>
                <a:avLst/>
                <a:gdLst>
                  <a:gd name="T0" fmla="*/ 11 w 487"/>
                  <a:gd name="T1" fmla="*/ 131 h 392"/>
                  <a:gd name="T2" fmla="*/ 0 w 487"/>
                  <a:gd name="T3" fmla="*/ 87 h 392"/>
                  <a:gd name="T4" fmla="*/ 1 w 487"/>
                  <a:gd name="T5" fmla="*/ 64 h 392"/>
                  <a:gd name="T6" fmla="*/ 7 w 487"/>
                  <a:gd name="T7" fmla="*/ 43 h 392"/>
                  <a:gd name="T8" fmla="*/ 10 w 487"/>
                  <a:gd name="T9" fmla="*/ 23 h 392"/>
                  <a:gd name="T10" fmla="*/ 24 w 487"/>
                  <a:gd name="T11" fmla="*/ 13 h 392"/>
                  <a:gd name="T12" fmla="*/ 38 w 487"/>
                  <a:gd name="T13" fmla="*/ 11 h 392"/>
                  <a:gd name="T14" fmla="*/ 56 w 487"/>
                  <a:gd name="T15" fmla="*/ 2 h 392"/>
                  <a:gd name="T16" fmla="*/ 73 w 487"/>
                  <a:gd name="T17" fmla="*/ 0 h 392"/>
                  <a:gd name="T18" fmla="*/ 88 w 487"/>
                  <a:gd name="T19" fmla="*/ 1 h 392"/>
                  <a:gd name="T20" fmla="*/ 101 w 487"/>
                  <a:gd name="T21" fmla="*/ 4 h 392"/>
                  <a:gd name="T22" fmla="*/ 111 w 487"/>
                  <a:gd name="T23" fmla="*/ 11 h 392"/>
                  <a:gd name="T24" fmla="*/ 126 w 487"/>
                  <a:gd name="T25" fmla="*/ 12 h 392"/>
                  <a:gd name="T26" fmla="*/ 140 w 487"/>
                  <a:gd name="T27" fmla="*/ 16 h 392"/>
                  <a:gd name="T28" fmla="*/ 150 w 487"/>
                  <a:gd name="T29" fmla="*/ 27 h 392"/>
                  <a:gd name="T30" fmla="*/ 153 w 487"/>
                  <a:gd name="T31" fmla="*/ 49 h 392"/>
                  <a:gd name="T32" fmla="*/ 160 w 487"/>
                  <a:gd name="T33" fmla="*/ 58 h 392"/>
                  <a:gd name="T34" fmla="*/ 162 w 487"/>
                  <a:gd name="T35" fmla="*/ 70 h 392"/>
                  <a:gd name="T36" fmla="*/ 163 w 487"/>
                  <a:gd name="T37" fmla="*/ 80 h 392"/>
                  <a:gd name="T38" fmla="*/ 158 w 487"/>
                  <a:gd name="T39" fmla="*/ 91 h 392"/>
                  <a:gd name="T40" fmla="*/ 157 w 487"/>
                  <a:gd name="T41" fmla="*/ 120 h 392"/>
                  <a:gd name="T42" fmla="*/ 11 w 487"/>
                  <a:gd name="T43" fmla="*/ 131 h 3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7"/>
                  <a:gd name="T67" fmla="*/ 0 h 392"/>
                  <a:gd name="T68" fmla="*/ 487 w 487"/>
                  <a:gd name="T69" fmla="*/ 392 h 39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7" h="392">
                    <a:moveTo>
                      <a:pt x="33" y="392"/>
                    </a:moveTo>
                    <a:lnTo>
                      <a:pt x="0" y="261"/>
                    </a:lnTo>
                    <a:lnTo>
                      <a:pt x="3" y="191"/>
                    </a:lnTo>
                    <a:lnTo>
                      <a:pt x="21" y="130"/>
                    </a:lnTo>
                    <a:lnTo>
                      <a:pt x="31" y="69"/>
                    </a:lnTo>
                    <a:lnTo>
                      <a:pt x="71" y="40"/>
                    </a:lnTo>
                    <a:lnTo>
                      <a:pt x="113" y="32"/>
                    </a:lnTo>
                    <a:lnTo>
                      <a:pt x="166" y="5"/>
                    </a:lnTo>
                    <a:lnTo>
                      <a:pt x="217" y="0"/>
                    </a:lnTo>
                    <a:lnTo>
                      <a:pt x="262" y="4"/>
                    </a:lnTo>
                    <a:lnTo>
                      <a:pt x="302" y="13"/>
                    </a:lnTo>
                    <a:lnTo>
                      <a:pt x="333" y="32"/>
                    </a:lnTo>
                    <a:lnTo>
                      <a:pt x="377" y="37"/>
                    </a:lnTo>
                    <a:lnTo>
                      <a:pt x="417" y="49"/>
                    </a:lnTo>
                    <a:lnTo>
                      <a:pt x="449" y="80"/>
                    </a:lnTo>
                    <a:lnTo>
                      <a:pt x="457" y="146"/>
                    </a:lnTo>
                    <a:lnTo>
                      <a:pt x="477" y="174"/>
                    </a:lnTo>
                    <a:lnTo>
                      <a:pt x="485" y="209"/>
                    </a:lnTo>
                    <a:lnTo>
                      <a:pt x="487" y="239"/>
                    </a:lnTo>
                    <a:lnTo>
                      <a:pt x="472" y="271"/>
                    </a:lnTo>
                    <a:lnTo>
                      <a:pt x="468" y="360"/>
                    </a:lnTo>
                    <a:lnTo>
                      <a:pt x="33" y="392"/>
                    </a:lnTo>
                    <a:close/>
                  </a:path>
                </a:pathLst>
              </a:custGeom>
              <a:solidFill>
                <a:srgbClr val="201000"/>
              </a:solidFill>
              <a:ln w="6350">
                <a:solidFill>
                  <a:srgbClr val="201000"/>
                </a:solidFill>
                <a:round/>
                <a:headEnd/>
                <a:tailEnd/>
              </a:ln>
            </p:spPr>
            <p:txBody>
              <a:bodyPr/>
              <a:lstStyle/>
              <a:p>
                <a:endParaRPr lang="es-SV"/>
              </a:p>
            </p:txBody>
          </p:sp>
          <p:sp>
            <p:nvSpPr>
              <p:cNvPr id="20505" name="Freeform 94"/>
              <p:cNvSpPr>
                <a:spLocks/>
              </p:cNvSpPr>
              <p:nvPr/>
            </p:nvSpPr>
            <p:spPr bwMode="auto">
              <a:xfrm>
                <a:off x="4662" y="2901"/>
                <a:ext cx="163" cy="207"/>
              </a:xfrm>
              <a:custGeom>
                <a:avLst/>
                <a:gdLst>
                  <a:gd name="T0" fmla="*/ 78 w 491"/>
                  <a:gd name="T1" fmla="*/ 11 h 621"/>
                  <a:gd name="T2" fmla="*/ 55 w 491"/>
                  <a:gd name="T3" fmla="*/ 0 h 621"/>
                  <a:gd name="T4" fmla="*/ 33 w 491"/>
                  <a:gd name="T5" fmla="*/ 11 h 621"/>
                  <a:gd name="T6" fmla="*/ 30 w 491"/>
                  <a:gd name="T7" fmla="*/ 17 h 621"/>
                  <a:gd name="T8" fmla="*/ 31 w 491"/>
                  <a:gd name="T9" fmla="*/ 34 h 621"/>
                  <a:gd name="T10" fmla="*/ 34 w 491"/>
                  <a:gd name="T11" fmla="*/ 57 h 621"/>
                  <a:gd name="T12" fmla="*/ 26 w 491"/>
                  <a:gd name="T13" fmla="*/ 76 h 621"/>
                  <a:gd name="T14" fmla="*/ 26 w 491"/>
                  <a:gd name="T15" fmla="*/ 95 h 621"/>
                  <a:gd name="T16" fmla="*/ 20 w 491"/>
                  <a:gd name="T17" fmla="*/ 93 h 621"/>
                  <a:gd name="T18" fmla="*/ 18 w 491"/>
                  <a:gd name="T19" fmla="*/ 75 h 621"/>
                  <a:gd name="T20" fmla="*/ 11 w 491"/>
                  <a:gd name="T21" fmla="*/ 63 h 621"/>
                  <a:gd name="T22" fmla="*/ 6 w 491"/>
                  <a:gd name="T23" fmla="*/ 60 h 621"/>
                  <a:gd name="T24" fmla="*/ 1 w 491"/>
                  <a:gd name="T25" fmla="*/ 64 h 621"/>
                  <a:gd name="T26" fmla="*/ 0 w 491"/>
                  <a:gd name="T27" fmla="*/ 76 h 621"/>
                  <a:gd name="T28" fmla="*/ 3 w 491"/>
                  <a:gd name="T29" fmla="*/ 91 h 621"/>
                  <a:gd name="T30" fmla="*/ 8 w 491"/>
                  <a:gd name="T31" fmla="*/ 103 h 621"/>
                  <a:gd name="T32" fmla="*/ 12 w 491"/>
                  <a:gd name="T33" fmla="*/ 109 h 621"/>
                  <a:gd name="T34" fmla="*/ 19 w 491"/>
                  <a:gd name="T35" fmla="*/ 116 h 621"/>
                  <a:gd name="T36" fmla="*/ 21 w 491"/>
                  <a:gd name="T37" fmla="*/ 133 h 621"/>
                  <a:gd name="T38" fmla="*/ 28 w 491"/>
                  <a:gd name="T39" fmla="*/ 153 h 621"/>
                  <a:gd name="T40" fmla="*/ 33 w 491"/>
                  <a:gd name="T41" fmla="*/ 160 h 621"/>
                  <a:gd name="T42" fmla="*/ 33 w 491"/>
                  <a:gd name="T43" fmla="*/ 187 h 621"/>
                  <a:gd name="T44" fmla="*/ 55 w 491"/>
                  <a:gd name="T45" fmla="*/ 198 h 621"/>
                  <a:gd name="T46" fmla="*/ 79 w 491"/>
                  <a:gd name="T47" fmla="*/ 207 h 621"/>
                  <a:gd name="T48" fmla="*/ 88 w 491"/>
                  <a:gd name="T49" fmla="*/ 207 h 621"/>
                  <a:gd name="T50" fmla="*/ 102 w 491"/>
                  <a:gd name="T51" fmla="*/ 203 h 621"/>
                  <a:gd name="T52" fmla="*/ 121 w 491"/>
                  <a:gd name="T53" fmla="*/ 194 h 621"/>
                  <a:gd name="T54" fmla="*/ 133 w 491"/>
                  <a:gd name="T55" fmla="*/ 187 h 621"/>
                  <a:gd name="T56" fmla="*/ 135 w 491"/>
                  <a:gd name="T57" fmla="*/ 186 h 621"/>
                  <a:gd name="T58" fmla="*/ 137 w 491"/>
                  <a:gd name="T59" fmla="*/ 165 h 621"/>
                  <a:gd name="T60" fmla="*/ 140 w 491"/>
                  <a:gd name="T61" fmla="*/ 151 h 621"/>
                  <a:gd name="T62" fmla="*/ 142 w 491"/>
                  <a:gd name="T63" fmla="*/ 142 h 621"/>
                  <a:gd name="T64" fmla="*/ 146 w 491"/>
                  <a:gd name="T65" fmla="*/ 131 h 621"/>
                  <a:gd name="T66" fmla="*/ 146 w 491"/>
                  <a:gd name="T67" fmla="*/ 119 h 621"/>
                  <a:gd name="T68" fmla="*/ 159 w 491"/>
                  <a:gd name="T69" fmla="*/ 109 h 621"/>
                  <a:gd name="T70" fmla="*/ 163 w 491"/>
                  <a:gd name="T71" fmla="*/ 92 h 621"/>
                  <a:gd name="T72" fmla="*/ 162 w 491"/>
                  <a:gd name="T73" fmla="*/ 81 h 621"/>
                  <a:gd name="T74" fmla="*/ 159 w 491"/>
                  <a:gd name="T75" fmla="*/ 70 h 621"/>
                  <a:gd name="T76" fmla="*/ 157 w 491"/>
                  <a:gd name="T77" fmla="*/ 66 h 621"/>
                  <a:gd name="T78" fmla="*/ 150 w 491"/>
                  <a:gd name="T79" fmla="*/ 63 h 621"/>
                  <a:gd name="T80" fmla="*/ 146 w 491"/>
                  <a:gd name="T81" fmla="*/ 67 h 621"/>
                  <a:gd name="T82" fmla="*/ 144 w 491"/>
                  <a:gd name="T83" fmla="*/ 70 h 621"/>
                  <a:gd name="T84" fmla="*/ 143 w 491"/>
                  <a:gd name="T85" fmla="*/ 74 h 621"/>
                  <a:gd name="T86" fmla="*/ 141 w 491"/>
                  <a:gd name="T87" fmla="*/ 90 h 621"/>
                  <a:gd name="T88" fmla="*/ 138 w 491"/>
                  <a:gd name="T89" fmla="*/ 90 h 621"/>
                  <a:gd name="T90" fmla="*/ 138 w 491"/>
                  <a:gd name="T91" fmla="*/ 70 h 621"/>
                  <a:gd name="T92" fmla="*/ 145 w 491"/>
                  <a:gd name="T93" fmla="*/ 57 h 621"/>
                  <a:gd name="T94" fmla="*/ 141 w 491"/>
                  <a:gd name="T95" fmla="*/ 34 h 621"/>
                  <a:gd name="T96" fmla="*/ 138 w 491"/>
                  <a:gd name="T97" fmla="*/ 15 h 621"/>
                  <a:gd name="T98" fmla="*/ 126 w 491"/>
                  <a:gd name="T99" fmla="*/ 4 h 621"/>
                  <a:gd name="T100" fmla="*/ 114 w 491"/>
                  <a:gd name="T101" fmla="*/ 0 h 621"/>
                  <a:gd name="T102" fmla="*/ 100 w 491"/>
                  <a:gd name="T103" fmla="*/ 0 h 621"/>
                  <a:gd name="T104" fmla="*/ 78 w 491"/>
                  <a:gd name="T105" fmla="*/ 11 h 6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91"/>
                  <a:gd name="T160" fmla="*/ 0 h 621"/>
                  <a:gd name="T161" fmla="*/ 491 w 491"/>
                  <a:gd name="T162" fmla="*/ 621 h 62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91" h="621">
                    <a:moveTo>
                      <a:pt x="234" y="32"/>
                    </a:moveTo>
                    <a:lnTo>
                      <a:pt x="166" y="0"/>
                    </a:lnTo>
                    <a:lnTo>
                      <a:pt x="99" y="32"/>
                    </a:lnTo>
                    <a:lnTo>
                      <a:pt x="89" y="50"/>
                    </a:lnTo>
                    <a:lnTo>
                      <a:pt x="93" y="103"/>
                    </a:lnTo>
                    <a:lnTo>
                      <a:pt x="101" y="171"/>
                    </a:lnTo>
                    <a:lnTo>
                      <a:pt x="79" y="229"/>
                    </a:lnTo>
                    <a:lnTo>
                      <a:pt x="79" y="285"/>
                    </a:lnTo>
                    <a:lnTo>
                      <a:pt x="61" y="280"/>
                    </a:lnTo>
                    <a:lnTo>
                      <a:pt x="53" y="224"/>
                    </a:lnTo>
                    <a:lnTo>
                      <a:pt x="33" y="188"/>
                    </a:lnTo>
                    <a:lnTo>
                      <a:pt x="17" y="181"/>
                    </a:lnTo>
                    <a:lnTo>
                      <a:pt x="3" y="192"/>
                    </a:lnTo>
                    <a:lnTo>
                      <a:pt x="0" y="228"/>
                    </a:lnTo>
                    <a:lnTo>
                      <a:pt x="8" y="273"/>
                    </a:lnTo>
                    <a:lnTo>
                      <a:pt x="23" y="309"/>
                    </a:lnTo>
                    <a:lnTo>
                      <a:pt x="37" y="328"/>
                    </a:lnTo>
                    <a:lnTo>
                      <a:pt x="57" y="348"/>
                    </a:lnTo>
                    <a:lnTo>
                      <a:pt x="63" y="398"/>
                    </a:lnTo>
                    <a:lnTo>
                      <a:pt x="83" y="458"/>
                    </a:lnTo>
                    <a:lnTo>
                      <a:pt x="99" y="480"/>
                    </a:lnTo>
                    <a:lnTo>
                      <a:pt x="99" y="562"/>
                    </a:lnTo>
                    <a:lnTo>
                      <a:pt x="166" y="594"/>
                    </a:lnTo>
                    <a:lnTo>
                      <a:pt x="237" y="621"/>
                    </a:lnTo>
                    <a:lnTo>
                      <a:pt x="265" y="621"/>
                    </a:lnTo>
                    <a:lnTo>
                      <a:pt x="306" y="610"/>
                    </a:lnTo>
                    <a:lnTo>
                      <a:pt x="365" y="582"/>
                    </a:lnTo>
                    <a:lnTo>
                      <a:pt x="401" y="561"/>
                    </a:lnTo>
                    <a:lnTo>
                      <a:pt x="408" y="557"/>
                    </a:lnTo>
                    <a:lnTo>
                      <a:pt x="412" y="494"/>
                    </a:lnTo>
                    <a:lnTo>
                      <a:pt x="421" y="454"/>
                    </a:lnTo>
                    <a:lnTo>
                      <a:pt x="429" y="426"/>
                    </a:lnTo>
                    <a:lnTo>
                      <a:pt x="440" y="394"/>
                    </a:lnTo>
                    <a:lnTo>
                      <a:pt x="441" y="356"/>
                    </a:lnTo>
                    <a:lnTo>
                      <a:pt x="480" y="328"/>
                    </a:lnTo>
                    <a:lnTo>
                      <a:pt x="491" y="276"/>
                    </a:lnTo>
                    <a:lnTo>
                      <a:pt x="487" y="244"/>
                    </a:lnTo>
                    <a:lnTo>
                      <a:pt x="480" y="209"/>
                    </a:lnTo>
                    <a:lnTo>
                      <a:pt x="472" y="197"/>
                    </a:lnTo>
                    <a:lnTo>
                      <a:pt x="452" y="189"/>
                    </a:lnTo>
                    <a:lnTo>
                      <a:pt x="440" y="201"/>
                    </a:lnTo>
                    <a:lnTo>
                      <a:pt x="434" y="209"/>
                    </a:lnTo>
                    <a:lnTo>
                      <a:pt x="430" y="222"/>
                    </a:lnTo>
                    <a:lnTo>
                      <a:pt x="424" y="270"/>
                    </a:lnTo>
                    <a:lnTo>
                      <a:pt x="417" y="270"/>
                    </a:lnTo>
                    <a:lnTo>
                      <a:pt x="417" y="209"/>
                    </a:lnTo>
                    <a:lnTo>
                      <a:pt x="438" y="171"/>
                    </a:lnTo>
                    <a:lnTo>
                      <a:pt x="425" y="101"/>
                    </a:lnTo>
                    <a:lnTo>
                      <a:pt x="416" y="46"/>
                    </a:lnTo>
                    <a:lnTo>
                      <a:pt x="381" y="12"/>
                    </a:lnTo>
                    <a:lnTo>
                      <a:pt x="342" y="0"/>
                    </a:lnTo>
                    <a:lnTo>
                      <a:pt x="301" y="0"/>
                    </a:lnTo>
                    <a:lnTo>
                      <a:pt x="234" y="32"/>
                    </a:lnTo>
                    <a:close/>
                  </a:path>
                </a:pathLst>
              </a:custGeom>
              <a:solidFill>
                <a:srgbClr val="FFC080"/>
              </a:solidFill>
              <a:ln w="6350">
                <a:solidFill>
                  <a:srgbClr val="603000"/>
                </a:solidFill>
                <a:round/>
                <a:headEnd/>
                <a:tailEnd/>
              </a:ln>
            </p:spPr>
            <p:txBody>
              <a:bodyPr/>
              <a:lstStyle/>
              <a:p>
                <a:endParaRPr lang="es-SV"/>
              </a:p>
            </p:txBody>
          </p:sp>
          <p:sp>
            <p:nvSpPr>
              <p:cNvPr id="20506" name="Freeform 95"/>
              <p:cNvSpPr>
                <a:spLocks/>
              </p:cNvSpPr>
              <p:nvPr/>
            </p:nvSpPr>
            <p:spPr bwMode="auto">
              <a:xfrm>
                <a:off x="4661" y="2901"/>
                <a:ext cx="115" cy="206"/>
              </a:xfrm>
              <a:custGeom>
                <a:avLst/>
                <a:gdLst>
                  <a:gd name="T0" fmla="*/ 54 w 343"/>
                  <a:gd name="T1" fmla="*/ 15 h 618"/>
                  <a:gd name="T2" fmla="*/ 51 w 343"/>
                  <a:gd name="T3" fmla="*/ 38 h 618"/>
                  <a:gd name="T4" fmla="*/ 57 w 343"/>
                  <a:gd name="T5" fmla="*/ 53 h 618"/>
                  <a:gd name="T6" fmla="*/ 77 w 343"/>
                  <a:gd name="T7" fmla="*/ 55 h 618"/>
                  <a:gd name="T8" fmla="*/ 85 w 343"/>
                  <a:gd name="T9" fmla="*/ 79 h 618"/>
                  <a:gd name="T10" fmla="*/ 75 w 343"/>
                  <a:gd name="T11" fmla="*/ 113 h 618"/>
                  <a:gd name="T12" fmla="*/ 81 w 343"/>
                  <a:gd name="T13" fmla="*/ 120 h 618"/>
                  <a:gd name="T14" fmla="*/ 90 w 343"/>
                  <a:gd name="T15" fmla="*/ 120 h 618"/>
                  <a:gd name="T16" fmla="*/ 97 w 343"/>
                  <a:gd name="T17" fmla="*/ 116 h 618"/>
                  <a:gd name="T18" fmla="*/ 91 w 343"/>
                  <a:gd name="T19" fmla="*/ 123 h 618"/>
                  <a:gd name="T20" fmla="*/ 75 w 343"/>
                  <a:gd name="T21" fmla="*/ 128 h 618"/>
                  <a:gd name="T22" fmla="*/ 70 w 343"/>
                  <a:gd name="T23" fmla="*/ 117 h 618"/>
                  <a:gd name="T24" fmla="*/ 75 w 343"/>
                  <a:gd name="T25" fmla="*/ 97 h 618"/>
                  <a:gd name="T26" fmla="*/ 66 w 343"/>
                  <a:gd name="T27" fmla="*/ 80 h 618"/>
                  <a:gd name="T28" fmla="*/ 53 w 343"/>
                  <a:gd name="T29" fmla="*/ 83 h 618"/>
                  <a:gd name="T30" fmla="*/ 48 w 343"/>
                  <a:gd name="T31" fmla="*/ 102 h 618"/>
                  <a:gd name="T32" fmla="*/ 49 w 343"/>
                  <a:gd name="T33" fmla="*/ 125 h 618"/>
                  <a:gd name="T34" fmla="*/ 50 w 343"/>
                  <a:gd name="T35" fmla="*/ 149 h 618"/>
                  <a:gd name="T36" fmla="*/ 59 w 343"/>
                  <a:gd name="T37" fmla="*/ 167 h 618"/>
                  <a:gd name="T38" fmla="*/ 81 w 343"/>
                  <a:gd name="T39" fmla="*/ 177 h 618"/>
                  <a:gd name="T40" fmla="*/ 115 w 343"/>
                  <a:gd name="T41" fmla="*/ 170 h 618"/>
                  <a:gd name="T42" fmla="*/ 86 w 343"/>
                  <a:gd name="T43" fmla="*/ 196 h 618"/>
                  <a:gd name="T44" fmla="*/ 57 w 343"/>
                  <a:gd name="T45" fmla="*/ 197 h 618"/>
                  <a:gd name="T46" fmla="*/ 34 w 343"/>
                  <a:gd name="T47" fmla="*/ 161 h 618"/>
                  <a:gd name="T48" fmla="*/ 21 w 343"/>
                  <a:gd name="T49" fmla="*/ 130 h 618"/>
                  <a:gd name="T50" fmla="*/ 8 w 343"/>
                  <a:gd name="T51" fmla="*/ 104 h 618"/>
                  <a:gd name="T52" fmla="*/ 0 w 343"/>
                  <a:gd name="T53" fmla="*/ 76 h 618"/>
                  <a:gd name="T54" fmla="*/ 6 w 343"/>
                  <a:gd name="T55" fmla="*/ 61 h 618"/>
                  <a:gd name="T56" fmla="*/ 18 w 343"/>
                  <a:gd name="T57" fmla="*/ 76 h 618"/>
                  <a:gd name="T58" fmla="*/ 27 w 343"/>
                  <a:gd name="T59" fmla="*/ 96 h 618"/>
                  <a:gd name="T60" fmla="*/ 34 w 343"/>
                  <a:gd name="T61" fmla="*/ 56 h 618"/>
                  <a:gd name="T62" fmla="*/ 34 w 343"/>
                  <a:gd name="T63" fmla="*/ 11 h 6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3"/>
                  <a:gd name="T97" fmla="*/ 0 h 618"/>
                  <a:gd name="T98" fmla="*/ 343 w 343"/>
                  <a:gd name="T99" fmla="*/ 618 h 6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3" h="618">
                    <a:moveTo>
                      <a:pt x="166" y="0"/>
                    </a:moveTo>
                    <a:lnTo>
                      <a:pt x="160" y="46"/>
                    </a:lnTo>
                    <a:lnTo>
                      <a:pt x="153" y="86"/>
                    </a:lnTo>
                    <a:lnTo>
                      <a:pt x="152" y="114"/>
                    </a:lnTo>
                    <a:lnTo>
                      <a:pt x="156" y="141"/>
                    </a:lnTo>
                    <a:lnTo>
                      <a:pt x="169" y="159"/>
                    </a:lnTo>
                    <a:lnTo>
                      <a:pt x="205" y="166"/>
                    </a:lnTo>
                    <a:lnTo>
                      <a:pt x="230" y="166"/>
                    </a:lnTo>
                    <a:lnTo>
                      <a:pt x="253" y="184"/>
                    </a:lnTo>
                    <a:lnTo>
                      <a:pt x="253" y="238"/>
                    </a:lnTo>
                    <a:lnTo>
                      <a:pt x="237" y="309"/>
                    </a:lnTo>
                    <a:lnTo>
                      <a:pt x="223" y="340"/>
                    </a:lnTo>
                    <a:lnTo>
                      <a:pt x="229" y="352"/>
                    </a:lnTo>
                    <a:lnTo>
                      <a:pt x="242" y="360"/>
                    </a:lnTo>
                    <a:lnTo>
                      <a:pt x="254" y="361"/>
                    </a:lnTo>
                    <a:lnTo>
                      <a:pt x="269" y="360"/>
                    </a:lnTo>
                    <a:lnTo>
                      <a:pt x="277" y="352"/>
                    </a:lnTo>
                    <a:lnTo>
                      <a:pt x="290" y="348"/>
                    </a:lnTo>
                    <a:lnTo>
                      <a:pt x="293" y="356"/>
                    </a:lnTo>
                    <a:lnTo>
                      <a:pt x="271" y="368"/>
                    </a:lnTo>
                    <a:lnTo>
                      <a:pt x="249" y="384"/>
                    </a:lnTo>
                    <a:lnTo>
                      <a:pt x="225" y="383"/>
                    </a:lnTo>
                    <a:lnTo>
                      <a:pt x="214" y="364"/>
                    </a:lnTo>
                    <a:lnTo>
                      <a:pt x="210" y="351"/>
                    </a:lnTo>
                    <a:lnTo>
                      <a:pt x="217" y="336"/>
                    </a:lnTo>
                    <a:lnTo>
                      <a:pt x="225" y="291"/>
                    </a:lnTo>
                    <a:lnTo>
                      <a:pt x="221" y="244"/>
                    </a:lnTo>
                    <a:lnTo>
                      <a:pt x="197" y="240"/>
                    </a:lnTo>
                    <a:lnTo>
                      <a:pt x="177" y="244"/>
                    </a:lnTo>
                    <a:lnTo>
                      <a:pt x="158" y="250"/>
                    </a:lnTo>
                    <a:lnTo>
                      <a:pt x="137" y="266"/>
                    </a:lnTo>
                    <a:lnTo>
                      <a:pt x="144" y="307"/>
                    </a:lnTo>
                    <a:lnTo>
                      <a:pt x="149" y="344"/>
                    </a:lnTo>
                    <a:lnTo>
                      <a:pt x="146" y="376"/>
                    </a:lnTo>
                    <a:lnTo>
                      <a:pt x="142" y="403"/>
                    </a:lnTo>
                    <a:lnTo>
                      <a:pt x="148" y="447"/>
                    </a:lnTo>
                    <a:lnTo>
                      <a:pt x="162" y="479"/>
                    </a:lnTo>
                    <a:lnTo>
                      <a:pt x="177" y="501"/>
                    </a:lnTo>
                    <a:lnTo>
                      <a:pt x="201" y="518"/>
                    </a:lnTo>
                    <a:lnTo>
                      <a:pt x="242" y="531"/>
                    </a:lnTo>
                    <a:lnTo>
                      <a:pt x="291" y="527"/>
                    </a:lnTo>
                    <a:lnTo>
                      <a:pt x="343" y="511"/>
                    </a:lnTo>
                    <a:lnTo>
                      <a:pt x="259" y="547"/>
                    </a:lnTo>
                    <a:lnTo>
                      <a:pt x="257" y="587"/>
                    </a:lnTo>
                    <a:lnTo>
                      <a:pt x="239" y="618"/>
                    </a:lnTo>
                    <a:lnTo>
                      <a:pt x="169" y="591"/>
                    </a:lnTo>
                    <a:lnTo>
                      <a:pt x="97" y="563"/>
                    </a:lnTo>
                    <a:lnTo>
                      <a:pt x="101" y="483"/>
                    </a:lnTo>
                    <a:lnTo>
                      <a:pt x="81" y="451"/>
                    </a:lnTo>
                    <a:lnTo>
                      <a:pt x="64" y="391"/>
                    </a:lnTo>
                    <a:lnTo>
                      <a:pt x="58" y="351"/>
                    </a:lnTo>
                    <a:lnTo>
                      <a:pt x="25" y="311"/>
                    </a:lnTo>
                    <a:lnTo>
                      <a:pt x="8" y="272"/>
                    </a:lnTo>
                    <a:lnTo>
                      <a:pt x="0" y="228"/>
                    </a:lnTo>
                    <a:lnTo>
                      <a:pt x="4" y="190"/>
                    </a:lnTo>
                    <a:lnTo>
                      <a:pt x="18" y="182"/>
                    </a:lnTo>
                    <a:lnTo>
                      <a:pt x="33" y="188"/>
                    </a:lnTo>
                    <a:lnTo>
                      <a:pt x="53" y="228"/>
                    </a:lnTo>
                    <a:lnTo>
                      <a:pt x="61" y="276"/>
                    </a:lnTo>
                    <a:lnTo>
                      <a:pt x="80" y="287"/>
                    </a:lnTo>
                    <a:lnTo>
                      <a:pt x="82" y="224"/>
                    </a:lnTo>
                    <a:lnTo>
                      <a:pt x="100" y="169"/>
                    </a:lnTo>
                    <a:lnTo>
                      <a:pt x="88" y="54"/>
                    </a:lnTo>
                    <a:lnTo>
                      <a:pt x="100" y="32"/>
                    </a:lnTo>
                    <a:lnTo>
                      <a:pt x="166"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20507" name="Freeform 96"/>
              <p:cNvSpPr>
                <a:spLocks/>
              </p:cNvSpPr>
              <p:nvPr/>
            </p:nvSpPr>
            <p:spPr bwMode="auto">
              <a:xfrm>
                <a:off x="4755" y="2961"/>
                <a:ext cx="36" cy="26"/>
              </a:xfrm>
              <a:custGeom>
                <a:avLst/>
                <a:gdLst>
                  <a:gd name="T0" fmla="*/ 4 w 107"/>
                  <a:gd name="T1" fmla="*/ 4 h 79"/>
                  <a:gd name="T2" fmla="*/ 12 w 107"/>
                  <a:gd name="T3" fmla="*/ 0 h 79"/>
                  <a:gd name="T4" fmla="*/ 29 w 107"/>
                  <a:gd name="T5" fmla="*/ 0 h 79"/>
                  <a:gd name="T6" fmla="*/ 36 w 107"/>
                  <a:gd name="T7" fmla="*/ 5 h 79"/>
                  <a:gd name="T8" fmla="*/ 31 w 107"/>
                  <a:gd name="T9" fmla="*/ 6 h 79"/>
                  <a:gd name="T10" fmla="*/ 28 w 107"/>
                  <a:gd name="T11" fmla="*/ 15 h 79"/>
                  <a:gd name="T12" fmla="*/ 16 w 107"/>
                  <a:gd name="T13" fmla="*/ 17 h 79"/>
                  <a:gd name="T14" fmla="*/ 10 w 107"/>
                  <a:gd name="T15" fmla="*/ 17 h 79"/>
                  <a:gd name="T16" fmla="*/ 13 w 107"/>
                  <a:gd name="T17" fmla="*/ 26 h 79"/>
                  <a:gd name="T18" fmla="*/ 4 w 107"/>
                  <a:gd name="T19" fmla="*/ 20 h 79"/>
                  <a:gd name="T20" fmla="*/ 0 w 107"/>
                  <a:gd name="T21" fmla="*/ 12 h 79"/>
                  <a:gd name="T22" fmla="*/ 4 w 107"/>
                  <a:gd name="T23" fmla="*/ 4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7"/>
                  <a:gd name="T37" fmla="*/ 0 h 79"/>
                  <a:gd name="T38" fmla="*/ 107 w 107"/>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7" h="79">
                    <a:moveTo>
                      <a:pt x="12" y="12"/>
                    </a:moveTo>
                    <a:lnTo>
                      <a:pt x="37" y="0"/>
                    </a:lnTo>
                    <a:lnTo>
                      <a:pt x="85" y="1"/>
                    </a:lnTo>
                    <a:lnTo>
                      <a:pt x="107" y="16"/>
                    </a:lnTo>
                    <a:lnTo>
                      <a:pt x="91" y="17"/>
                    </a:lnTo>
                    <a:lnTo>
                      <a:pt x="84" y="47"/>
                    </a:lnTo>
                    <a:lnTo>
                      <a:pt x="47" y="53"/>
                    </a:lnTo>
                    <a:lnTo>
                      <a:pt x="29" y="53"/>
                    </a:lnTo>
                    <a:lnTo>
                      <a:pt x="40" y="79"/>
                    </a:lnTo>
                    <a:lnTo>
                      <a:pt x="13" y="61"/>
                    </a:lnTo>
                    <a:lnTo>
                      <a:pt x="0" y="35"/>
                    </a:lnTo>
                    <a:lnTo>
                      <a:pt x="12" y="12"/>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20508" name="Freeform 97"/>
              <p:cNvSpPr>
                <a:spLocks/>
              </p:cNvSpPr>
              <p:nvPr/>
            </p:nvSpPr>
            <p:spPr bwMode="auto">
              <a:xfrm>
                <a:off x="4727" y="3044"/>
                <a:ext cx="43" cy="7"/>
              </a:xfrm>
              <a:custGeom>
                <a:avLst/>
                <a:gdLst>
                  <a:gd name="T0" fmla="*/ 1 w 128"/>
                  <a:gd name="T1" fmla="*/ 3 h 22"/>
                  <a:gd name="T2" fmla="*/ 5 w 128"/>
                  <a:gd name="T3" fmla="*/ 3 h 22"/>
                  <a:gd name="T4" fmla="*/ 14 w 128"/>
                  <a:gd name="T5" fmla="*/ 0 h 22"/>
                  <a:gd name="T6" fmla="*/ 19 w 128"/>
                  <a:gd name="T7" fmla="*/ 1 h 22"/>
                  <a:gd name="T8" fmla="*/ 25 w 128"/>
                  <a:gd name="T9" fmla="*/ 0 h 22"/>
                  <a:gd name="T10" fmla="*/ 35 w 128"/>
                  <a:gd name="T11" fmla="*/ 2 h 22"/>
                  <a:gd name="T12" fmla="*/ 42 w 128"/>
                  <a:gd name="T13" fmla="*/ 1 h 22"/>
                  <a:gd name="T14" fmla="*/ 43 w 128"/>
                  <a:gd name="T15" fmla="*/ 5 h 22"/>
                  <a:gd name="T16" fmla="*/ 35 w 128"/>
                  <a:gd name="T17" fmla="*/ 3 h 22"/>
                  <a:gd name="T18" fmla="*/ 28 w 128"/>
                  <a:gd name="T19" fmla="*/ 3 h 22"/>
                  <a:gd name="T20" fmla="*/ 20 w 128"/>
                  <a:gd name="T21" fmla="*/ 3 h 22"/>
                  <a:gd name="T22" fmla="*/ 14 w 128"/>
                  <a:gd name="T23" fmla="*/ 3 h 22"/>
                  <a:gd name="T24" fmla="*/ 5 w 128"/>
                  <a:gd name="T25" fmla="*/ 4 h 22"/>
                  <a:gd name="T26" fmla="*/ 0 w 128"/>
                  <a:gd name="T27" fmla="*/ 7 h 22"/>
                  <a:gd name="T28" fmla="*/ 1 w 128"/>
                  <a:gd name="T29" fmla="*/ 3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
                  <a:gd name="T46" fmla="*/ 0 h 22"/>
                  <a:gd name="T47" fmla="*/ 128 w 128"/>
                  <a:gd name="T48" fmla="*/ 22 h 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 h="22">
                    <a:moveTo>
                      <a:pt x="3" y="8"/>
                    </a:moveTo>
                    <a:lnTo>
                      <a:pt x="15" y="9"/>
                    </a:lnTo>
                    <a:lnTo>
                      <a:pt x="41" y="1"/>
                    </a:lnTo>
                    <a:lnTo>
                      <a:pt x="57" y="4"/>
                    </a:lnTo>
                    <a:lnTo>
                      <a:pt x="73" y="0"/>
                    </a:lnTo>
                    <a:lnTo>
                      <a:pt x="104" y="5"/>
                    </a:lnTo>
                    <a:lnTo>
                      <a:pt x="125" y="2"/>
                    </a:lnTo>
                    <a:lnTo>
                      <a:pt x="128" y="17"/>
                    </a:lnTo>
                    <a:lnTo>
                      <a:pt x="103" y="9"/>
                    </a:lnTo>
                    <a:lnTo>
                      <a:pt x="84" y="8"/>
                    </a:lnTo>
                    <a:lnTo>
                      <a:pt x="60" y="10"/>
                    </a:lnTo>
                    <a:lnTo>
                      <a:pt x="43" y="8"/>
                    </a:lnTo>
                    <a:lnTo>
                      <a:pt x="15" y="14"/>
                    </a:lnTo>
                    <a:lnTo>
                      <a:pt x="0" y="22"/>
                    </a:lnTo>
                    <a:lnTo>
                      <a:pt x="3" y="8"/>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20509" name="Freeform 98"/>
              <p:cNvSpPr>
                <a:spLocks/>
              </p:cNvSpPr>
              <p:nvPr/>
            </p:nvSpPr>
            <p:spPr bwMode="auto">
              <a:xfrm>
                <a:off x="4733" y="3055"/>
                <a:ext cx="26" cy="8"/>
              </a:xfrm>
              <a:custGeom>
                <a:avLst/>
                <a:gdLst>
                  <a:gd name="T0" fmla="*/ 26 w 78"/>
                  <a:gd name="T1" fmla="*/ 0 h 24"/>
                  <a:gd name="T2" fmla="*/ 16 w 78"/>
                  <a:gd name="T3" fmla="*/ 1 h 24"/>
                  <a:gd name="T4" fmla="*/ 5 w 78"/>
                  <a:gd name="T5" fmla="*/ 1 h 24"/>
                  <a:gd name="T6" fmla="*/ 0 w 78"/>
                  <a:gd name="T7" fmla="*/ 1 h 24"/>
                  <a:gd name="T8" fmla="*/ 0 w 78"/>
                  <a:gd name="T9" fmla="*/ 6 h 24"/>
                  <a:gd name="T10" fmla="*/ 3 w 78"/>
                  <a:gd name="T11" fmla="*/ 8 h 24"/>
                  <a:gd name="T12" fmla="*/ 11 w 78"/>
                  <a:gd name="T13" fmla="*/ 5 h 24"/>
                  <a:gd name="T14" fmla="*/ 18 w 78"/>
                  <a:gd name="T15" fmla="*/ 4 h 24"/>
                  <a:gd name="T16" fmla="*/ 26 w 78"/>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24"/>
                  <a:gd name="T29" fmla="*/ 78 w 78"/>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24">
                    <a:moveTo>
                      <a:pt x="78" y="0"/>
                    </a:moveTo>
                    <a:lnTo>
                      <a:pt x="47" y="4"/>
                    </a:lnTo>
                    <a:lnTo>
                      <a:pt x="15" y="2"/>
                    </a:lnTo>
                    <a:lnTo>
                      <a:pt x="0" y="2"/>
                    </a:lnTo>
                    <a:lnTo>
                      <a:pt x="0" y="18"/>
                    </a:lnTo>
                    <a:lnTo>
                      <a:pt x="8" y="24"/>
                    </a:lnTo>
                    <a:lnTo>
                      <a:pt x="34" y="16"/>
                    </a:lnTo>
                    <a:lnTo>
                      <a:pt x="55" y="12"/>
                    </a:lnTo>
                    <a:lnTo>
                      <a:pt x="78"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20510" name="Freeform 99"/>
              <p:cNvSpPr>
                <a:spLocks/>
              </p:cNvSpPr>
              <p:nvPr/>
            </p:nvSpPr>
            <p:spPr bwMode="auto">
              <a:xfrm>
                <a:off x="4747" y="3032"/>
                <a:ext cx="3" cy="9"/>
              </a:xfrm>
              <a:custGeom>
                <a:avLst/>
                <a:gdLst>
                  <a:gd name="T0" fmla="*/ 2 w 7"/>
                  <a:gd name="T1" fmla="*/ 0 h 26"/>
                  <a:gd name="T2" fmla="*/ 2 w 7"/>
                  <a:gd name="T3" fmla="*/ 6 h 26"/>
                  <a:gd name="T4" fmla="*/ 3 w 7"/>
                  <a:gd name="T5" fmla="*/ 8 h 26"/>
                  <a:gd name="T6" fmla="*/ 0 w 7"/>
                  <a:gd name="T7" fmla="*/ 9 h 26"/>
                  <a:gd name="T8" fmla="*/ 0 w 7"/>
                  <a:gd name="T9" fmla="*/ 6 h 26"/>
                  <a:gd name="T10" fmla="*/ 2 w 7"/>
                  <a:gd name="T11" fmla="*/ 0 h 26"/>
                  <a:gd name="T12" fmla="*/ 0 60000 65536"/>
                  <a:gd name="T13" fmla="*/ 0 60000 65536"/>
                  <a:gd name="T14" fmla="*/ 0 60000 65536"/>
                  <a:gd name="T15" fmla="*/ 0 60000 65536"/>
                  <a:gd name="T16" fmla="*/ 0 60000 65536"/>
                  <a:gd name="T17" fmla="*/ 0 60000 65536"/>
                  <a:gd name="T18" fmla="*/ 0 w 7"/>
                  <a:gd name="T19" fmla="*/ 0 h 26"/>
                  <a:gd name="T20" fmla="*/ 7 w 7"/>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7" h="26">
                    <a:moveTo>
                      <a:pt x="4" y="0"/>
                    </a:moveTo>
                    <a:lnTo>
                      <a:pt x="5" y="17"/>
                    </a:lnTo>
                    <a:lnTo>
                      <a:pt x="7" y="24"/>
                    </a:lnTo>
                    <a:lnTo>
                      <a:pt x="0" y="26"/>
                    </a:lnTo>
                    <a:lnTo>
                      <a:pt x="1" y="16"/>
                    </a:lnTo>
                    <a:lnTo>
                      <a:pt x="4"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20511" name="Freeform 100"/>
              <p:cNvSpPr>
                <a:spLocks/>
              </p:cNvSpPr>
              <p:nvPr/>
            </p:nvSpPr>
            <p:spPr bwMode="auto">
              <a:xfrm>
                <a:off x="4810" y="2980"/>
                <a:ext cx="8" cy="21"/>
              </a:xfrm>
              <a:custGeom>
                <a:avLst/>
                <a:gdLst>
                  <a:gd name="T0" fmla="*/ 3 w 22"/>
                  <a:gd name="T1" fmla="*/ 0 h 64"/>
                  <a:gd name="T2" fmla="*/ 0 w 22"/>
                  <a:gd name="T3" fmla="*/ 6 h 64"/>
                  <a:gd name="T4" fmla="*/ 3 w 22"/>
                  <a:gd name="T5" fmla="*/ 15 h 64"/>
                  <a:gd name="T6" fmla="*/ 2 w 22"/>
                  <a:gd name="T7" fmla="*/ 21 h 64"/>
                  <a:gd name="T8" fmla="*/ 8 w 22"/>
                  <a:gd name="T9" fmla="*/ 12 h 64"/>
                  <a:gd name="T10" fmla="*/ 3 w 22"/>
                  <a:gd name="T11" fmla="*/ 0 h 64"/>
                  <a:gd name="T12" fmla="*/ 0 60000 65536"/>
                  <a:gd name="T13" fmla="*/ 0 60000 65536"/>
                  <a:gd name="T14" fmla="*/ 0 60000 65536"/>
                  <a:gd name="T15" fmla="*/ 0 60000 65536"/>
                  <a:gd name="T16" fmla="*/ 0 60000 65536"/>
                  <a:gd name="T17" fmla="*/ 0 60000 65536"/>
                  <a:gd name="T18" fmla="*/ 0 w 22"/>
                  <a:gd name="T19" fmla="*/ 0 h 64"/>
                  <a:gd name="T20" fmla="*/ 22 w 22"/>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22" h="64">
                    <a:moveTo>
                      <a:pt x="8" y="0"/>
                    </a:moveTo>
                    <a:lnTo>
                      <a:pt x="0" y="17"/>
                    </a:lnTo>
                    <a:lnTo>
                      <a:pt x="7" y="45"/>
                    </a:lnTo>
                    <a:lnTo>
                      <a:pt x="6" y="64"/>
                    </a:lnTo>
                    <a:lnTo>
                      <a:pt x="22" y="36"/>
                    </a:lnTo>
                    <a:lnTo>
                      <a:pt x="8"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grpSp>
        <p:grpSp>
          <p:nvGrpSpPr>
            <p:cNvPr id="20489" name="Group 101"/>
            <p:cNvGrpSpPr>
              <a:grpSpLocks/>
            </p:cNvGrpSpPr>
            <p:nvPr/>
          </p:nvGrpSpPr>
          <p:grpSpPr bwMode="auto">
            <a:xfrm>
              <a:off x="4360" y="2998"/>
              <a:ext cx="101" cy="219"/>
              <a:chOff x="4360" y="2998"/>
              <a:chExt cx="101" cy="219"/>
            </a:xfrm>
          </p:grpSpPr>
          <p:grpSp>
            <p:nvGrpSpPr>
              <p:cNvPr id="20490" name="Group 102"/>
              <p:cNvGrpSpPr>
                <a:grpSpLocks/>
              </p:cNvGrpSpPr>
              <p:nvPr/>
            </p:nvGrpSpPr>
            <p:grpSpPr bwMode="auto">
              <a:xfrm>
                <a:off x="4360" y="2998"/>
                <a:ext cx="99" cy="191"/>
                <a:chOff x="4360" y="2998"/>
                <a:chExt cx="99" cy="191"/>
              </a:xfrm>
            </p:grpSpPr>
            <p:sp>
              <p:nvSpPr>
                <p:cNvPr id="20494" name="Freeform 103"/>
                <p:cNvSpPr>
                  <a:spLocks/>
                </p:cNvSpPr>
                <p:nvPr/>
              </p:nvSpPr>
              <p:spPr bwMode="auto">
                <a:xfrm>
                  <a:off x="4360" y="2998"/>
                  <a:ext cx="99" cy="191"/>
                </a:xfrm>
                <a:custGeom>
                  <a:avLst/>
                  <a:gdLst>
                    <a:gd name="T0" fmla="*/ 67 w 299"/>
                    <a:gd name="T1" fmla="*/ 62 h 573"/>
                    <a:gd name="T2" fmla="*/ 56 w 299"/>
                    <a:gd name="T3" fmla="*/ 46 h 573"/>
                    <a:gd name="T4" fmla="*/ 50 w 299"/>
                    <a:gd name="T5" fmla="*/ 34 h 573"/>
                    <a:gd name="T6" fmla="*/ 45 w 299"/>
                    <a:gd name="T7" fmla="*/ 21 h 573"/>
                    <a:gd name="T8" fmla="*/ 37 w 299"/>
                    <a:gd name="T9" fmla="*/ 9 h 573"/>
                    <a:gd name="T10" fmla="*/ 33 w 299"/>
                    <a:gd name="T11" fmla="*/ 3 h 573"/>
                    <a:gd name="T12" fmla="*/ 27 w 299"/>
                    <a:gd name="T13" fmla="*/ 0 h 573"/>
                    <a:gd name="T14" fmla="*/ 23 w 299"/>
                    <a:gd name="T15" fmla="*/ 1 h 573"/>
                    <a:gd name="T16" fmla="*/ 21 w 299"/>
                    <a:gd name="T17" fmla="*/ 7 h 573"/>
                    <a:gd name="T18" fmla="*/ 21 w 299"/>
                    <a:gd name="T19" fmla="*/ 13 h 573"/>
                    <a:gd name="T20" fmla="*/ 26 w 299"/>
                    <a:gd name="T21" fmla="*/ 27 h 573"/>
                    <a:gd name="T22" fmla="*/ 32 w 299"/>
                    <a:gd name="T23" fmla="*/ 40 h 573"/>
                    <a:gd name="T24" fmla="*/ 37 w 299"/>
                    <a:gd name="T25" fmla="*/ 52 h 573"/>
                    <a:gd name="T26" fmla="*/ 41 w 299"/>
                    <a:gd name="T27" fmla="*/ 67 h 573"/>
                    <a:gd name="T28" fmla="*/ 31 w 299"/>
                    <a:gd name="T29" fmla="*/ 64 h 573"/>
                    <a:gd name="T30" fmla="*/ 23 w 299"/>
                    <a:gd name="T31" fmla="*/ 69 h 573"/>
                    <a:gd name="T32" fmla="*/ 23 w 299"/>
                    <a:gd name="T33" fmla="*/ 81 h 573"/>
                    <a:gd name="T34" fmla="*/ 17 w 299"/>
                    <a:gd name="T35" fmla="*/ 80 h 573"/>
                    <a:gd name="T36" fmla="*/ 10 w 299"/>
                    <a:gd name="T37" fmla="*/ 86 h 573"/>
                    <a:gd name="T38" fmla="*/ 11 w 299"/>
                    <a:gd name="T39" fmla="*/ 95 h 573"/>
                    <a:gd name="T40" fmla="*/ 5 w 299"/>
                    <a:gd name="T41" fmla="*/ 97 h 573"/>
                    <a:gd name="T42" fmla="*/ 0 w 299"/>
                    <a:gd name="T43" fmla="*/ 105 h 573"/>
                    <a:gd name="T44" fmla="*/ 1 w 299"/>
                    <a:gd name="T45" fmla="*/ 116 h 573"/>
                    <a:gd name="T46" fmla="*/ 1 w 299"/>
                    <a:gd name="T47" fmla="*/ 127 h 573"/>
                    <a:gd name="T48" fmla="*/ 8 w 299"/>
                    <a:gd name="T49" fmla="*/ 148 h 573"/>
                    <a:gd name="T50" fmla="*/ 17 w 299"/>
                    <a:gd name="T51" fmla="*/ 164 h 573"/>
                    <a:gd name="T52" fmla="*/ 26 w 299"/>
                    <a:gd name="T53" fmla="*/ 170 h 573"/>
                    <a:gd name="T54" fmla="*/ 33 w 299"/>
                    <a:gd name="T55" fmla="*/ 174 h 573"/>
                    <a:gd name="T56" fmla="*/ 47 w 299"/>
                    <a:gd name="T57" fmla="*/ 191 h 573"/>
                    <a:gd name="T58" fmla="*/ 94 w 299"/>
                    <a:gd name="T59" fmla="*/ 173 h 573"/>
                    <a:gd name="T60" fmla="*/ 88 w 299"/>
                    <a:gd name="T61" fmla="*/ 153 h 573"/>
                    <a:gd name="T62" fmla="*/ 93 w 299"/>
                    <a:gd name="T63" fmla="*/ 140 h 573"/>
                    <a:gd name="T64" fmla="*/ 95 w 299"/>
                    <a:gd name="T65" fmla="*/ 123 h 573"/>
                    <a:gd name="T66" fmla="*/ 99 w 299"/>
                    <a:gd name="T67" fmla="*/ 104 h 573"/>
                    <a:gd name="T68" fmla="*/ 96 w 299"/>
                    <a:gd name="T69" fmla="*/ 90 h 573"/>
                    <a:gd name="T70" fmla="*/ 88 w 299"/>
                    <a:gd name="T71" fmla="*/ 87 h 573"/>
                    <a:gd name="T72" fmla="*/ 79 w 299"/>
                    <a:gd name="T73" fmla="*/ 78 h 573"/>
                    <a:gd name="T74" fmla="*/ 67 w 299"/>
                    <a:gd name="T75" fmla="*/ 62 h 5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99"/>
                    <a:gd name="T115" fmla="*/ 0 h 573"/>
                    <a:gd name="T116" fmla="*/ 299 w 299"/>
                    <a:gd name="T117" fmla="*/ 573 h 5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99" h="573">
                      <a:moveTo>
                        <a:pt x="203" y="185"/>
                      </a:moveTo>
                      <a:lnTo>
                        <a:pt x="169" y="137"/>
                      </a:lnTo>
                      <a:lnTo>
                        <a:pt x="152" y="101"/>
                      </a:lnTo>
                      <a:lnTo>
                        <a:pt x="136" y="64"/>
                      </a:lnTo>
                      <a:lnTo>
                        <a:pt x="112" y="26"/>
                      </a:lnTo>
                      <a:lnTo>
                        <a:pt x="101" y="8"/>
                      </a:lnTo>
                      <a:lnTo>
                        <a:pt x="82" y="0"/>
                      </a:lnTo>
                      <a:lnTo>
                        <a:pt x="68" y="3"/>
                      </a:lnTo>
                      <a:lnTo>
                        <a:pt x="62" y="20"/>
                      </a:lnTo>
                      <a:lnTo>
                        <a:pt x="62" y="39"/>
                      </a:lnTo>
                      <a:lnTo>
                        <a:pt x="80" y="80"/>
                      </a:lnTo>
                      <a:lnTo>
                        <a:pt x="96" y="119"/>
                      </a:lnTo>
                      <a:lnTo>
                        <a:pt x="113" y="155"/>
                      </a:lnTo>
                      <a:lnTo>
                        <a:pt x="124" y="200"/>
                      </a:lnTo>
                      <a:lnTo>
                        <a:pt x="93" y="191"/>
                      </a:lnTo>
                      <a:lnTo>
                        <a:pt x="70" y="208"/>
                      </a:lnTo>
                      <a:lnTo>
                        <a:pt x="70" y="244"/>
                      </a:lnTo>
                      <a:lnTo>
                        <a:pt x="50" y="240"/>
                      </a:lnTo>
                      <a:lnTo>
                        <a:pt x="30" y="257"/>
                      </a:lnTo>
                      <a:lnTo>
                        <a:pt x="32" y="284"/>
                      </a:lnTo>
                      <a:lnTo>
                        <a:pt x="14" y="292"/>
                      </a:lnTo>
                      <a:lnTo>
                        <a:pt x="0" y="316"/>
                      </a:lnTo>
                      <a:lnTo>
                        <a:pt x="4" y="348"/>
                      </a:lnTo>
                      <a:lnTo>
                        <a:pt x="2" y="381"/>
                      </a:lnTo>
                      <a:lnTo>
                        <a:pt x="24" y="444"/>
                      </a:lnTo>
                      <a:lnTo>
                        <a:pt x="51" y="491"/>
                      </a:lnTo>
                      <a:lnTo>
                        <a:pt x="80" y="510"/>
                      </a:lnTo>
                      <a:lnTo>
                        <a:pt x="100" y="521"/>
                      </a:lnTo>
                      <a:lnTo>
                        <a:pt x="143" y="573"/>
                      </a:lnTo>
                      <a:lnTo>
                        <a:pt x="285" y="518"/>
                      </a:lnTo>
                      <a:lnTo>
                        <a:pt x="265" y="459"/>
                      </a:lnTo>
                      <a:lnTo>
                        <a:pt x="281" y="419"/>
                      </a:lnTo>
                      <a:lnTo>
                        <a:pt x="287" y="368"/>
                      </a:lnTo>
                      <a:lnTo>
                        <a:pt x="299" y="313"/>
                      </a:lnTo>
                      <a:lnTo>
                        <a:pt x="289" y="270"/>
                      </a:lnTo>
                      <a:lnTo>
                        <a:pt x="267" y="261"/>
                      </a:lnTo>
                      <a:lnTo>
                        <a:pt x="240" y="233"/>
                      </a:lnTo>
                      <a:lnTo>
                        <a:pt x="203" y="185"/>
                      </a:lnTo>
                      <a:close/>
                    </a:path>
                  </a:pathLst>
                </a:custGeom>
                <a:solidFill>
                  <a:srgbClr val="FFC080"/>
                </a:solidFill>
                <a:ln w="6350">
                  <a:solidFill>
                    <a:srgbClr val="603000"/>
                  </a:solidFill>
                  <a:round/>
                  <a:headEnd/>
                  <a:tailEnd/>
                </a:ln>
              </p:spPr>
              <p:txBody>
                <a:bodyPr/>
                <a:lstStyle/>
                <a:p>
                  <a:endParaRPr lang="es-SV"/>
                </a:p>
              </p:txBody>
            </p:sp>
            <p:sp>
              <p:nvSpPr>
                <p:cNvPr id="20495" name="Freeform 104"/>
                <p:cNvSpPr>
                  <a:spLocks/>
                </p:cNvSpPr>
                <p:nvPr/>
              </p:nvSpPr>
              <p:spPr bwMode="auto">
                <a:xfrm>
                  <a:off x="4389" y="3069"/>
                  <a:ext cx="59" cy="41"/>
                </a:xfrm>
                <a:custGeom>
                  <a:avLst/>
                  <a:gdLst>
                    <a:gd name="T0" fmla="*/ 59 w 175"/>
                    <a:gd name="T1" fmla="*/ 18 h 122"/>
                    <a:gd name="T2" fmla="*/ 42 w 175"/>
                    <a:gd name="T3" fmla="*/ 9 h 122"/>
                    <a:gd name="T4" fmla="*/ 34 w 175"/>
                    <a:gd name="T5" fmla="*/ 3 h 122"/>
                    <a:gd name="T6" fmla="*/ 26 w 175"/>
                    <a:gd name="T7" fmla="*/ 2 h 122"/>
                    <a:gd name="T8" fmla="*/ 22 w 175"/>
                    <a:gd name="T9" fmla="*/ 6 h 122"/>
                    <a:gd name="T10" fmla="*/ 14 w 175"/>
                    <a:gd name="T11" fmla="*/ 9 h 122"/>
                    <a:gd name="T12" fmla="*/ 1 w 175"/>
                    <a:gd name="T13" fmla="*/ 11 h 122"/>
                    <a:gd name="T14" fmla="*/ 2 w 175"/>
                    <a:gd name="T15" fmla="*/ 18 h 122"/>
                    <a:gd name="T16" fmla="*/ 12 w 175"/>
                    <a:gd name="T17" fmla="*/ 24 h 122"/>
                    <a:gd name="T18" fmla="*/ 26 w 175"/>
                    <a:gd name="T19" fmla="*/ 24 h 122"/>
                    <a:gd name="T20" fmla="*/ 33 w 175"/>
                    <a:gd name="T21" fmla="*/ 25 h 122"/>
                    <a:gd name="T22" fmla="*/ 44 w 175"/>
                    <a:gd name="T23" fmla="*/ 32 h 122"/>
                    <a:gd name="T24" fmla="*/ 46 w 175"/>
                    <a:gd name="T25" fmla="*/ 41 h 122"/>
                    <a:gd name="T26" fmla="*/ 41 w 175"/>
                    <a:gd name="T27" fmla="*/ 34 h 122"/>
                    <a:gd name="T28" fmla="*/ 31 w 175"/>
                    <a:gd name="T29" fmla="*/ 26 h 122"/>
                    <a:gd name="T30" fmla="*/ 20 w 175"/>
                    <a:gd name="T31" fmla="*/ 26 h 122"/>
                    <a:gd name="T32" fmla="*/ 13 w 175"/>
                    <a:gd name="T33" fmla="*/ 26 h 122"/>
                    <a:gd name="T34" fmla="*/ 8 w 175"/>
                    <a:gd name="T35" fmla="*/ 25 h 122"/>
                    <a:gd name="T36" fmla="*/ 4 w 175"/>
                    <a:gd name="T37" fmla="*/ 22 h 122"/>
                    <a:gd name="T38" fmla="*/ 1 w 175"/>
                    <a:gd name="T39" fmla="*/ 19 h 122"/>
                    <a:gd name="T40" fmla="*/ 0 w 175"/>
                    <a:gd name="T41" fmla="*/ 14 h 122"/>
                    <a:gd name="T42" fmla="*/ 0 w 175"/>
                    <a:gd name="T43" fmla="*/ 10 h 122"/>
                    <a:gd name="T44" fmla="*/ 3 w 175"/>
                    <a:gd name="T45" fmla="*/ 9 h 122"/>
                    <a:gd name="T46" fmla="*/ 10 w 175"/>
                    <a:gd name="T47" fmla="*/ 8 h 122"/>
                    <a:gd name="T48" fmla="*/ 15 w 175"/>
                    <a:gd name="T49" fmla="*/ 7 h 122"/>
                    <a:gd name="T50" fmla="*/ 21 w 175"/>
                    <a:gd name="T51" fmla="*/ 4 h 122"/>
                    <a:gd name="T52" fmla="*/ 24 w 175"/>
                    <a:gd name="T53" fmla="*/ 1 h 122"/>
                    <a:gd name="T54" fmla="*/ 28 w 175"/>
                    <a:gd name="T55" fmla="*/ 0 h 122"/>
                    <a:gd name="T56" fmla="*/ 34 w 175"/>
                    <a:gd name="T57" fmla="*/ 1 h 122"/>
                    <a:gd name="T58" fmla="*/ 40 w 175"/>
                    <a:gd name="T59" fmla="*/ 4 h 122"/>
                    <a:gd name="T60" fmla="*/ 44 w 175"/>
                    <a:gd name="T61" fmla="*/ 8 h 122"/>
                    <a:gd name="T62" fmla="*/ 49 w 175"/>
                    <a:gd name="T63" fmla="*/ 8 h 122"/>
                    <a:gd name="T64" fmla="*/ 59 w 175"/>
                    <a:gd name="T65" fmla="*/ 18 h 1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5"/>
                    <a:gd name="T100" fmla="*/ 0 h 122"/>
                    <a:gd name="T101" fmla="*/ 175 w 175"/>
                    <a:gd name="T102" fmla="*/ 122 h 1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5" h="122">
                      <a:moveTo>
                        <a:pt x="175" y="53"/>
                      </a:moveTo>
                      <a:lnTo>
                        <a:pt x="124" y="28"/>
                      </a:lnTo>
                      <a:lnTo>
                        <a:pt x="102" y="8"/>
                      </a:lnTo>
                      <a:lnTo>
                        <a:pt x="76" y="7"/>
                      </a:lnTo>
                      <a:lnTo>
                        <a:pt x="66" y="19"/>
                      </a:lnTo>
                      <a:lnTo>
                        <a:pt x="43" y="27"/>
                      </a:lnTo>
                      <a:lnTo>
                        <a:pt x="4" y="33"/>
                      </a:lnTo>
                      <a:lnTo>
                        <a:pt x="7" y="55"/>
                      </a:lnTo>
                      <a:lnTo>
                        <a:pt x="35" y="71"/>
                      </a:lnTo>
                      <a:lnTo>
                        <a:pt x="76" y="71"/>
                      </a:lnTo>
                      <a:lnTo>
                        <a:pt x="98" y="73"/>
                      </a:lnTo>
                      <a:lnTo>
                        <a:pt x="130" y="96"/>
                      </a:lnTo>
                      <a:lnTo>
                        <a:pt x="136" y="122"/>
                      </a:lnTo>
                      <a:lnTo>
                        <a:pt x="122" y="100"/>
                      </a:lnTo>
                      <a:lnTo>
                        <a:pt x="92" y="77"/>
                      </a:lnTo>
                      <a:lnTo>
                        <a:pt x="59" y="77"/>
                      </a:lnTo>
                      <a:lnTo>
                        <a:pt x="40" y="77"/>
                      </a:lnTo>
                      <a:lnTo>
                        <a:pt x="24" y="73"/>
                      </a:lnTo>
                      <a:lnTo>
                        <a:pt x="11" y="65"/>
                      </a:lnTo>
                      <a:lnTo>
                        <a:pt x="4" y="57"/>
                      </a:lnTo>
                      <a:lnTo>
                        <a:pt x="0" y="41"/>
                      </a:lnTo>
                      <a:lnTo>
                        <a:pt x="0" y="31"/>
                      </a:lnTo>
                      <a:lnTo>
                        <a:pt x="8" y="27"/>
                      </a:lnTo>
                      <a:lnTo>
                        <a:pt x="31" y="23"/>
                      </a:lnTo>
                      <a:lnTo>
                        <a:pt x="44" y="20"/>
                      </a:lnTo>
                      <a:lnTo>
                        <a:pt x="63" y="12"/>
                      </a:lnTo>
                      <a:lnTo>
                        <a:pt x="70" y="4"/>
                      </a:lnTo>
                      <a:lnTo>
                        <a:pt x="84" y="0"/>
                      </a:lnTo>
                      <a:lnTo>
                        <a:pt x="102" y="3"/>
                      </a:lnTo>
                      <a:lnTo>
                        <a:pt x="118" y="12"/>
                      </a:lnTo>
                      <a:lnTo>
                        <a:pt x="130" y="24"/>
                      </a:lnTo>
                      <a:lnTo>
                        <a:pt x="144" y="24"/>
                      </a:lnTo>
                      <a:lnTo>
                        <a:pt x="175" y="53"/>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20496" name="Freeform 105"/>
                <p:cNvSpPr>
                  <a:spLocks/>
                </p:cNvSpPr>
                <p:nvPr/>
              </p:nvSpPr>
              <p:spPr bwMode="auto">
                <a:xfrm>
                  <a:off x="4365" y="3094"/>
                  <a:ext cx="57" cy="45"/>
                </a:xfrm>
                <a:custGeom>
                  <a:avLst/>
                  <a:gdLst>
                    <a:gd name="T0" fmla="*/ 50 w 172"/>
                    <a:gd name="T1" fmla="*/ 0 h 134"/>
                    <a:gd name="T2" fmla="*/ 55 w 172"/>
                    <a:gd name="T3" fmla="*/ 9 h 134"/>
                    <a:gd name="T4" fmla="*/ 55 w 172"/>
                    <a:gd name="T5" fmla="*/ 16 h 134"/>
                    <a:gd name="T6" fmla="*/ 53 w 172"/>
                    <a:gd name="T7" fmla="*/ 23 h 134"/>
                    <a:gd name="T8" fmla="*/ 49 w 172"/>
                    <a:gd name="T9" fmla="*/ 24 h 134"/>
                    <a:gd name="T10" fmla="*/ 45 w 172"/>
                    <a:gd name="T11" fmla="*/ 23 h 134"/>
                    <a:gd name="T12" fmla="*/ 41 w 172"/>
                    <a:gd name="T13" fmla="*/ 21 h 134"/>
                    <a:gd name="T14" fmla="*/ 44 w 172"/>
                    <a:gd name="T15" fmla="*/ 29 h 134"/>
                    <a:gd name="T16" fmla="*/ 44 w 172"/>
                    <a:gd name="T17" fmla="*/ 33 h 134"/>
                    <a:gd name="T18" fmla="*/ 43 w 172"/>
                    <a:gd name="T19" fmla="*/ 37 h 134"/>
                    <a:gd name="T20" fmla="*/ 41 w 172"/>
                    <a:gd name="T21" fmla="*/ 39 h 134"/>
                    <a:gd name="T22" fmla="*/ 38 w 172"/>
                    <a:gd name="T23" fmla="*/ 39 h 134"/>
                    <a:gd name="T24" fmla="*/ 33 w 172"/>
                    <a:gd name="T25" fmla="*/ 37 h 134"/>
                    <a:gd name="T26" fmla="*/ 30 w 172"/>
                    <a:gd name="T27" fmla="*/ 35 h 134"/>
                    <a:gd name="T28" fmla="*/ 30 w 172"/>
                    <a:gd name="T29" fmla="*/ 40 h 134"/>
                    <a:gd name="T30" fmla="*/ 28 w 172"/>
                    <a:gd name="T31" fmla="*/ 43 h 134"/>
                    <a:gd name="T32" fmla="*/ 25 w 172"/>
                    <a:gd name="T33" fmla="*/ 43 h 134"/>
                    <a:gd name="T34" fmla="*/ 21 w 172"/>
                    <a:gd name="T35" fmla="*/ 41 h 134"/>
                    <a:gd name="T36" fmla="*/ 17 w 172"/>
                    <a:gd name="T37" fmla="*/ 39 h 134"/>
                    <a:gd name="T38" fmla="*/ 14 w 172"/>
                    <a:gd name="T39" fmla="*/ 31 h 134"/>
                    <a:gd name="T40" fmla="*/ 3 w 172"/>
                    <a:gd name="T41" fmla="*/ 23 h 134"/>
                    <a:gd name="T42" fmla="*/ 2 w 172"/>
                    <a:gd name="T43" fmla="*/ 21 h 134"/>
                    <a:gd name="T44" fmla="*/ 5 w 172"/>
                    <a:gd name="T45" fmla="*/ 27 h 134"/>
                    <a:gd name="T46" fmla="*/ 4 w 172"/>
                    <a:gd name="T47" fmla="*/ 29 h 134"/>
                    <a:gd name="T48" fmla="*/ 0 w 172"/>
                    <a:gd name="T49" fmla="*/ 30 h 134"/>
                    <a:gd name="T50" fmla="*/ 5 w 172"/>
                    <a:gd name="T51" fmla="*/ 31 h 134"/>
                    <a:gd name="T52" fmla="*/ 8 w 172"/>
                    <a:gd name="T53" fmla="*/ 31 h 134"/>
                    <a:gd name="T54" fmla="*/ 13 w 172"/>
                    <a:gd name="T55" fmla="*/ 32 h 134"/>
                    <a:gd name="T56" fmla="*/ 15 w 172"/>
                    <a:gd name="T57" fmla="*/ 38 h 134"/>
                    <a:gd name="T58" fmla="*/ 17 w 172"/>
                    <a:gd name="T59" fmla="*/ 41 h 134"/>
                    <a:gd name="T60" fmla="*/ 22 w 172"/>
                    <a:gd name="T61" fmla="*/ 43 h 134"/>
                    <a:gd name="T62" fmla="*/ 25 w 172"/>
                    <a:gd name="T63" fmla="*/ 45 h 134"/>
                    <a:gd name="T64" fmla="*/ 28 w 172"/>
                    <a:gd name="T65" fmla="*/ 44 h 134"/>
                    <a:gd name="T66" fmla="*/ 31 w 172"/>
                    <a:gd name="T67" fmla="*/ 42 h 134"/>
                    <a:gd name="T68" fmla="*/ 32 w 172"/>
                    <a:gd name="T69" fmla="*/ 38 h 134"/>
                    <a:gd name="T70" fmla="*/ 36 w 172"/>
                    <a:gd name="T71" fmla="*/ 40 h 134"/>
                    <a:gd name="T72" fmla="*/ 42 w 172"/>
                    <a:gd name="T73" fmla="*/ 40 h 134"/>
                    <a:gd name="T74" fmla="*/ 44 w 172"/>
                    <a:gd name="T75" fmla="*/ 38 h 134"/>
                    <a:gd name="T76" fmla="*/ 45 w 172"/>
                    <a:gd name="T77" fmla="*/ 34 h 134"/>
                    <a:gd name="T78" fmla="*/ 45 w 172"/>
                    <a:gd name="T79" fmla="*/ 31 h 134"/>
                    <a:gd name="T80" fmla="*/ 44 w 172"/>
                    <a:gd name="T81" fmla="*/ 28 h 134"/>
                    <a:gd name="T82" fmla="*/ 45 w 172"/>
                    <a:gd name="T83" fmla="*/ 25 h 134"/>
                    <a:gd name="T84" fmla="*/ 48 w 172"/>
                    <a:gd name="T85" fmla="*/ 25 h 134"/>
                    <a:gd name="T86" fmla="*/ 53 w 172"/>
                    <a:gd name="T87" fmla="*/ 25 h 134"/>
                    <a:gd name="T88" fmla="*/ 56 w 172"/>
                    <a:gd name="T89" fmla="*/ 21 h 134"/>
                    <a:gd name="T90" fmla="*/ 57 w 172"/>
                    <a:gd name="T91" fmla="*/ 16 h 134"/>
                    <a:gd name="T92" fmla="*/ 57 w 172"/>
                    <a:gd name="T93" fmla="*/ 11 h 134"/>
                    <a:gd name="T94" fmla="*/ 56 w 172"/>
                    <a:gd name="T95" fmla="*/ 6 h 134"/>
                    <a:gd name="T96" fmla="*/ 54 w 172"/>
                    <a:gd name="T97" fmla="*/ 1 h 134"/>
                    <a:gd name="T98" fmla="*/ 50 w 172"/>
                    <a:gd name="T99" fmla="*/ 0 h 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2"/>
                    <a:gd name="T151" fmla="*/ 0 h 134"/>
                    <a:gd name="T152" fmla="*/ 172 w 172"/>
                    <a:gd name="T153" fmla="*/ 134 h 1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2" h="134">
                      <a:moveTo>
                        <a:pt x="152" y="0"/>
                      </a:moveTo>
                      <a:lnTo>
                        <a:pt x="166" y="27"/>
                      </a:lnTo>
                      <a:lnTo>
                        <a:pt x="166" y="49"/>
                      </a:lnTo>
                      <a:lnTo>
                        <a:pt x="160" y="67"/>
                      </a:lnTo>
                      <a:lnTo>
                        <a:pt x="148" y="71"/>
                      </a:lnTo>
                      <a:lnTo>
                        <a:pt x="136" y="68"/>
                      </a:lnTo>
                      <a:lnTo>
                        <a:pt x="125" y="63"/>
                      </a:lnTo>
                      <a:lnTo>
                        <a:pt x="133" y="87"/>
                      </a:lnTo>
                      <a:lnTo>
                        <a:pt x="133" y="99"/>
                      </a:lnTo>
                      <a:lnTo>
                        <a:pt x="129" y="109"/>
                      </a:lnTo>
                      <a:lnTo>
                        <a:pt x="125" y="115"/>
                      </a:lnTo>
                      <a:lnTo>
                        <a:pt x="114" y="115"/>
                      </a:lnTo>
                      <a:lnTo>
                        <a:pt x="101" y="111"/>
                      </a:lnTo>
                      <a:lnTo>
                        <a:pt x="92" y="105"/>
                      </a:lnTo>
                      <a:lnTo>
                        <a:pt x="90" y="119"/>
                      </a:lnTo>
                      <a:lnTo>
                        <a:pt x="86" y="127"/>
                      </a:lnTo>
                      <a:lnTo>
                        <a:pt x="74" y="128"/>
                      </a:lnTo>
                      <a:lnTo>
                        <a:pt x="63" y="122"/>
                      </a:lnTo>
                      <a:lnTo>
                        <a:pt x="51" y="115"/>
                      </a:lnTo>
                      <a:lnTo>
                        <a:pt x="43" y="93"/>
                      </a:lnTo>
                      <a:lnTo>
                        <a:pt x="9" y="68"/>
                      </a:lnTo>
                      <a:lnTo>
                        <a:pt x="5" y="63"/>
                      </a:lnTo>
                      <a:lnTo>
                        <a:pt x="15" y="79"/>
                      </a:lnTo>
                      <a:lnTo>
                        <a:pt x="12" y="87"/>
                      </a:lnTo>
                      <a:lnTo>
                        <a:pt x="0" y="89"/>
                      </a:lnTo>
                      <a:lnTo>
                        <a:pt x="15" y="91"/>
                      </a:lnTo>
                      <a:lnTo>
                        <a:pt x="24" y="92"/>
                      </a:lnTo>
                      <a:lnTo>
                        <a:pt x="40" y="96"/>
                      </a:lnTo>
                      <a:lnTo>
                        <a:pt x="44" y="112"/>
                      </a:lnTo>
                      <a:lnTo>
                        <a:pt x="52" y="122"/>
                      </a:lnTo>
                      <a:lnTo>
                        <a:pt x="65" y="128"/>
                      </a:lnTo>
                      <a:lnTo>
                        <a:pt x="76" y="134"/>
                      </a:lnTo>
                      <a:lnTo>
                        <a:pt x="86" y="132"/>
                      </a:lnTo>
                      <a:lnTo>
                        <a:pt x="94" y="126"/>
                      </a:lnTo>
                      <a:lnTo>
                        <a:pt x="96" y="112"/>
                      </a:lnTo>
                      <a:lnTo>
                        <a:pt x="109" y="118"/>
                      </a:lnTo>
                      <a:lnTo>
                        <a:pt x="126" y="120"/>
                      </a:lnTo>
                      <a:lnTo>
                        <a:pt x="133" y="113"/>
                      </a:lnTo>
                      <a:lnTo>
                        <a:pt x="137" y="101"/>
                      </a:lnTo>
                      <a:lnTo>
                        <a:pt x="137" y="91"/>
                      </a:lnTo>
                      <a:lnTo>
                        <a:pt x="134" y="83"/>
                      </a:lnTo>
                      <a:lnTo>
                        <a:pt x="136" y="73"/>
                      </a:lnTo>
                      <a:lnTo>
                        <a:pt x="144" y="75"/>
                      </a:lnTo>
                      <a:lnTo>
                        <a:pt x="161" y="75"/>
                      </a:lnTo>
                      <a:lnTo>
                        <a:pt x="169" y="63"/>
                      </a:lnTo>
                      <a:lnTo>
                        <a:pt x="172" y="48"/>
                      </a:lnTo>
                      <a:lnTo>
                        <a:pt x="172" y="32"/>
                      </a:lnTo>
                      <a:lnTo>
                        <a:pt x="168" y="17"/>
                      </a:lnTo>
                      <a:lnTo>
                        <a:pt x="164" y="4"/>
                      </a:lnTo>
                      <a:lnTo>
                        <a:pt x="152"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20497" name="Freeform 106"/>
                <p:cNvSpPr>
                  <a:spLocks/>
                </p:cNvSpPr>
                <p:nvPr/>
              </p:nvSpPr>
              <p:spPr bwMode="auto">
                <a:xfrm>
                  <a:off x="4383" y="3078"/>
                  <a:ext cx="27" cy="42"/>
                </a:xfrm>
                <a:custGeom>
                  <a:avLst/>
                  <a:gdLst>
                    <a:gd name="T0" fmla="*/ 0 w 80"/>
                    <a:gd name="T1" fmla="*/ 3 h 127"/>
                    <a:gd name="T2" fmla="*/ 0 w 80"/>
                    <a:gd name="T3" fmla="*/ 0 h 127"/>
                    <a:gd name="T4" fmla="*/ 6 w 80"/>
                    <a:gd name="T5" fmla="*/ 9 h 127"/>
                    <a:gd name="T6" fmla="*/ 11 w 80"/>
                    <a:gd name="T7" fmla="*/ 17 h 127"/>
                    <a:gd name="T8" fmla="*/ 17 w 80"/>
                    <a:gd name="T9" fmla="*/ 25 h 127"/>
                    <a:gd name="T10" fmla="*/ 27 w 80"/>
                    <a:gd name="T11" fmla="*/ 39 h 127"/>
                    <a:gd name="T12" fmla="*/ 26 w 80"/>
                    <a:gd name="T13" fmla="*/ 42 h 127"/>
                    <a:gd name="T14" fmla="*/ 21 w 80"/>
                    <a:gd name="T15" fmla="*/ 35 h 127"/>
                    <a:gd name="T16" fmla="*/ 16 w 80"/>
                    <a:gd name="T17" fmla="*/ 27 h 127"/>
                    <a:gd name="T18" fmla="*/ 11 w 80"/>
                    <a:gd name="T19" fmla="*/ 22 h 127"/>
                    <a:gd name="T20" fmla="*/ 10 w 80"/>
                    <a:gd name="T21" fmla="*/ 18 h 127"/>
                    <a:gd name="T22" fmla="*/ 4 w 80"/>
                    <a:gd name="T23" fmla="*/ 10 h 127"/>
                    <a:gd name="T24" fmla="*/ 0 w 80"/>
                    <a:gd name="T25" fmla="*/ 3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127"/>
                    <a:gd name="T41" fmla="*/ 80 w 80"/>
                    <a:gd name="T42" fmla="*/ 127 h 1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127">
                      <a:moveTo>
                        <a:pt x="0" y="10"/>
                      </a:moveTo>
                      <a:lnTo>
                        <a:pt x="1" y="0"/>
                      </a:lnTo>
                      <a:lnTo>
                        <a:pt x="17" y="27"/>
                      </a:lnTo>
                      <a:lnTo>
                        <a:pt x="32" y="51"/>
                      </a:lnTo>
                      <a:lnTo>
                        <a:pt x="50" y="77"/>
                      </a:lnTo>
                      <a:lnTo>
                        <a:pt x="80" y="118"/>
                      </a:lnTo>
                      <a:lnTo>
                        <a:pt x="77" y="127"/>
                      </a:lnTo>
                      <a:lnTo>
                        <a:pt x="62" y="106"/>
                      </a:lnTo>
                      <a:lnTo>
                        <a:pt x="46" y="83"/>
                      </a:lnTo>
                      <a:lnTo>
                        <a:pt x="33" y="66"/>
                      </a:lnTo>
                      <a:lnTo>
                        <a:pt x="30" y="55"/>
                      </a:lnTo>
                      <a:lnTo>
                        <a:pt x="12" y="30"/>
                      </a:lnTo>
                      <a:lnTo>
                        <a:pt x="0" y="1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20498" name="Freeform 107"/>
                <p:cNvSpPr>
                  <a:spLocks/>
                </p:cNvSpPr>
                <p:nvPr/>
              </p:nvSpPr>
              <p:spPr bwMode="auto">
                <a:xfrm>
                  <a:off x="4375" y="3099"/>
                  <a:ext cx="22" cy="32"/>
                </a:xfrm>
                <a:custGeom>
                  <a:avLst/>
                  <a:gdLst>
                    <a:gd name="T0" fmla="*/ 0 w 66"/>
                    <a:gd name="T1" fmla="*/ 0 h 98"/>
                    <a:gd name="T2" fmla="*/ 7 w 66"/>
                    <a:gd name="T3" fmla="*/ 10 h 98"/>
                    <a:gd name="T4" fmla="*/ 12 w 66"/>
                    <a:gd name="T5" fmla="*/ 16 h 98"/>
                    <a:gd name="T6" fmla="*/ 15 w 66"/>
                    <a:gd name="T7" fmla="*/ 20 h 98"/>
                    <a:gd name="T8" fmla="*/ 22 w 66"/>
                    <a:gd name="T9" fmla="*/ 31 h 98"/>
                    <a:gd name="T10" fmla="*/ 20 w 66"/>
                    <a:gd name="T11" fmla="*/ 32 h 98"/>
                    <a:gd name="T12" fmla="*/ 17 w 66"/>
                    <a:gd name="T13" fmla="*/ 26 h 98"/>
                    <a:gd name="T14" fmla="*/ 13 w 66"/>
                    <a:gd name="T15" fmla="*/ 20 h 98"/>
                    <a:gd name="T16" fmla="*/ 6 w 66"/>
                    <a:gd name="T17" fmla="*/ 12 h 98"/>
                    <a:gd name="T18" fmla="*/ 4 w 66"/>
                    <a:gd name="T19" fmla="*/ 8 h 98"/>
                    <a:gd name="T20" fmla="*/ 0 w 66"/>
                    <a:gd name="T21" fmla="*/ 0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
                    <a:gd name="T34" fmla="*/ 0 h 98"/>
                    <a:gd name="T35" fmla="*/ 66 w 66"/>
                    <a:gd name="T36" fmla="*/ 98 h 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 h="98">
                      <a:moveTo>
                        <a:pt x="0" y="0"/>
                      </a:moveTo>
                      <a:lnTo>
                        <a:pt x="21" y="30"/>
                      </a:lnTo>
                      <a:lnTo>
                        <a:pt x="35" y="48"/>
                      </a:lnTo>
                      <a:lnTo>
                        <a:pt x="45" y="62"/>
                      </a:lnTo>
                      <a:lnTo>
                        <a:pt x="66" y="96"/>
                      </a:lnTo>
                      <a:lnTo>
                        <a:pt x="61" y="98"/>
                      </a:lnTo>
                      <a:lnTo>
                        <a:pt x="50" y="80"/>
                      </a:lnTo>
                      <a:lnTo>
                        <a:pt x="40" y="60"/>
                      </a:lnTo>
                      <a:lnTo>
                        <a:pt x="19" y="38"/>
                      </a:lnTo>
                      <a:lnTo>
                        <a:pt x="12" y="26"/>
                      </a:lnTo>
                      <a:lnTo>
                        <a:pt x="0"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20499" name="Freeform 108"/>
                <p:cNvSpPr>
                  <a:spLocks/>
                </p:cNvSpPr>
                <p:nvPr/>
              </p:nvSpPr>
              <p:spPr bwMode="auto">
                <a:xfrm>
                  <a:off x="4407" y="3101"/>
                  <a:ext cx="10" cy="5"/>
                </a:xfrm>
                <a:custGeom>
                  <a:avLst/>
                  <a:gdLst>
                    <a:gd name="T0" fmla="*/ 10 w 28"/>
                    <a:gd name="T1" fmla="*/ 5 h 17"/>
                    <a:gd name="T2" fmla="*/ 8 w 28"/>
                    <a:gd name="T3" fmla="*/ 1 h 17"/>
                    <a:gd name="T4" fmla="*/ 4 w 28"/>
                    <a:gd name="T5" fmla="*/ 1 h 17"/>
                    <a:gd name="T6" fmla="*/ 1 w 28"/>
                    <a:gd name="T7" fmla="*/ 2 h 17"/>
                    <a:gd name="T8" fmla="*/ 0 w 28"/>
                    <a:gd name="T9" fmla="*/ 5 h 17"/>
                    <a:gd name="T10" fmla="*/ 0 w 28"/>
                    <a:gd name="T11" fmla="*/ 1 h 17"/>
                    <a:gd name="T12" fmla="*/ 4 w 28"/>
                    <a:gd name="T13" fmla="*/ 0 h 17"/>
                    <a:gd name="T14" fmla="*/ 7 w 28"/>
                    <a:gd name="T15" fmla="*/ 0 h 17"/>
                    <a:gd name="T16" fmla="*/ 10 w 28"/>
                    <a:gd name="T17" fmla="*/ 5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17"/>
                    <a:gd name="T29" fmla="*/ 28 w 2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17">
                      <a:moveTo>
                        <a:pt x="28" y="17"/>
                      </a:moveTo>
                      <a:lnTo>
                        <a:pt x="21" y="4"/>
                      </a:lnTo>
                      <a:lnTo>
                        <a:pt x="12" y="4"/>
                      </a:lnTo>
                      <a:lnTo>
                        <a:pt x="4" y="8"/>
                      </a:lnTo>
                      <a:lnTo>
                        <a:pt x="0" y="17"/>
                      </a:lnTo>
                      <a:lnTo>
                        <a:pt x="0" y="4"/>
                      </a:lnTo>
                      <a:lnTo>
                        <a:pt x="12" y="0"/>
                      </a:lnTo>
                      <a:lnTo>
                        <a:pt x="20" y="1"/>
                      </a:lnTo>
                      <a:lnTo>
                        <a:pt x="28" y="17"/>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20500" name="Freeform 109"/>
                <p:cNvSpPr>
                  <a:spLocks/>
                </p:cNvSpPr>
                <p:nvPr/>
              </p:nvSpPr>
              <p:spPr bwMode="auto">
                <a:xfrm>
                  <a:off x="4397" y="3119"/>
                  <a:ext cx="10" cy="8"/>
                </a:xfrm>
                <a:custGeom>
                  <a:avLst/>
                  <a:gdLst>
                    <a:gd name="T0" fmla="*/ 10 w 31"/>
                    <a:gd name="T1" fmla="*/ 4 h 24"/>
                    <a:gd name="T2" fmla="*/ 8 w 31"/>
                    <a:gd name="T3" fmla="*/ 2 h 24"/>
                    <a:gd name="T4" fmla="*/ 4 w 31"/>
                    <a:gd name="T5" fmla="*/ 2 h 24"/>
                    <a:gd name="T6" fmla="*/ 2 w 31"/>
                    <a:gd name="T7" fmla="*/ 4 h 24"/>
                    <a:gd name="T8" fmla="*/ 2 w 31"/>
                    <a:gd name="T9" fmla="*/ 8 h 24"/>
                    <a:gd name="T10" fmla="*/ 0 w 31"/>
                    <a:gd name="T11" fmla="*/ 5 h 24"/>
                    <a:gd name="T12" fmla="*/ 1 w 31"/>
                    <a:gd name="T13" fmla="*/ 1 h 24"/>
                    <a:gd name="T14" fmla="*/ 4 w 31"/>
                    <a:gd name="T15" fmla="*/ 0 h 24"/>
                    <a:gd name="T16" fmla="*/ 8 w 31"/>
                    <a:gd name="T17" fmla="*/ 0 h 24"/>
                    <a:gd name="T18" fmla="*/ 10 w 31"/>
                    <a:gd name="T19" fmla="*/ 4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4"/>
                    <a:gd name="T32" fmla="*/ 31 w 31"/>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4">
                      <a:moveTo>
                        <a:pt x="31" y="12"/>
                      </a:moveTo>
                      <a:lnTo>
                        <a:pt x="24" y="6"/>
                      </a:lnTo>
                      <a:lnTo>
                        <a:pt x="13" y="6"/>
                      </a:lnTo>
                      <a:lnTo>
                        <a:pt x="5" y="11"/>
                      </a:lnTo>
                      <a:lnTo>
                        <a:pt x="5" y="24"/>
                      </a:lnTo>
                      <a:lnTo>
                        <a:pt x="0" y="14"/>
                      </a:lnTo>
                      <a:lnTo>
                        <a:pt x="4" y="4"/>
                      </a:lnTo>
                      <a:lnTo>
                        <a:pt x="13" y="0"/>
                      </a:lnTo>
                      <a:lnTo>
                        <a:pt x="24" y="0"/>
                      </a:lnTo>
                      <a:lnTo>
                        <a:pt x="31" y="12"/>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20501" name="Freeform 110"/>
                <p:cNvSpPr>
                  <a:spLocks/>
                </p:cNvSpPr>
                <p:nvPr/>
              </p:nvSpPr>
              <p:spPr bwMode="auto">
                <a:xfrm>
                  <a:off x="4386" y="3127"/>
                  <a:ext cx="6" cy="5"/>
                </a:xfrm>
                <a:custGeom>
                  <a:avLst/>
                  <a:gdLst>
                    <a:gd name="T0" fmla="*/ 6 w 17"/>
                    <a:gd name="T1" fmla="*/ 1 h 16"/>
                    <a:gd name="T2" fmla="*/ 4 w 17"/>
                    <a:gd name="T3" fmla="*/ 1 h 16"/>
                    <a:gd name="T4" fmla="*/ 1 w 17"/>
                    <a:gd name="T5" fmla="*/ 2 h 16"/>
                    <a:gd name="T6" fmla="*/ 1 w 17"/>
                    <a:gd name="T7" fmla="*/ 4 h 16"/>
                    <a:gd name="T8" fmla="*/ 0 w 17"/>
                    <a:gd name="T9" fmla="*/ 5 h 16"/>
                    <a:gd name="T10" fmla="*/ 0 w 17"/>
                    <a:gd name="T11" fmla="*/ 1 h 16"/>
                    <a:gd name="T12" fmla="*/ 3 w 17"/>
                    <a:gd name="T13" fmla="*/ 0 h 16"/>
                    <a:gd name="T14" fmla="*/ 6 w 17"/>
                    <a:gd name="T15" fmla="*/ 1 h 16"/>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6"/>
                    <a:gd name="T26" fmla="*/ 17 w 17"/>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6">
                      <a:moveTo>
                        <a:pt x="17" y="4"/>
                      </a:moveTo>
                      <a:lnTo>
                        <a:pt x="11" y="4"/>
                      </a:lnTo>
                      <a:lnTo>
                        <a:pt x="3" y="7"/>
                      </a:lnTo>
                      <a:lnTo>
                        <a:pt x="3" y="14"/>
                      </a:lnTo>
                      <a:lnTo>
                        <a:pt x="0" y="16"/>
                      </a:lnTo>
                      <a:lnTo>
                        <a:pt x="0" y="3"/>
                      </a:lnTo>
                      <a:lnTo>
                        <a:pt x="9" y="0"/>
                      </a:lnTo>
                      <a:lnTo>
                        <a:pt x="17" y="4"/>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20502" name="Freeform 111"/>
                <p:cNvSpPr>
                  <a:spLocks/>
                </p:cNvSpPr>
                <p:nvPr/>
              </p:nvSpPr>
              <p:spPr bwMode="auto">
                <a:xfrm>
                  <a:off x="4401" y="3063"/>
                  <a:ext cx="8" cy="12"/>
                </a:xfrm>
                <a:custGeom>
                  <a:avLst/>
                  <a:gdLst>
                    <a:gd name="T0" fmla="*/ 0 w 23"/>
                    <a:gd name="T1" fmla="*/ 0 h 34"/>
                    <a:gd name="T2" fmla="*/ 0 w 23"/>
                    <a:gd name="T3" fmla="*/ 3 h 34"/>
                    <a:gd name="T4" fmla="*/ 6 w 23"/>
                    <a:gd name="T5" fmla="*/ 12 h 34"/>
                    <a:gd name="T6" fmla="*/ 8 w 23"/>
                    <a:gd name="T7" fmla="*/ 11 h 34"/>
                    <a:gd name="T8" fmla="*/ 0 w 23"/>
                    <a:gd name="T9" fmla="*/ 0 h 34"/>
                    <a:gd name="T10" fmla="*/ 0 60000 65536"/>
                    <a:gd name="T11" fmla="*/ 0 60000 65536"/>
                    <a:gd name="T12" fmla="*/ 0 60000 65536"/>
                    <a:gd name="T13" fmla="*/ 0 60000 65536"/>
                    <a:gd name="T14" fmla="*/ 0 60000 65536"/>
                    <a:gd name="T15" fmla="*/ 0 w 23"/>
                    <a:gd name="T16" fmla="*/ 0 h 34"/>
                    <a:gd name="T17" fmla="*/ 23 w 23"/>
                    <a:gd name="T18" fmla="*/ 34 h 34"/>
                  </a:gdLst>
                  <a:ahLst/>
                  <a:cxnLst>
                    <a:cxn ang="T10">
                      <a:pos x="T0" y="T1"/>
                    </a:cxn>
                    <a:cxn ang="T11">
                      <a:pos x="T2" y="T3"/>
                    </a:cxn>
                    <a:cxn ang="T12">
                      <a:pos x="T4" y="T5"/>
                    </a:cxn>
                    <a:cxn ang="T13">
                      <a:pos x="T6" y="T7"/>
                    </a:cxn>
                    <a:cxn ang="T14">
                      <a:pos x="T8" y="T9"/>
                    </a:cxn>
                  </a:cxnLst>
                  <a:rect l="T15" t="T16" r="T17" b="T18"/>
                  <a:pathLst>
                    <a:path w="23" h="34">
                      <a:moveTo>
                        <a:pt x="0" y="0"/>
                      </a:moveTo>
                      <a:lnTo>
                        <a:pt x="0" y="9"/>
                      </a:lnTo>
                      <a:lnTo>
                        <a:pt x="18" y="34"/>
                      </a:lnTo>
                      <a:lnTo>
                        <a:pt x="23" y="31"/>
                      </a:lnTo>
                      <a:lnTo>
                        <a:pt x="0"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sp>
              <p:nvSpPr>
                <p:cNvPr id="20503" name="Freeform 112"/>
                <p:cNvSpPr>
                  <a:spLocks/>
                </p:cNvSpPr>
                <p:nvPr/>
              </p:nvSpPr>
              <p:spPr bwMode="auto">
                <a:xfrm>
                  <a:off x="4406" y="3132"/>
                  <a:ext cx="11" cy="22"/>
                </a:xfrm>
                <a:custGeom>
                  <a:avLst/>
                  <a:gdLst>
                    <a:gd name="T0" fmla="*/ 3 w 34"/>
                    <a:gd name="T1" fmla="*/ 0 h 66"/>
                    <a:gd name="T2" fmla="*/ 4 w 34"/>
                    <a:gd name="T3" fmla="*/ 9 h 66"/>
                    <a:gd name="T4" fmla="*/ 6 w 34"/>
                    <a:gd name="T5" fmla="*/ 17 h 66"/>
                    <a:gd name="T6" fmla="*/ 11 w 34"/>
                    <a:gd name="T7" fmla="*/ 22 h 66"/>
                    <a:gd name="T8" fmla="*/ 5 w 34"/>
                    <a:gd name="T9" fmla="*/ 21 h 66"/>
                    <a:gd name="T10" fmla="*/ 4 w 34"/>
                    <a:gd name="T11" fmla="*/ 16 h 66"/>
                    <a:gd name="T12" fmla="*/ 3 w 34"/>
                    <a:gd name="T13" fmla="*/ 8 h 66"/>
                    <a:gd name="T14" fmla="*/ 0 w 34"/>
                    <a:gd name="T15" fmla="*/ 3 h 66"/>
                    <a:gd name="T16" fmla="*/ 3 w 34"/>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66"/>
                    <a:gd name="T29" fmla="*/ 34 w 34"/>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66">
                      <a:moveTo>
                        <a:pt x="10" y="0"/>
                      </a:moveTo>
                      <a:lnTo>
                        <a:pt x="12" y="26"/>
                      </a:lnTo>
                      <a:lnTo>
                        <a:pt x="20" y="51"/>
                      </a:lnTo>
                      <a:lnTo>
                        <a:pt x="34" y="66"/>
                      </a:lnTo>
                      <a:lnTo>
                        <a:pt x="14" y="62"/>
                      </a:lnTo>
                      <a:lnTo>
                        <a:pt x="12" y="47"/>
                      </a:lnTo>
                      <a:lnTo>
                        <a:pt x="8" y="23"/>
                      </a:lnTo>
                      <a:lnTo>
                        <a:pt x="0" y="8"/>
                      </a:lnTo>
                      <a:lnTo>
                        <a:pt x="10" y="0"/>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grpSp>
          <p:grpSp>
            <p:nvGrpSpPr>
              <p:cNvPr id="20491" name="Group 113"/>
              <p:cNvGrpSpPr>
                <a:grpSpLocks/>
              </p:cNvGrpSpPr>
              <p:nvPr/>
            </p:nvGrpSpPr>
            <p:grpSpPr bwMode="auto">
              <a:xfrm>
                <a:off x="4402" y="3162"/>
                <a:ext cx="59" cy="55"/>
                <a:chOff x="4402" y="3162"/>
                <a:chExt cx="59" cy="55"/>
              </a:xfrm>
            </p:grpSpPr>
            <p:sp>
              <p:nvSpPr>
                <p:cNvPr id="20492" name="Freeform 114"/>
                <p:cNvSpPr>
                  <a:spLocks/>
                </p:cNvSpPr>
                <p:nvPr/>
              </p:nvSpPr>
              <p:spPr bwMode="auto">
                <a:xfrm>
                  <a:off x="4402" y="3162"/>
                  <a:ext cx="59" cy="55"/>
                </a:xfrm>
                <a:custGeom>
                  <a:avLst/>
                  <a:gdLst>
                    <a:gd name="T0" fmla="*/ 0 w 177"/>
                    <a:gd name="T1" fmla="*/ 26 h 166"/>
                    <a:gd name="T2" fmla="*/ 15 w 177"/>
                    <a:gd name="T3" fmla="*/ 22 h 166"/>
                    <a:gd name="T4" fmla="*/ 35 w 177"/>
                    <a:gd name="T5" fmla="*/ 13 h 166"/>
                    <a:gd name="T6" fmla="*/ 49 w 177"/>
                    <a:gd name="T7" fmla="*/ 5 h 166"/>
                    <a:gd name="T8" fmla="*/ 51 w 177"/>
                    <a:gd name="T9" fmla="*/ 0 h 166"/>
                    <a:gd name="T10" fmla="*/ 59 w 177"/>
                    <a:gd name="T11" fmla="*/ 24 h 166"/>
                    <a:gd name="T12" fmla="*/ 46 w 177"/>
                    <a:gd name="T13" fmla="*/ 44 h 166"/>
                    <a:gd name="T14" fmla="*/ 27 w 177"/>
                    <a:gd name="T15" fmla="*/ 54 h 166"/>
                    <a:gd name="T16" fmla="*/ 7 w 177"/>
                    <a:gd name="T17" fmla="*/ 55 h 166"/>
                    <a:gd name="T18" fmla="*/ 0 w 177"/>
                    <a:gd name="T19" fmla="*/ 26 h 1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166"/>
                    <a:gd name="T32" fmla="*/ 177 w 177"/>
                    <a:gd name="T33" fmla="*/ 166 h 1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166">
                      <a:moveTo>
                        <a:pt x="0" y="77"/>
                      </a:moveTo>
                      <a:lnTo>
                        <a:pt x="45" y="65"/>
                      </a:lnTo>
                      <a:lnTo>
                        <a:pt x="105" y="39"/>
                      </a:lnTo>
                      <a:lnTo>
                        <a:pt x="148" y="15"/>
                      </a:lnTo>
                      <a:lnTo>
                        <a:pt x="153" y="0"/>
                      </a:lnTo>
                      <a:lnTo>
                        <a:pt x="177" y="73"/>
                      </a:lnTo>
                      <a:lnTo>
                        <a:pt x="137" y="132"/>
                      </a:lnTo>
                      <a:lnTo>
                        <a:pt x="81" y="163"/>
                      </a:lnTo>
                      <a:lnTo>
                        <a:pt x="21" y="166"/>
                      </a:lnTo>
                      <a:lnTo>
                        <a:pt x="0" y="77"/>
                      </a:lnTo>
                      <a:close/>
                    </a:path>
                  </a:pathLst>
                </a:custGeom>
                <a:solidFill>
                  <a:srgbClr val="C0C0C0"/>
                </a:solidFill>
                <a:ln w="6350">
                  <a:solidFill>
                    <a:srgbClr val="000000"/>
                  </a:solidFill>
                  <a:round/>
                  <a:headEnd/>
                  <a:tailEnd/>
                </a:ln>
              </p:spPr>
              <p:txBody>
                <a:bodyPr/>
                <a:lstStyle/>
                <a:p>
                  <a:endParaRPr lang="es-SV"/>
                </a:p>
              </p:txBody>
            </p:sp>
            <p:sp>
              <p:nvSpPr>
                <p:cNvPr id="20493" name="Freeform 115"/>
                <p:cNvSpPr>
                  <a:spLocks/>
                </p:cNvSpPr>
                <p:nvPr/>
              </p:nvSpPr>
              <p:spPr bwMode="auto">
                <a:xfrm>
                  <a:off x="4406" y="3171"/>
                  <a:ext cx="50" cy="41"/>
                </a:xfrm>
                <a:custGeom>
                  <a:avLst/>
                  <a:gdLst>
                    <a:gd name="T0" fmla="*/ 0 w 150"/>
                    <a:gd name="T1" fmla="*/ 19 h 124"/>
                    <a:gd name="T2" fmla="*/ 6 w 150"/>
                    <a:gd name="T3" fmla="*/ 41 h 124"/>
                    <a:gd name="T4" fmla="*/ 19 w 150"/>
                    <a:gd name="T5" fmla="*/ 40 h 124"/>
                    <a:gd name="T6" fmla="*/ 36 w 150"/>
                    <a:gd name="T7" fmla="*/ 32 h 124"/>
                    <a:gd name="T8" fmla="*/ 50 w 150"/>
                    <a:gd name="T9" fmla="*/ 15 h 124"/>
                    <a:gd name="T10" fmla="*/ 45 w 150"/>
                    <a:gd name="T11" fmla="*/ 0 h 124"/>
                    <a:gd name="T12" fmla="*/ 23 w 150"/>
                    <a:gd name="T13" fmla="*/ 12 h 124"/>
                    <a:gd name="T14" fmla="*/ 0 w 150"/>
                    <a:gd name="T15" fmla="*/ 19 h 124"/>
                    <a:gd name="T16" fmla="*/ 0 60000 65536"/>
                    <a:gd name="T17" fmla="*/ 0 60000 65536"/>
                    <a:gd name="T18" fmla="*/ 0 60000 65536"/>
                    <a:gd name="T19" fmla="*/ 0 60000 65536"/>
                    <a:gd name="T20" fmla="*/ 0 60000 65536"/>
                    <a:gd name="T21" fmla="*/ 0 60000 65536"/>
                    <a:gd name="T22" fmla="*/ 0 60000 65536"/>
                    <a:gd name="T23" fmla="*/ 0 60000 65536"/>
                    <a:gd name="T24" fmla="*/ 0 w 150"/>
                    <a:gd name="T25" fmla="*/ 0 h 124"/>
                    <a:gd name="T26" fmla="*/ 150 w 150"/>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0" h="124">
                      <a:moveTo>
                        <a:pt x="0" y="57"/>
                      </a:moveTo>
                      <a:lnTo>
                        <a:pt x="18" y="124"/>
                      </a:lnTo>
                      <a:lnTo>
                        <a:pt x="57" y="120"/>
                      </a:lnTo>
                      <a:lnTo>
                        <a:pt x="109" y="96"/>
                      </a:lnTo>
                      <a:lnTo>
                        <a:pt x="150" y="46"/>
                      </a:lnTo>
                      <a:lnTo>
                        <a:pt x="136" y="0"/>
                      </a:lnTo>
                      <a:lnTo>
                        <a:pt x="68" y="37"/>
                      </a:lnTo>
                      <a:lnTo>
                        <a:pt x="0" y="57"/>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SV"/>
                </a:p>
              </p:txBody>
            </p:sp>
          </p:grpSp>
        </p:grpSp>
      </p:grpSp>
      <p:graphicFrame>
        <p:nvGraphicFramePr>
          <p:cNvPr id="3" name="2 Diagrama"/>
          <p:cNvGraphicFramePr/>
          <p:nvPr>
            <p:extLst>
              <p:ext uri="{D42A27DB-BD31-4B8C-83A1-F6EECF244321}">
                <p14:modId xmlns:p14="http://schemas.microsoft.com/office/powerpoint/2010/main" val="4179431029"/>
              </p:ext>
            </p:extLst>
          </p:nvPr>
        </p:nvGraphicFramePr>
        <p:xfrm>
          <a:off x="457200" y="692696"/>
          <a:ext cx="8686800" cy="5703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2" name="Rectangle 4"/>
          <p:cNvSpPr>
            <a:spLocks noGrp="1" noChangeArrowheads="1"/>
          </p:cNvSpPr>
          <p:nvPr>
            <p:ph type="title"/>
          </p:nvPr>
        </p:nvSpPr>
        <p:spPr/>
        <p:txBody>
          <a:bodyPr>
            <a:normAutofit/>
          </a:bodyPr>
          <a:lstStyle/>
          <a:p>
            <a:pPr>
              <a:defRPr/>
            </a:pPr>
            <a:r>
              <a:rPr lang="es-ES_tradnl" sz="3200" smtClean="0"/>
              <a:t>Sistemas de apoyo a decisiones </a:t>
            </a:r>
            <a:r>
              <a:rPr lang="es-ES_tradnl" sz="3200" smtClean="0">
                <a:solidFill>
                  <a:schemeClr val="tx1"/>
                </a:solidFill>
                <a:effectLst>
                  <a:outerShdw blurRad="38100" dist="38100" dir="2700000" algn="tl">
                    <a:srgbClr val="FFFFFF"/>
                  </a:outerShdw>
                </a:effectLst>
              </a:rPr>
              <a:t>(DSS)</a:t>
            </a:r>
            <a:r>
              <a:rPr lang="es-ES_tradnl" sz="2400" smtClean="0">
                <a:solidFill>
                  <a:schemeClr val="tx1"/>
                </a:solidFill>
                <a:effectLst>
                  <a:outerShdw blurRad="38100" dist="38100" dir="2700000" algn="tl">
                    <a:srgbClr val="FFFFFF"/>
                  </a:outerShdw>
                </a:effectLst>
              </a:rPr>
              <a:t/>
            </a:r>
            <a:br>
              <a:rPr lang="es-ES_tradnl" sz="2400" smtClean="0">
                <a:solidFill>
                  <a:schemeClr val="tx1"/>
                </a:solidFill>
                <a:effectLst>
                  <a:outerShdw blurRad="38100" dist="38100" dir="2700000" algn="tl">
                    <a:srgbClr val="FFFFFF"/>
                  </a:outerShdw>
                </a:effectLst>
              </a:rPr>
            </a:br>
            <a:endParaRPr lang="es-ES_tradnl" sz="2400" smtClean="0">
              <a:solidFill>
                <a:schemeClr val="tx1"/>
              </a:solidFill>
              <a:effectLst>
                <a:outerShdw blurRad="38100" dist="38100" dir="2700000" algn="tl">
                  <a:srgbClr val="FFFFFF"/>
                </a:outerShdw>
              </a:effectLst>
            </a:endParaRPr>
          </a:p>
        </p:txBody>
      </p:sp>
    </p:spTree>
    <p:extLst>
      <p:ext uri="{BB962C8B-B14F-4D97-AF65-F5344CB8AC3E}">
        <p14:creationId xmlns:p14="http://schemas.microsoft.com/office/powerpoint/2010/main" val="700132119"/>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5"/>
          <p:cNvGrpSpPr>
            <a:grpSpLocks/>
          </p:cNvGrpSpPr>
          <p:nvPr/>
        </p:nvGrpSpPr>
        <p:grpSpPr bwMode="auto">
          <a:xfrm>
            <a:off x="7010400" y="762000"/>
            <a:ext cx="1898650" cy="1981200"/>
            <a:chOff x="1732" y="960"/>
            <a:chExt cx="2295" cy="2394"/>
          </a:xfrm>
        </p:grpSpPr>
        <p:sp>
          <p:nvSpPr>
            <p:cNvPr id="21509" name="Freeform 16"/>
            <p:cNvSpPr>
              <a:spLocks/>
            </p:cNvSpPr>
            <p:nvPr/>
          </p:nvSpPr>
          <p:spPr bwMode="auto">
            <a:xfrm>
              <a:off x="2500" y="960"/>
              <a:ext cx="1473" cy="1852"/>
            </a:xfrm>
            <a:custGeom>
              <a:avLst/>
              <a:gdLst>
                <a:gd name="T0" fmla="*/ 581 w 1473"/>
                <a:gd name="T1" fmla="*/ 246 h 1852"/>
                <a:gd name="T2" fmla="*/ 635 w 1473"/>
                <a:gd name="T3" fmla="*/ 258 h 1852"/>
                <a:gd name="T4" fmla="*/ 676 w 1473"/>
                <a:gd name="T5" fmla="*/ 268 h 1852"/>
                <a:gd name="T6" fmla="*/ 720 w 1473"/>
                <a:gd name="T7" fmla="*/ 281 h 1852"/>
                <a:gd name="T8" fmla="*/ 764 w 1473"/>
                <a:gd name="T9" fmla="*/ 296 h 1852"/>
                <a:gd name="T10" fmla="*/ 814 w 1473"/>
                <a:gd name="T11" fmla="*/ 316 h 1852"/>
                <a:gd name="T12" fmla="*/ 862 w 1473"/>
                <a:gd name="T13" fmla="*/ 337 h 1852"/>
                <a:gd name="T14" fmla="*/ 909 w 1473"/>
                <a:gd name="T15" fmla="*/ 360 h 1852"/>
                <a:gd name="T16" fmla="*/ 950 w 1473"/>
                <a:gd name="T17" fmla="*/ 385 h 1852"/>
                <a:gd name="T18" fmla="*/ 990 w 1473"/>
                <a:gd name="T19" fmla="*/ 411 h 1852"/>
                <a:gd name="T20" fmla="*/ 1034 w 1473"/>
                <a:gd name="T21" fmla="*/ 443 h 1852"/>
                <a:gd name="T22" fmla="*/ 1074 w 1473"/>
                <a:gd name="T23" fmla="*/ 473 h 1852"/>
                <a:gd name="T24" fmla="*/ 1135 w 1473"/>
                <a:gd name="T25" fmla="*/ 528 h 1852"/>
                <a:gd name="T26" fmla="*/ 1189 w 1473"/>
                <a:gd name="T27" fmla="*/ 582 h 1852"/>
                <a:gd name="T28" fmla="*/ 1231 w 1473"/>
                <a:gd name="T29" fmla="*/ 632 h 1852"/>
                <a:gd name="T30" fmla="*/ 1276 w 1473"/>
                <a:gd name="T31" fmla="*/ 692 h 1852"/>
                <a:gd name="T32" fmla="*/ 1318 w 1473"/>
                <a:gd name="T33" fmla="*/ 756 h 1852"/>
                <a:gd name="T34" fmla="*/ 1354 w 1473"/>
                <a:gd name="T35" fmla="*/ 818 h 1852"/>
                <a:gd name="T36" fmla="*/ 1385 w 1473"/>
                <a:gd name="T37" fmla="*/ 889 h 1852"/>
                <a:gd name="T38" fmla="*/ 1412 w 1473"/>
                <a:gd name="T39" fmla="*/ 964 h 1852"/>
                <a:gd name="T40" fmla="*/ 1441 w 1473"/>
                <a:gd name="T41" fmla="*/ 1057 h 1852"/>
                <a:gd name="T42" fmla="*/ 1457 w 1473"/>
                <a:gd name="T43" fmla="*/ 1148 h 1852"/>
                <a:gd name="T44" fmla="*/ 1471 w 1473"/>
                <a:gd name="T45" fmla="*/ 1267 h 1852"/>
                <a:gd name="T46" fmla="*/ 1471 w 1473"/>
                <a:gd name="T47" fmla="*/ 1367 h 1852"/>
                <a:gd name="T48" fmla="*/ 1461 w 1473"/>
                <a:gd name="T49" fmla="*/ 1460 h 1852"/>
                <a:gd name="T50" fmla="*/ 1445 w 1473"/>
                <a:gd name="T51" fmla="*/ 1554 h 1852"/>
                <a:gd name="T52" fmla="*/ 1415 w 1473"/>
                <a:gd name="T53" fmla="*/ 1660 h 1852"/>
                <a:gd name="T54" fmla="*/ 1380 w 1473"/>
                <a:gd name="T55" fmla="*/ 1757 h 1852"/>
                <a:gd name="T56" fmla="*/ 1323 w 1473"/>
                <a:gd name="T57" fmla="*/ 1851 h 1852"/>
                <a:gd name="T58" fmla="*/ 914 w 1473"/>
                <a:gd name="T59" fmla="*/ 1553 h 1852"/>
                <a:gd name="T60" fmla="*/ 941 w 1473"/>
                <a:gd name="T61" fmla="*/ 1479 h 1852"/>
                <a:gd name="T62" fmla="*/ 958 w 1473"/>
                <a:gd name="T63" fmla="*/ 1406 h 1852"/>
                <a:gd name="T64" fmla="*/ 963 w 1473"/>
                <a:gd name="T65" fmla="*/ 1337 h 1852"/>
                <a:gd name="T66" fmla="*/ 961 w 1473"/>
                <a:gd name="T67" fmla="*/ 1260 h 1852"/>
                <a:gd name="T68" fmla="*/ 947 w 1473"/>
                <a:gd name="T69" fmla="*/ 1175 h 1852"/>
                <a:gd name="T70" fmla="*/ 921 w 1473"/>
                <a:gd name="T71" fmla="*/ 1098 h 1852"/>
                <a:gd name="T72" fmla="*/ 889 w 1473"/>
                <a:gd name="T73" fmla="*/ 1031 h 1852"/>
                <a:gd name="T74" fmla="*/ 857 w 1473"/>
                <a:gd name="T75" fmla="*/ 984 h 1852"/>
                <a:gd name="T76" fmla="*/ 825 w 1473"/>
                <a:gd name="T77" fmla="*/ 941 h 1852"/>
                <a:gd name="T78" fmla="*/ 787 w 1473"/>
                <a:gd name="T79" fmla="*/ 903 h 1852"/>
                <a:gd name="T80" fmla="*/ 749 w 1473"/>
                <a:gd name="T81" fmla="*/ 867 h 1852"/>
                <a:gd name="T82" fmla="*/ 700 w 1473"/>
                <a:gd name="T83" fmla="*/ 833 h 1852"/>
                <a:gd name="T84" fmla="*/ 658 w 1473"/>
                <a:gd name="T85" fmla="*/ 808 h 1852"/>
                <a:gd name="T86" fmla="*/ 606 w 1473"/>
                <a:gd name="T87" fmla="*/ 782 h 1852"/>
                <a:gd name="T88" fmla="*/ 562 w 1473"/>
                <a:gd name="T89" fmla="*/ 766 h 1852"/>
                <a:gd name="T90" fmla="*/ 497 w 1473"/>
                <a:gd name="T91" fmla="*/ 753 h 1852"/>
                <a:gd name="T92" fmla="*/ 433 w 1473"/>
                <a:gd name="T93" fmla="*/ 747 h 1852"/>
                <a:gd name="T94" fmla="*/ 415 w 1473"/>
                <a:gd name="T95" fmla="*/ 1016 h 1852"/>
                <a:gd name="T96" fmla="*/ 414 w 1473"/>
                <a:gd name="T97" fmla="*/ 0 h 1852"/>
                <a:gd name="T98" fmla="*/ 436 w 1473"/>
                <a:gd name="T99" fmla="*/ 233 h 1852"/>
                <a:gd name="T100" fmla="*/ 502 w 1473"/>
                <a:gd name="T101" fmla="*/ 236 h 1852"/>
                <a:gd name="T102" fmla="*/ 561 w 1473"/>
                <a:gd name="T103" fmla="*/ 243 h 18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73"/>
                <a:gd name="T157" fmla="*/ 0 h 1852"/>
                <a:gd name="T158" fmla="*/ 1473 w 1473"/>
                <a:gd name="T159" fmla="*/ 1852 h 18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73" h="1852">
                  <a:moveTo>
                    <a:pt x="561" y="243"/>
                  </a:moveTo>
                  <a:lnTo>
                    <a:pt x="581" y="246"/>
                  </a:lnTo>
                  <a:lnTo>
                    <a:pt x="608" y="251"/>
                  </a:lnTo>
                  <a:lnTo>
                    <a:pt x="635" y="258"/>
                  </a:lnTo>
                  <a:lnTo>
                    <a:pt x="654" y="262"/>
                  </a:lnTo>
                  <a:lnTo>
                    <a:pt x="676" y="268"/>
                  </a:lnTo>
                  <a:lnTo>
                    <a:pt x="697" y="274"/>
                  </a:lnTo>
                  <a:lnTo>
                    <a:pt x="720" y="281"/>
                  </a:lnTo>
                  <a:lnTo>
                    <a:pt x="740" y="287"/>
                  </a:lnTo>
                  <a:lnTo>
                    <a:pt x="764" y="296"/>
                  </a:lnTo>
                  <a:lnTo>
                    <a:pt x="791" y="307"/>
                  </a:lnTo>
                  <a:lnTo>
                    <a:pt x="814" y="316"/>
                  </a:lnTo>
                  <a:lnTo>
                    <a:pt x="836" y="326"/>
                  </a:lnTo>
                  <a:lnTo>
                    <a:pt x="862" y="337"/>
                  </a:lnTo>
                  <a:lnTo>
                    <a:pt x="887" y="349"/>
                  </a:lnTo>
                  <a:lnTo>
                    <a:pt x="909" y="360"/>
                  </a:lnTo>
                  <a:lnTo>
                    <a:pt x="930" y="374"/>
                  </a:lnTo>
                  <a:lnTo>
                    <a:pt x="950" y="385"/>
                  </a:lnTo>
                  <a:lnTo>
                    <a:pt x="969" y="398"/>
                  </a:lnTo>
                  <a:lnTo>
                    <a:pt x="990" y="411"/>
                  </a:lnTo>
                  <a:lnTo>
                    <a:pt x="1013" y="428"/>
                  </a:lnTo>
                  <a:lnTo>
                    <a:pt x="1034" y="443"/>
                  </a:lnTo>
                  <a:lnTo>
                    <a:pt x="1054" y="459"/>
                  </a:lnTo>
                  <a:lnTo>
                    <a:pt x="1074" y="473"/>
                  </a:lnTo>
                  <a:lnTo>
                    <a:pt x="1104" y="498"/>
                  </a:lnTo>
                  <a:lnTo>
                    <a:pt x="1135" y="528"/>
                  </a:lnTo>
                  <a:lnTo>
                    <a:pt x="1160" y="550"/>
                  </a:lnTo>
                  <a:lnTo>
                    <a:pt x="1189" y="582"/>
                  </a:lnTo>
                  <a:lnTo>
                    <a:pt x="1209" y="605"/>
                  </a:lnTo>
                  <a:lnTo>
                    <a:pt x="1231" y="632"/>
                  </a:lnTo>
                  <a:lnTo>
                    <a:pt x="1256" y="663"/>
                  </a:lnTo>
                  <a:lnTo>
                    <a:pt x="1276" y="692"/>
                  </a:lnTo>
                  <a:lnTo>
                    <a:pt x="1296" y="725"/>
                  </a:lnTo>
                  <a:lnTo>
                    <a:pt x="1318" y="756"/>
                  </a:lnTo>
                  <a:lnTo>
                    <a:pt x="1336" y="790"/>
                  </a:lnTo>
                  <a:lnTo>
                    <a:pt x="1354" y="818"/>
                  </a:lnTo>
                  <a:lnTo>
                    <a:pt x="1371" y="854"/>
                  </a:lnTo>
                  <a:lnTo>
                    <a:pt x="1385" y="889"/>
                  </a:lnTo>
                  <a:lnTo>
                    <a:pt x="1399" y="925"/>
                  </a:lnTo>
                  <a:lnTo>
                    <a:pt x="1412" y="964"/>
                  </a:lnTo>
                  <a:lnTo>
                    <a:pt x="1429" y="1013"/>
                  </a:lnTo>
                  <a:lnTo>
                    <a:pt x="1441" y="1057"/>
                  </a:lnTo>
                  <a:lnTo>
                    <a:pt x="1452" y="1103"/>
                  </a:lnTo>
                  <a:lnTo>
                    <a:pt x="1457" y="1148"/>
                  </a:lnTo>
                  <a:lnTo>
                    <a:pt x="1465" y="1201"/>
                  </a:lnTo>
                  <a:lnTo>
                    <a:pt x="1471" y="1267"/>
                  </a:lnTo>
                  <a:lnTo>
                    <a:pt x="1472" y="1317"/>
                  </a:lnTo>
                  <a:lnTo>
                    <a:pt x="1471" y="1367"/>
                  </a:lnTo>
                  <a:lnTo>
                    <a:pt x="1466" y="1415"/>
                  </a:lnTo>
                  <a:lnTo>
                    <a:pt x="1461" y="1460"/>
                  </a:lnTo>
                  <a:lnTo>
                    <a:pt x="1455" y="1506"/>
                  </a:lnTo>
                  <a:lnTo>
                    <a:pt x="1445" y="1554"/>
                  </a:lnTo>
                  <a:lnTo>
                    <a:pt x="1432" y="1606"/>
                  </a:lnTo>
                  <a:lnTo>
                    <a:pt x="1415" y="1660"/>
                  </a:lnTo>
                  <a:lnTo>
                    <a:pt x="1398" y="1710"/>
                  </a:lnTo>
                  <a:lnTo>
                    <a:pt x="1380" y="1757"/>
                  </a:lnTo>
                  <a:lnTo>
                    <a:pt x="1352" y="1804"/>
                  </a:lnTo>
                  <a:lnTo>
                    <a:pt x="1323" y="1851"/>
                  </a:lnTo>
                  <a:lnTo>
                    <a:pt x="890" y="1600"/>
                  </a:lnTo>
                  <a:lnTo>
                    <a:pt x="914" y="1553"/>
                  </a:lnTo>
                  <a:lnTo>
                    <a:pt x="929" y="1517"/>
                  </a:lnTo>
                  <a:lnTo>
                    <a:pt x="941" y="1479"/>
                  </a:lnTo>
                  <a:lnTo>
                    <a:pt x="951" y="1441"/>
                  </a:lnTo>
                  <a:lnTo>
                    <a:pt x="958" y="1406"/>
                  </a:lnTo>
                  <a:lnTo>
                    <a:pt x="960" y="1371"/>
                  </a:lnTo>
                  <a:lnTo>
                    <a:pt x="963" y="1337"/>
                  </a:lnTo>
                  <a:lnTo>
                    <a:pt x="963" y="1301"/>
                  </a:lnTo>
                  <a:lnTo>
                    <a:pt x="961" y="1260"/>
                  </a:lnTo>
                  <a:lnTo>
                    <a:pt x="955" y="1220"/>
                  </a:lnTo>
                  <a:lnTo>
                    <a:pt x="947" y="1175"/>
                  </a:lnTo>
                  <a:lnTo>
                    <a:pt x="937" y="1139"/>
                  </a:lnTo>
                  <a:lnTo>
                    <a:pt x="921" y="1098"/>
                  </a:lnTo>
                  <a:lnTo>
                    <a:pt x="907" y="1064"/>
                  </a:lnTo>
                  <a:lnTo>
                    <a:pt x="889" y="1031"/>
                  </a:lnTo>
                  <a:lnTo>
                    <a:pt x="873" y="1005"/>
                  </a:lnTo>
                  <a:lnTo>
                    <a:pt x="857" y="984"/>
                  </a:lnTo>
                  <a:lnTo>
                    <a:pt x="842" y="962"/>
                  </a:lnTo>
                  <a:lnTo>
                    <a:pt x="825" y="941"/>
                  </a:lnTo>
                  <a:lnTo>
                    <a:pt x="804" y="918"/>
                  </a:lnTo>
                  <a:lnTo>
                    <a:pt x="787" y="903"/>
                  </a:lnTo>
                  <a:lnTo>
                    <a:pt x="768" y="883"/>
                  </a:lnTo>
                  <a:lnTo>
                    <a:pt x="749" y="867"/>
                  </a:lnTo>
                  <a:lnTo>
                    <a:pt x="727" y="850"/>
                  </a:lnTo>
                  <a:lnTo>
                    <a:pt x="700" y="833"/>
                  </a:lnTo>
                  <a:lnTo>
                    <a:pt x="677" y="817"/>
                  </a:lnTo>
                  <a:lnTo>
                    <a:pt x="658" y="808"/>
                  </a:lnTo>
                  <a:lnTo>
                    <a:pt x="631" y="791"/>
                  </a:lnTo>
                  <a:lnTo>
                    <a:pt x="606" y="782"/>
                  </a:lnTo>
                  <a:lnTo>
                    <a:pt x="585" y="774"/>
                  </a:lnTo>
                  <a:lnTo>
                    <a:pt x="562" y="766"/>
                  </a:lnTo>
                  <a:lnTo>
                    <a:pt x="529" y="758"/>
                  </a:lnTo>
                  <a:lnTo>
                    <a:pt x="497" y="753"/>
                  </a:lnTo>
                  <a:lnTo>
                    <a:pt x="464" y="749"/>
                  </a:lnTo>
                  <a:lnTo>
                    <a:pt x="433" y="747"/>
                  </a:lnTo>
                  <a:lnTo>
                    <a:pt x="415" y="746"/>
                  </a:lnTo>
                  <a:lnTo>
                    <a:pt x="415" y="1016"/>
                  </a:lnTo>
                  <a:lnTo>
                    <a:pt x="0" y="515"/>
                  </a:lnTo>
                  <a:lnTo>
                    <a:pt x="414" y="0"/>
                  </a:lnTo>
                  <a:lnTo>
                    <a:pt x="414" y="232"/>
                  </a:lnTo>
                  <a:lnTo>
                    <a:pt x="436" y="233"/>
                  </a:lnTo>
                  <a:lnTo>
                    <a:pt x="468" y="234"/>
                  </a:lnTo>
                  <a:lnTo>
                    <a:pt x="502" y="236"/>
                  </a:lnTo>
                  <a:lnTo>
                    <a:pt x="534" y="240"/>
                  </a:lnTo>
                  <a:lnTo>
                    <a:pt x="561" y="243"/>
                  </a:lnTo>
                </a:path>
              </a:pathLst>
            </a:custGeom>
            <a:solidFill>
              <a:srgbClr val="FF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s-SV"/>
            </a:p>
          </p:txBody>
        </p:sp>
        <p:sp>
          <p:nvSpPr>
            <p:cNvPr id="21510" name="Freeform 17"/>
            <p:cNvSpPr>
              <a:spLocks/>
            </p:cNvSpPr>
            <p:nvPr/>
          </p:nvSpPr>
          <p:spPr bwMode="auto">
            <a:xfrm>
              <a:off x="2071" y="2328"/>
              <a:ext cx="1956" cy="1026"/>
            </a:xfrm>
            <a:custGeom>
              <a:avLst/>
              <a:gdLst>
                <a:gd name="T0" fmla="*/ 1003 w 1956"/>
                <a:gd name="T1" fmla="*/ 1009 h 1026"/>
                <a:gd name="T2" fmla="*/ 1057 w 1956"/>
                <a:gd name="T3" fmla="*/ 999 h 1026"/>
                <a:gd name="T4" fmla="*/ 1098 w 1956"/>
                <a:gd name="T5" fmla="*/ 989 h 1026"/>
                <a:gd name="T6" fmla="*/ 1142 w 1956"/>
                <a:gd name="T7" fmla="*/ 976 h 1026"/>
                <a:gd name="T8" fmla="*/ 1185 w 1956"/>
                <a:gd name="T9" fmla="*/ 961 h 1026"/>
                <a:gd name="T10" fmla="*/ 1237 w 1956"/>
                <a:gd name="T11" fmla="*/ 941 h 1026"/>
                <a:gd name="T12" fmla="*/ 1285 w 1956"/>
                <a:gd name="T13" fmla="*/ 920 h 1026"/>
                <a:gd name="T14" fmla="*/ 1332 w 1956"/>
                <a:gd name="T15" fmla="*/ 896 h 1026"/>
                <a:gd name="T16" fmla="*/ 1371 w 1956"/>
                <a:gd name="T17" fmla="*/ 871 h 1026"/>
                <a:gd name="T18" fmla="*/ 1411 w 1956"/>
                <a:gd name="T19" fmla="*/ 846 h 1026"/>
                <a:gd name="T20" fmla="*/ 1456 w 1956"/>
                <a:gd name="T21" fmla="*/ 815 h 1026"/>
                <a:gd name="T22" fmla="*/ 1495 w 1956"/>
                <a:gd name="T23" fmla="*/ 786 h 1026"/>
                <a:gd name="T24" fmla="*/ 1554 w 1956"/>
                <a:gd name="T25" fmla="*/ 736 h 1026"/>
                <a:gd name="T26" fmla="*/ 1611 w 1956"/>
                <a:gd name="T27" fmla="*/ 677 h 1026"/>
                <a:gd name="T28" fmla="*/ 1653 w 1956"/>
                <a:gd name="T29" fmla="*/ 626 h 1026"/>
                <a:gd name="T30" fmla="*/ 1700 w 1956"/>
                <a:gd name="T31" fmla="*/ 568 h 1026"/>
                <a:gd name="T32" fmla="*/ 1745 w 1956"/>
                <a:gd name="T33" fmla="*/ 501 h 1026"/>
                <a:gd name="T34" fmla="*/ 1749 w 1956"/>
                <a:gd name="T35" fmla="*/ 0 h 1026"/>
                <a:gd name="T36" fmla="*/ 1305 w 1956"/>
                <a:gd name="T37" fmla="*/ 245 h 1026"/>
                <a:gd name="T38" fmla="*/ 1266 w 1956"/>
                <a:gd name="T39" fmla="*/ 296 h 1026"/>
                <a:gd name="T40" fmla="*/ 1226 w 1956"/>
                <a:gd name="T41" fmla="*/ 341 h 1026"/>
                <a:gd name="T42" fmla="*/ 1191 w 1956"/>
                <a:gd name="T43" fmla="*/ 377 h 1026"/>
                <a:gd name="T44" fmla="*/ 1148 w 1956"/>
                <a:gd name="T45" fmla="*/ 410 h 1026"/>
                <a:gd name="T46" fmla="*/ 1099 w 1956"/>
                <a:gd name="T47" fmla="*/ 442 h 1026"/>
                <a:gd name="T48" fmla="*/ 1052 w 1956"/>
                <a:gd name="T49" fmla="*/ 468 h 1026"/>
                <a:gd name="T50" fmla="*/ 1006 w 1956"/>
                <a:gd name="T51" fmla="*/ 485 h 1026"/>
                <a:gd name="T52" fmla="*/ 951 w 1956"/>
                <a:gd name="T53" fmla="*/ 502 h 1026"/>
                <a:gd name="T54" fmla="*/ 886 w 1956"/>
                <a:gd name="T55" fmla="*/ 510 h 1026"/>
                <a:gd name="T56" fmla="*/ 775 w 1956"/>
                <a:gd name="T57" fmla="*/ 513 h 1026"/>
                <a:gd name="T58" fmla="*/ 683 w 1956"/>
                <a:gd name="T59" fmla="*/ 496 h 1026"/>
                <a:gd name="T60" fmla="*/ 588 w 1956"/>
                <a:gd name="T61" fmla="*/ 463 h 1026"/>
                <a:gd name="T62" fmla="*/ 503 w 1956"/>
                <a:gd name="T63" fmla="*/ 415 h 1026"/>
                <a:gd name="T64" fmla="*/ 0 w 1956"/>
                <a:gd name="T65" fmla="*/ 647 h 1026"/>
                <a:gd name="T66" fmla="*/ 46 w 1956"/>
                <a:gd name="T67" fmla="*/ 696 h 1026"/>
                <a:gd name="T68" fmla="*/ 91 w 1956"/>
                <a:gd name="T69" fmla="*/ 739 h 1026"/>
                <a:gd name="T70" fmla="*/ 139 w 1956"/>
                <a:gd name="T71" fmla="*/ 782 h 1026"/>
                <a:gd name="T72" fmla="*/ 189 w 1956"/>
                <a:gd name="T73" fmla="*/ 820 h 1026"/>
                <a:gd name="T74" fmla="*/ 244 w 1956"/>
                <a:gd name="T75" fmla="*/ 856 h 1026"/>
                <a:gd name="T76" fmla="*/ 298 w 1956"/>
                <a:gd name="T77" fmla="*/ 888 h 1026"/>
                <a:gd name="T78" fmla="*/ 349 w 1956"/>
                <a:gd name="T79" fmla="*/ 915 h 1026"/>
                <a:gd name="T80" fmla="*/ 413 w 1956"/>
                <a:gd name="T81" fmla="*/ 945 h 1026"/>
                <a:gd name="T82" fmla="*/ 476 w 1956"/>
                <a:gd name="T83" fmla="*/ 967 h 1026"/>
                <a:gd name="T84" fmla="*/ 532 w 1956"/>
                <a:gd name="T85" fmla="*/ 986 h 1026"/>
                <a:gd name="T86" fmla="*/ 591 w 1956"/>
                <a:gd name="T87" fmla="*/ 1001 h 1026"/>
                <a:gd name="T88" fmla="*/ 657 w 1956"/>
                <a:gd name="T89" fmla="*/ 1013 h 1026"/>
                <a:gd name="T90" fmla="*/ 728 w 1956"/>
                <a:gd name="T91" fmla="*/ 1021 h 1026"/>
                <a:gd name="T92" fmla="*/ 792 w 1956"/>
                <a:gd name="T93" fmla="*/ 1025 h 1026"/>
                <a:gd name="T94" fmla="*/ 858 w 1956"/>
                <a:gd name="T95" fmla="*/ 1023 h 1026"/>
                <a:gd name="T96" fmla="*/ 924 w 1956"/>
                <a:gd name="T97" fmla="*/ 1020 h 1026"/>
                <a:gd name="T98" fmla="*/ 982 w 1956"/>
                <a:gd name="T99" fmla="*/ 1012 h 10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56"/>
                <a:gd name="T151" fmla="*/ 0 h 1026"/>
                <a:gd name="T152" fmla="*/ 1956 w 1956"/>
                <a:gd name="T153" fmla="*/ 1026 h 10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56" h="1026">
                  <a:moveTo>
                    <a:pt x="982" y="1012"/>
                  </a:moveTo>
                  <a:lnTo>
                    <a:pt x="1003" y="1009"/>
                  </a:lnTo>
                  <a:lnTo>
                    <a:pt x="1030" y="1004"/>
                  </a:lnTo>
                  <a:lnTo>
                    <a:pt x="1057" y="999"/>
                  </a:lnTo>
                  <a:lnTo>
                    <a:pt x="1076" y="994"/>
                  </a:lnTo>
                  <a:lnTo>
                    <a:pt x="1098" y="989"/>
                  </a:lnTo>
                  <a:lnTo>
                    <a:pt x="1120" y="982"/>
                  </a:lnTo>
                  <a:lnTo>
                    <a:pt x="1142" y="976"/>
                  </a:lnTo>
                  <a:lnTo>
                    <a:pt x="1163" y="969"/>
                  </a:lnTo>
                  <a:lnTo>
                    <a:pt x="1185" y="961"/>
                  </a:lnTo>
                  <a:lnTo>
                    <a:pt x="1213" y="951"/>
                  </a:lnTo>
                  <a:lnTo>
                    <a:pt x="1237" y="941"/>
                  </a:lnTo>
                  <a:lnTo>
                    <a:pt x="1259" y="931"/>
                  </a:lnTo>
                  <a:lnTo>
                    <a:pt x="1285" y="920"/>
                  </a:lnTo>
                  <a:lnTo>
                    <a:pt x="1310" y="907"/>
                  </a:lnTo>
                  <a:lnTo>
                    <a:pt x="1332" y="896"/>
                  </a:lnTo>
                  <a:lnTo>
                    <a:pt x="1352" y="883"/>
                  </a:lnTo>
                  <a:lnTo>
                    <a:pt x="1371" y="871"/>
                  </a:lnTo>
                  <a:lnTo>
                    <a:pt x="1390" y="858"/>
                  </a:lnTo>
                  <a:lnTo>
                    <a:pt x="1411" y="846"/>
                  </a:lnTo>
                  <a:lnTo>
                    <a:pt x="1435" y="831"/>
                  </a:lnTo>
                  <a:lnTo>
                    <a:pt x="1456" y="815"/>
                  </a:lnTo>
                  <a:lnTo>
                    <a:pt x="1477" y="799"/>
                  </a:lnTo>
                  <a:lnTo>
                    <a:pt x="1495" y="786"/>
                  </a:lnTo>
                  <a:lnTo>
                    <a:pt x="1526" y="761"/>
                  </a:lnTo>
                  <a:lnTo>
                    <a:pt x="1554" y="736"/>
                  </a:lnTo>
                  <a:lnTo>
                    <a:pt x="1582" y="708"/>
                  </a:lnTo>
                  <a:lnTo>
                    <a:pt x="1611" y="677"/>
                  </a:lnTo>
                  <a:lnTo>
                    <a:pt x="1631" y="653"/>
                  </a:lnTo>
                  <a:lnTo>
                    <a:pt x="1653" y="626"/>
                  </a:lnTo>
                  <a:lnTo>
                    <a:pt x="1678" y="597"/>
                  </a:lnTo>
                  <a:lnTo>
                    <a:pt x="1700" y="568"/>
                  </a:lnTo>
                  <a:lnTo>
                    <a:pt x="1720" y="537"/>
                  </a:lnTo>
                  <a:lnTo>
                    <a:pt x="1745" y="501"/>
                  </a:lnTo>
                  <a:lnTo>
                    <a:pt x="1955" y="624"/>
                  </a:lnTo>
                  <a:lnTo>
                    <a:pt x="1749" y="0"/>
                  </a:lnTo>
                  <a:lnTo>
                    <a:pt x="1080" y="118"/>
                  </a:lnTo>
                  <a:lnTo>
                    <a:pt x="1305" y="245"/>
                  </a:lnTo>
                  <a:lnTo>
                    <a:pt x="1286" y="272"/>
                  </a:lnTo>
                  <a:lnTo>
                    <a:pt x="1266" y="296"/>
                  </a:lnTo>
                  <a:lnTo>
                    <a:pt x="1246" y="320"/>
                  </a:lnTo>
                  <a:lnTo>
                    <a:pt x="1226" y="341"/>
                  </a:lnTo>
                  <a:lnTo>
                    <a:pt x="1209" y="358"/>
                  </a:lnTo>
                  <a:lnTo>
                    <a:pt x="1191" y="377"/>
                  </a:lnTo>
                  <a:lnTo>
                    <a:pt x="1170" y="393"/>
                  </a:lnTo>
                  <a:lnTo>
                    <a:pt x="1148" y="410"/>
                  </a:lnTo>
                  <a:lnTo>
                    <a:pt x="1121" y="428"/>
                  </a:lnTo>
                  <a:lnTo>
                    <a:pt x="1099" y="442"/>
                  </a:lnTo>
                  <a:lnTo>
                    <a:pt x="1080" y="453"/>
                  </a:lnTo>
                  <a:lnTo>
                    <a:pt x="1052" y="468"/>
                  </a:lnTo>
                  <a:lnTo>
                    <a:pt x="1027" y="478"/>
                  </a:lnTo>
                  <a:lnTo>
                    <a:pt x="1006" y="485"/>
                  </a:lnTo>
                  <a:lnTo>
                    <a:pt x="984" y="493"/>
                  </a:lnTo>
                  <a:lnTo>
                    <a:pt x="951" y="502"/>
                  </a:lnTo>
                  <a:lnTo>
                    <a:pt x="918" y="507"/>
                  </a:lnTo>
                  <a:lnTo>
                    <a:pt x="886" y="510"/>
                  </a:lnTo>
                  <a:lnTo>
                    <a:pt x="838" y="512"/>
                  </a:lnTo>
                  <a:lnTo>
                    <a:pt x="775" y="513"/>
                  </a:lnTo>
                  <a:lnTo>
                    <a:pt x="727" y="507"/>
                  </a:lnTo>
                  <a:lnTo>
                    <a:pt x="683" y="496"/>
                  </a:lnTo>
                  <a:lnTo>
                    <a:pt x="632" y="482"/>
                  </a:lnTo>
                  <a:lnTo>
                    <a:pt x="588" y="463"/>
                  </a:lnTo>
                  <a:lnTo>
                    <a:pt x="543" y="441"/>
                  </a:lnTo>
                  <a:lnTo>
                    <a:pt x="503" y="415"/>
                  </a:lnTo>
                  <a:lnTo>
                    <a:pt x="463" y="380"/>
                  </a:lnTo>
                  <a:lnTo>
                    <a:pt x="0" y="647"/>
                  </a:lnTo>
                  <a:lnTo>
                    <a:pt x="19" y="670"/>
                  </a:lnTo>
                  <a:lnTo>
                    <a:pt x="46" y="696"/>
                  </a:lnTo>
                  <a:lnTo>
                    <a:pt x="68" y="717"/>
                  </a:lnTo>
                  <a:lnTo>
                    <a:pt x="91" y="739"/>
                  </a:lnTo>
                  <a:lnTo>
                    <a:pt x="113" y="760"/>
                  </a:lnTo>
                  <a:lnTo>
                    <a:pt x="139" y="782"/>
                  </a:lnTo>
                  <a:lnTo>
                    <a:pt x="164" y="802"/>
                  </a:lnTo>
                  <a:lnTo>
                    <a:pt x="189" y="820"/>
                  </a:lnTo>
                  <a:lnTo>
                    <a:pt x="217" y="837"/>
                  </a:lnTo>
                  <a:lnTo>
                    <a:pt x="244" y="856"/>
                  </a:lnTo>
                  <a:lnTo>
                    <a:pt x="272" y="874"/>
                  </a:lnTo>
                  <a:lnTo>
                    <a:pt x="298" y="888"/>
                  </a:lnTo>
                  <a:lnTo>
                    <a:pt x="324" y="903"/>
                  </a:lnTo>
                  <a:lnTo>
                    <a:pt x="349" y="915"/>
                  </a:lnTo>
                  <a:lnTo>
                    <a:pt x="381" y="931"/>
                  </a:lnTo>
                  <a:lnTo>
                    <a:pt x="413" y="945"/>
                  </a:lnTo>
                  <a:lnTo>
                    <a:pt x="449" y="958"/>
                  </a:lnTo>
                  <a:lnTo>
                    <a:pt x="476" y="967"/>
                  </a:lnTo>
                  <a:lnTo>
                    <a:pt x="502" y="977"/>
                  </a:lnTo>
                  <a:lnTo>
                    <a:pt x="532" y="986"/>
                  </a:lnTo>
                  <a:lnTo>
                    <a:pt x="561" y="994"/>
                  </a:lnTo>
                  <a:lnTo>
                    <a:pt x="591" y="1001"/>
                  </a:lnTo>
                  <a:lnTo>
                    <a:pt x="623" y="1008"/>
                  </a:lnTo>
                  <a:lnTo>
                    <a:pt x="657" y="1013"/>
                  </a:lnTo>
                  <a:lnTo>
                    <a:pt x="692" y="1018"/>
                  </a:lnTo>
                  <a:lnTo>
                    <a:pt x="728" y="1021"/>
                  </a:lnTo>
                  <a:lnTo>
                    <a:pt x="755" y="1022"/>
                  </a:lnTo>
                  <a:lnTo>
                    <a:pt x="792" y="1025"/>
                  </a:lnTo>
                  <a:lnTo>
                    <a:pt x="829" y="1025"/>
                  </a:lnTo>
                  <a:lnTo>
                    <a:pt x="858" y="1023"/>
                  </a:lnTo>
                  <a:lnTo>
                    <a:pt x="889" y="1022"/>
                  </a:lnTo>
                  <a:lnTo>
                    <a:pt x="924" y="1020"/>
                  </a:lnTo>
                  <a:lnTo>
                    <a:pt x="955" y="1016"/>
                  </a:lnTo>
                  <a:lnTo>
                    <a:pt x="982" y="1012"/>
                  </a:lnTo>
                </a:path>
              </a:pathLst>
            </a:custGeom>
            <a:gradFill rotWithShape="0">
              <a:gsLst>
                <a:gs pos="0">
                  <a:srgbClr val="0000B2"/>
                </a:gs>
                <a:gs pos="50000">
                  <a:srgbClr val="0000FF"/>
                </a:gs>
                <a:gs pos="100000">
                  <a:srgbClr val="0000B2"/>
                </a:gs>
              </a:gsLst>
              <a:lin ang="54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s-SV"/>
            </a:p>
          </p:txBody>
        </p:sp>
        <p:sp>
          <p:nvSpPr>
            <p:cNvPr id="21511" name="Freeform 18"/>
            <p:cNvSpPr>
              <a:spLocks/>
            </p:cNvSpPr>
            <p:nvPr/>
          </p:nvSpPr>
          <p:spPr bwMode="auto">
            <a:xfrm>
              <a:off x="1732" y="1210"/>
              <a:ext cx="989" cy="1834"/>
            </a:xfrm>
            <a:custGeom>
              <a:avLst/>
              <a:gdLst>
                <a:gd name="T0" fmla="*/ 966 w 989"/>
                <a:gd name="T1" fmla="*/ 3 h 1834"/>
                <a:gd name="T2" fmla="*/ 917 w 989"/>
                <a:gd name="T3" fmla="*/ 13 h 1834"/>
                <a:gd name="T4" fmla="*/ 873 w 989"/>
                <a:gd name="T5" fmla="*/ 24 h 1834"/>
                <a:gd name="T6" fmla="*/ 829 w 989"/>
                <a:gd name="T7" fmla="*/ 37 h 1834"/>
                <a:gd name="T8" fmla="*/ 786 w 989"/>
                <a:gd name="T9" fmla="*/ 52 h 1834"/>
                <a:gd name="T10" fmla="*/ 737 w 989"/>
                <a:gd name="T11" fmla="*/ 73 h 1834"/>
                <a:gd name="T12" fmla="*/ 688 w 989"/>
                <a:gd name="T13" fmla="*/ 94 h 1834"/>
                <a:gd name="T14" fmla="*/ 642 w 989"/>
                <a:gd name="T15" fmla="*/ 117 h 1834"/>
                <a:gd name="T16" fmla="*/ 601 w 989"/>
                <a:gd name="T17" fmla="*/ 141 h 1834"/>
                <a:gd name="T18" fmla="*/ 561 w 989"/>
                <a:gd name="T19" fmla="*/ 167 h 1834"/>
                <a:gd name="T20" fmla="*/ 517 w 989"/>
                <a:gd name="T21" fmla="*/ 200 h 1834"/>
                <a:gd name="T22" fmla="*/ 477 w 989"/>
                <a:gd name="T23" fmla="*/ 229 h 1834"/>
                <a:gd name="T24" fmla="*/ 415 w 989"/>
                <a:gd name="T25" fmla="*/ 285 h 1834"/>
                <a:gd name="T26" fmla="*/ 361 w 989"/>
                <a:gd name="T27" fmla="*/ 341 h 1834"/>
                <a:gd name="T28" fmla="*/ 319 w 989"/>
                <a:gd name="T29" fmla="*/ 390 h 1834"/>
                <a:gd name="T30" fmla="*/ 275 w 989"/>
                <a:gd name="T31" fmla="*/ 449 h 1834"/>
                <a:gd name="T32" fmla="*/ 234 w 989"/>
                <a:gd name="T33" fmla="*/ 513 h 1834"/>
                <a:gd name="T34" fmla="*/ 197 w 989"/>
                <a:gd name="T35" fmla="*/ 575 h 1834"/>
                <a:gd name="T36" fmla="*/ 167 w 989"/>
                <a:gd name="T37" fmla="*/ 646 h 1834"/>
                <a:gd name="T38" fmla="*/ 140 w 989"/>
                <a:gd name="T39" fmla="*/ 721 h 1834"/>
                <a:gd name="T40" fmla="*/ 111 w 989"/>
                <a:gd name="T41" fmla="*/ 813 h 1834"/>
                <a:gd name="T42" fmla="*/ 95 w 989"/>
                <a:gd name="T43" fmla="*/ 905 h 1834"/>
                <a:gd name="T44" fmla="*/ 81 w 989"/>
                <a:gd name="T45" fmla="*/ 1023 h 1834"/>
                <a:gd name="T46" fmla="*/ 81 w 989"/>
                <a:gd name="T47" fmla="*/ 1124 h 1834"/>
                <a:gd name="T48" fmla="*/ 91 w 989"/>
                <a:gd name="T49" fmla="*/ 1217 h 1834"/>
                <a:gd name="T50" fmla="*/ 107 w 989"/>
                <a:gd name="T51" fmla="*/ 1312 h 1834"/>
                <a:gd name="T52" fmla="*/ 137 w 989"/>
                <a:gd name="T53" fmla="*/ 1417 h 1834"/>
                <a:gd name="T54" fmla="*/ 173 w 989"/>
                <a:gd name="T55" fmla="*/ 1514 h 1834"/>
                <a:gd name="T56" fmla="*/ 222 w 989"/>
                <a:gd name="T57" fmla="*/ 1606 h 1834"/>
                <a:gd name="T58" fmla="*/ 678 w 989"/>
                <a:gd name="T59" fmla="*/ 1833 h 1834"/>
                <a:gd name="T60" fmla="*/ 667 w 989"/>
                <a:gd name="T61" fmla="*/ 1348 h 1834"/>
                <a:gd name="T62" fmla="*/ 625 w 989"/>
                <a:gd name="T63" fmla="*/ 1272 h 1834"/>
                <a:gd name="T64" fmla="*/ 600 w 989"/>
                <a:gd name="T65" fmla="*/ 1198 h 1834"/>
                <a:gd name="T66" fmla="*/ 591 w 989"/>
                <a:gd name="T67" fmla="*/ 1127 h 1834"/>
                <a:gd name="T68" fmla="*/ 588 w 989"/>
                <a:gd name="T69" fmla="*/ 1058 h 1834"/>
                <a:gd name="T70" fmla="*/ 595 w 989"/>
                <a:gd name="T71" fmla="*/ 977 h 1834"/>
                <a:gd name="T72" fmla="*/ 614 w 989"/>
                <a:gd name="T73" fmla="*/ 896 h 1834"/>
                <a:gd name="T74" fmla="*/ 643 w 989"/>
                <a:gd name="T75" fmla="*/ 820 h 1834"/>
                <a:gd name="T76" fmla="*/ 678 w 989"/>
                <a:gd name="T77" fmla="*/ 762 h 1834"/>
                <a:gd name="T78" fmla="*/ 708 w 989"/>
                <a:gd name="T79" fmla="*/ 719 h 1834"/>
                <a:gd name="T80" fmla="*/ 746 w 989"/>
                <a:gd name="T81" fmla="*/ 675 h 1834"/>
                <a:gd name="T82" fmla="*/ 782 w 989"/>
                <a:gd name="T83" fmla="*/ 639 h 1834"/>
                <a:gd name="T84" fmla="*/ 822 w 989"/>
                <a:gd name="T85" fmla="*/ 606 h 1834"/>
                <a:gd name="T86" fmla="*/ 872 w 989"/>
                <a:gd name="T87" fmla="*/ 574 h 1834"/>
                <a:gd name="T88" fmla="*/ 919 w 989"/>
                <a:gd name="T89" fmla="*/ 548 h 1834"/>
                <a:gd name="T90" fmla="*/ 988 w 989"/>
                <a:gd name="T91" fmla="*/ 524 h 18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89"/>
                <a:gd name="T139" fmla="*/ 0 h 1834"/>
                <a:gd name="T140" fmla="*/ 989 w 989"/>
                <a:gd name="T141" fmla="*/ 1834 h 183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89" h="1834">
                  <a:moveTo>
                    <a:pt x="988" y="0"/>
                  </a:moveTo>
                  <a:lnTo>
                    <a:pt x="966" y="3"/>
                  </a:lnTo>
                  <a:lnTo>
                    <a:pt x="945" y="6"/>
                  </a:lnTo>
                  <a:lnTo>
                    <a:pt x="917" y="13"/>
                  </a:lnTo>
                  <a:lnTo>
                    <a:pt x="895" y="18"/>
                  </a:lnTo>
                  <a:lnTo>
                    <a:pt x="873" y="24"/>
                  </a:lnTo>
                  <a:lnTo>
                    <a:pt x="851" y="31"/>
                  </a:lnTo>
                  <a:lnTo>
                    <a:pt x="829" y="37"/>
                  </a:lnTo>
                  <a:lnTo>
                    <a:pt x="808" y="43"/>
                  </a:lnTo>
                  <a:lnTo>
                    <a:pt x="786" y="52"/>
                  </a:lnTo>
                  <a:lnTo>
                    <a:pt x="759" y="63"/>
                  </a:lnTo>
                  <a:lnTo>
                    <a:pt x="737" y="73"/>
                  </a:lnTo>
                  <a:lnTo>
                    <a:pt x="713" y="83"/>
                  </a:lnTo>
                  <a:lnTo>
                    <a:pt x="688" y="94"/>
                  </a:lnTo>
                  <a:lnTo>
                    <a:pt x="664" y="106"/>
                  </a:lnTo>
                  <a:lnTo>
                    <a:pt x="642" y="117"/>
                  </a:lnTo>
                  <a:lnTo>
                    <a:pt x="621" y="130"/>
                  </a:lnTo>
                  <a:lnTo>
                    <a:pt x="601" y="141"/>
                  </a:lnTo>
                  <a:lnTo>
                    <a:pt x="582" y="155"/>
                  </a:lnTo>
                  <a:lnTo>
                    <a:pt x="561" y="167"/>
                  </a:lnTo>
                  <a:lnTo>
                    <a:pt x="538" y="183"/>
                  </a:lnTo>
                  <a:lnTo>
                    <a:pt x="517" y="200"/>
                  </a:lnTo>
                  <a:lnTo>
                    <a:pt x="497" y="216"/>
                  </a:lnTo>
                  <a:lnTo>
                    <a:pt x="477" y="229"/>
                  </a:lnTo>
                  <a:lnTo>
                    <a:pt x="446" y="255"/>
                  </a:lnTo>
                  <a:lnTo>
                    <a:pt x="415" y="285"/>
                  </a:lnTo>
                  <a:lnTo>
                    <a:pt x="391" y="308"/>
                  </a:lnTo>
                  <a:lnTo>
                    <a:pt x="361" y="341"/>
                  </a:lnTo>
                  <a:lnTo>
                    <a:pt x="341" y="363"/>
                  </a:lnTo>
                  <a:lnTo>
                    <a:pt x="319" y="390"/>
                  </a:lnTo>
                  <a:lnTo>
                    <a:pt x="295" y="421"/>
                  </a:lnTo>
                  <a:lnTo>
                    <a:pt x="275" y="449"/>
                  </a:lnTo>
                  <a:lnTo>
                    <a:pt x="254" y="481"/>
                  </a:lnTo>
                  <a:lnTo>
                    <a:pt x="234" y="513"/>
                  </a:lnTo>
                  <a:lnTo>
                    <a:pt x="214" y="547"/>
                  </a:lnTo>
                  <a:lnTo>
                    <a:pt x="197" y="575"/>
                  </a:lnTo>
                  <a:lnTo>
                    <a:pt x="182" y="611"/>
                  </a:lnTo>
                  <a:lnTo>
                    <a:pt x="167" y="646"/>
                  </a:lnTo>
                  <a:lnTo>
                    <a:pt x="153" y="682"/>
                  </a:lnTo>
                  <a:lnTo>
                    <a:pt x="140" y="721"/>
                  </a:lnTo>
                  <a:lnTo>
                    <a:pt x="123" y="769"/>
                  </a:lnTo>
                  <a:lnTo>
                    <a:pt x="111" y="813"/>
                  </a:lnTo>
                  <a:lnTo>
                    <a:pt x="100" y="860"/>
                  </a:lnTo>
                  <a:lnTo>
                    <a:pt x="95" y="905"/>
                  </a:lnTo>
                  <a:lnTo>
                    <a:pt x="87" y="957"/>
                  </a:lnTo>
                  <a:lnTo>
                    <a:pt x="81" y="1023"/>
                  </a:lnTo>
                  <a:lnTo>
                    <a:pt x="80" y="1073"/>
                  </a:lnTo>
                  <a:lnTo>
                    <a:pt x="81" y="1124"/>
                  </a:lnTo>
                  <a:lnTo>
                    <a:pt x="86" y="1172"/>
                  </a:lnTo>
                  <a:lnTo>
                    <a:pt x="91" y="1217"/>
                  </a:lnTo>
                  <a:lnTo>
                    <a:pt x="97" y="1264"/>
                  </a:lnTo>
                  <a:lnTo>
                    <a:pt x="107" y="1312"/>
                  </a:lnTo>
                  <a:lnTo>
                    <a:pt x="120" y="1364"/>
                  </a:lnTo>
                  <a:lnTo>
                    <a:pt x="137" y="1417"/>
                  </a:lnTo>
                  <a:lnTo>
                    <a:pt x="154" y="1466"/>
                  </a:lnTo>
                  <a:lnTo>
                    <a:pt x="173" y="1514"/>
                  </a:lnTo>
                  <a:lnTo>
                    <a:pt x="195" y="1561"/>
                  </a:lnTo>
                  <a:lnTo>
                    <a:pt x="222" y="1606"/>
                  </a:lnTo>
                  <a:lnTo>
                    <a:pt x="0" y="1732"/>
                  </a:lnTo>
                  <a:lnTo>
                    <a:pt x="678" y="1833"/>
                  </a:lnTo>
                  <a:lnTo>
                    <a:pt x="926" y="1208"/>
                  </a:lnTo>
                  <a:lnTo>
                    <a:pt x="667" y="1348"/>
                  </a:lnTo>
                  <a:lnTo>
                    <a:pt x="641" y="1308"/>
                  </a:lnTo>
                  <a:lnTo>
                    <a:pt x="625" y="1272"/>
                  </a:lnTo>
                  <a:lnTo>
                    <a:pt x="610" y="1235"/>
                  </a:lnTo>
                  <a:lnTo>
                    <a:pt x="600" y="1198"/>
                  </a:lnTo>
                  <a:lnTo>
                    <a:pt x="594" y="1162"/>
                  </a:lnTo>
                  <a:lnTo>
                    <a:pt x="591" y="1127"/>
                  </a:lnTo>
                  <a:lnTo>
                    <a:pt x="588" y="1093"/>
                  </a:lnTo>
                  <a:lnTo>
                    <a:pt x="588" y="1058"/>
                  </a:lnTo>
                  <a:lnTo>
                    <a:pt x="590" y="1017"/>
                  </a:lnTo>
                  <a:lnTo>
                    <a:pt x="595" y="977"/>
                  </a:lnTo>
                  <a:lnTo>
                    <a:pt x="604" y="932"/>
                  </a:lnTo>
                  <a:lnTo>
                    <a:pt x="614" y="896"/>
                  </a:lnTo>
                  <a:lnTo>
                    <a:pt x="630" y="855"/>
                  </a:lnTo>
                  <a:lnTo>
                    <a:pt x="643" y="820"/>
                  </a:lnTo>
                  <a:lnTo>
                    <a:pt x="662" y="787"/>
                  </a:lnTo>
                  <a:lnTo>
                    <a:pt x="678" y="762"/>
                  </a:lnTo>
                  <a:lnTo>
                    <a:pt x="693" y="740"/>
                  </a:lnTo>
                  <a:lnTo>
                    <a:pt x="708" y="719"/>
                  </a:lnTo>
                  <a:lnTo>
                    <a:pt x="726" y="697"/>
                  </a:lnTo>
                  <a:lnTo>
                    <a:pt x="746" y="675"/>
                  </a:lnTo>
                  <a:lnTo>
                    <a:pt x="762" y="659"/>
                  </a:lnTo>
                  <a:lnTo>
                    <a:pt x="782" y="639"/>
                  </a:lnTo>
                  <a:lnTo>
                    <a:pt x="801" y="623"/>
                  </a:lnTo>
                  <a:lnTo>
                    <a:pt x="822" y="606"/>
                  </a:lnTo>
                  <a:lnTo>
                    <a:pt x="849" y="588"/>
                  </a:lnTo>
                  <a:lnTo>
                    <a:pt x="872" y="574"/>
                  </a:lnTo>
                  <a:lnTo>
                    <a:pt x="891" y="563"/>
                  </a:lnTo>
                  <a:lnTo>
                    <a:pt x="919" y="548"/>
                  </a:lnTo>
                  <a:lnTo>
                    <a:pt x="945" y="536"/>
                  </a:lnTo>
                  <a:lnTo>
                    <a:pt x="988" y="524"/>
                  </a:lnTo>
                  <a:lnTo>
                    <a:pt x="988" y="0"/>
                  </a:lnTo>
                </a:path>
              </a:pathLst>
            </a:custGeom>
            <a:gradFill rotWithShape="0">
              <a:gsLst>
                <a:gs pos="0">
                  <a:srgbClr val="005900"/>
                </a:gs>
                <a:gs pos="50000">
                  <a:srgbClr val="008000"/>
                </a:gs>
                <a:gs pos="100000">
                  <a:srgbClr val="005900"/>
                </a:gs>
              </a:gsLst>
              <a:lin ang="54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s-SV"/>
            </a:p>
          </p:txBody>
        </p:sp>
        <p:sp>
          <p:nvSpPr>
            <p:cNvPr id="21512" name="Freeform 19"/>
            <p:cNvSpPr>
              <a:spLocks/>
            </p:cNvSpPr>
            <p:nvPr/>
          </p:nvSpPr>
          <p:spPr bwMode="auto">
            <a:xfrm>
              <a:off x="2500" y="960"/>
              <a:ext cx="1473" cy="1660"/>
            </a:xfrm>
            <a:custGeom>
              <a:avLst/>
              <a:gdLst>
                <a:gd name="T0" fmla="*/ 581 w 1473"/>
                <a:gd name="T1" fmla="*/ 246 h 1660"/>
                <a:gd name="T2" fmla="*/ 635 w 1473"/>
                <a:gd name="T3" fmla="*/ 258 h 1660"/>
                <a:gd name="T4" fmla="*/ 676 w 1473"/>
                <a:gd name="T5" fmla="*/ 268 h 1660"/>
                <a:gd name="T6" fmla="*/ 720 w 1473"/>
                <a:gd name="T7" fmla="*/ 281 h 1660"/>
                <a:gd name="T8" fmla="*/ 764 w 1473"/>
                <a:gd name="T9" fmla="*/ 296 h 1660"/>
                <a:gd name="T10" fmla="*/ 814 w 1473"/>
                <a:gd name="T11" fmla="*/ 315 h 1660"/>
                <a:gd name="T12" fmla="*/ 862 w 1473"/>
                <a:gd name="T13" fmla="*/ 336 h 1660"/>
                <a:gd name="T14" fmla="*/ 909 w 1473"/>
                <a:gd name="T15" fmla="*/ 360 h 1660"/>
                <a:gd name="T16" fmla="*/ 950 w 1473"/>
                <a:gd name="T17" fmla="*/ 385 h 1660"/>
                <a:gd name="T18" fmla="*/ 990 w 1473"/>
                <a:gd name="T19" fmla="*/ 411 h 1660"/>
                <a:gd name="T20" fmla="*/ 1034 w 1473"/>
                <a:gd name="T21" fmla="*/ 442 h 1660"/>
                <a:gd name="T22" fmla="*/ 1074 w 1473"/>
                <a:gd name="T23" fmla="*/ 473 h 1660"/>
                <a:gd name="T24" fmla="*/ 1135 w 1473"/>
                <a:gd name="T25" fmla="*/ 527 h 1660"/>
                <a:gd name="T26" fmla="*/ 1189 w 1473"/>
                <a:gd name="T27" fmla="*/ 582 h 1660"/>
                <a:gd name="T28" fmla="*/ 1231 w 1473"/>
                <a:gd name="T29" fmla="*/ 632 h 1660"/>
                <a:gd name="T30" fmla="*/ 1276 w 1473"/>
                <a:gd name="T31" fmla="*/ 692 h 1660"/>
                <a:gd name="T32" fmla="*/ 1318 w 1473"/>
                <a:gd name="T33" fmla="*/ 755 h 1660"/>
                <a:gd name="T34" fmla="*/ 1354 w 1473"/>
                <a:gd name="T35" fmla="*/ 818 h 1660"/>
                <a:gd name="T36" fmla="*/ 1385 w 1473"/>
                <a:gd name="T37" fmla="*/ 889 h 1660"/>
                <a:gd name="T38" fmla="*/ 1412 w 1473"/>
                <a:gd name="T39" fmla="*/ 963 h 1660"/>
                <a:gd name="T40" fmla="*/ 1441 w 1473"/>
                <a:gd name="T41" fmla="*/ 1057 h 1660"/>
                <a:gd name="T42" fmla="*/ 1457 w 1473"/>
                <a:gd name="T43" fmla="*/ 1147 h 1660"/>
                <a:gd name="T44" fmla="*/ 1471 w 1473"/>
                <a:gd name="T45" fmla="*/ 1265 h 1660"/>
                <a:gd name="T46" fmla="*/ 1471 w 1473"/>
                <a:gd name="T47" fmla="*/ 1365 h 1660"/>
                <a:gd name="T48" fmla="*/ 1461 w 1473"/>
                <a:gd name="T49" fmla="*/ 1459 h 1660"/>
                <a:gd name="T50" fmla="*/ 1445 w 1473"/>
                <a:gd name="T51" fmla="*/ 1554 h 1660"/>
                <a:gd name="T52" fmla="*/ 1415 w 1473"/>
                <a:gd name="T53" fmla="*/ 1659 h 1660"/>
                <a:gd name="T54" fmla="*/ 952 w 1473"/>
                <a:gd name="T55" fmla="*/ 1422 h 1660"/>
                <a:gd name="T56" fmla="*/ 963 w 1473"/>
                <a:gd name="T57" fmla="*/ 1336 h 1660"/>
                <a:gd name="T58" fmla="*/ 961 w 1473"/>
                <a:gd name="T59" fmla="*/ 1258 h 1660"/>
                <a:gd name="T60" fmla="*/ 947 w 1473"/>
                <a:gd name="T61" fmla="*/ 1174 h 1660"/>
                <a:gd name="T62" fmla="*/ 921 w 1473"/>
                <a:gd name="T63" fmla="*/ 1098 h 1660"/>
                <a:gd name="T64" fmla="*/ 889 w 1473"/>
                <a:gd name="T65" fmla="*/ 1030 h 1660"/>
                <a:gd name="T66" fmla="*/ 857 w 1473"/>
                <a:gd name="T67" fmla="*/ 983 h 1660"/>
                <a:gd name="T68" fmla="*/ 825 w 1473"/>
                <a:gd name="T69" fmla="*/ 940 h 1660"/>
                <a:gd name="T70" fmla="*/ 787 w 1473"/>
                <a:gd name="T71" fmla="*/ 903 h 1660"/>
                <a:gd name="T72" fmla="*/ 749 w 1473"/>
                <a:gd name="T73" fmla="*/ 867 h 1660"/>
                <a:gd name="T74" fmla="*/ 700 w 1473"/>
                <a:gd name="T75" fmla="*/ 833 h 1660"/>
                <a:gd name="T76" fmla="*/ 658 w 1473"/>
                <a:gd name="T77" fmla="*/ 807 h 1660"/>
                <a:gd name="T78" fmla="*/ 606 w 1473"/>
                <a:gd name="T79" fmla="*/ 781 h 1660"/>
                <a:gd name="T80" fmla="*/ 562 w 1473"/>
                <a:gd name="T81" fmla="*/ 765 h 1660"/>
                <a:gd name="T82" fmla="*/ 497 w 1473"/>
                <a:gd name="T83" fmla="*/ 752 h 1660"/>
                <a:gd name="T84" fmla="*/ 433 w 1473"/>
                <a:gd name="T85" fmla="*/ 746 h 1660"/>
                <a:gd name="T86" fmla="*/ 415 w 1473"/>
                <a:gd name="T87" fmla="*/ 1015 h 1660"/>
                <a:gd name="T88" fmla="*/ 414 w 1473"/>
                <a:gd name="T89" fmla="*/ 0 h 1660"/>
                <a:gd name="T90" fmla="*/ 436 w 1473"/>
                <a:gd name="T91" fmla="*/ 233 h 1660"/>
                <a:gd name="T92" fmla="*/ 502 w 1473"/>
                <a:gd name="T93" fmla="*/ 236 h 1660"/>
                <a:gd name="T94" fmla="*/ 561 w 1473"/>
                <a:gd name="T95" fmla="*/ 243 h 1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73"/>
                <a:gd name="T145" fmla="*/ 0 h 1660"/>
                <a:gd name="T146" fmla="*/ 1473 w 1473"/>
                <a:gd name="T147" fmla="*/ 1660 h 1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73" h="1660">
                  <a:moveTo>
                    <a:pt x="561" y="243"/>
                  </a:moveTo>
                  <a:lnTo>
                    <a:pt x="581" y="246"/>
                  </a:lnTo>
                  <a:lnTo>
                    <a:pt x="608" y="251"/>
                  </a:lnTo>
                  <a:lnTo>
                    <a:pt x="635" y="258"/>
                  </a:lnTo>
                  <a:lnTo>
                    <a:pt x="654" y="262"/>
                  </a:lnTo>
                  <a:lnTo>
                    <a:pt x="676" y="268"/>
                  </a:lnTo>
                  <a:lnTo>
                    <a:pt x="697" y="274"/>
                  </a:lnTo>
                  <a:lnTo>
                    <a:pt x="720" y="281"/>
                  </a:lnTo>
                  <a:lnTo>
                    <a:pt x="740" y="287"/>
                  </a:lnTo>
                  <a:lnTo>
                    <a:pt x="764" y="296"/>
                  </a:lnTo>
                  <a:lnTo>
                    <a:pt x="791" y="307"/>
                  </a:lnTo>
                  <a:lnTo>
                    <a:pt x="814" y="315"/>
                  </a:lnTo>
                  <a:lnTo>
                    <a:pt x="836" y="325"/>
                  </a:lnTo>
                  <a:lnTo>
                    <a:pt x="862" y="336"/>
                  </a:lnTo>
                  <a:lnTo>
                    <a:pt x="887" y="349"/>
                  </a:lnTo>
                  <a:lnTo>
                    <a:pt x="909" y="360"/>
                  </a:lnTo>
                  <a:lnTo>
                    <a:pt x="930" y="374"/>
                  </a:lnTo>
                  <a:lnTo>
                    <a:pt x="950" y="385"/>
                  </a:lnTo>
                  <a:lnTo>
                    <a:pt x="969" y="398"/>
                  </a:lnTo>
                  <a:lnTo>
                    <a:pt x="990" y="411"/>
                  </a:lnTo>
                  <a:lnTo>
                    <a:pt x="1013" y="426"/>
                  </a:lnTo>
                  <a:lnTo>
                    <a:pt x="1034" y="442"/>
                  </a:lnTo>
                  <a:lnTo>
                    <a:pt x="1054" y="458"/>
                  </a:lnTo>
                  <a:lnTo>
                    <a:pt x="1074" y="473"/>
                  </a:lnTo>
                  <a:lnTo>
                    <a:pt x="1104" y="498"/>
                  </a:lnTo>
                  <a:lnTo>
                    <a:pt x="1135" y="527"/>
                  </a:lnTo>
                  <a:lnTo>
                    <a:pt x="1160" y="549"/>
                  </a:lnTo>
                  <a:lnTo>
                    <a:pt x="1189" y="582"/>
                  </a:lnTo>
                  <a:lnTo>
                    <a:pt x="1209" y="605"/>
                  </a:lnTo>
                  <a:lnTo>
                    <a:pt x="1231" y="632"/>
                  </a:lnTo>
                  <a:lnTo>
                    <a:pt x="1256" y="663"/>
                  </a:lnTo>
                  <a:lnTo>
                    <a:pt x="1276" y="692"/>
                  </a:lnTo>
                  <a:lnTo>
                    <a:pt x="1296" y="725"/>
                  </a:lnTo>
                  <a:lnTo>
                    <a:pt x="1318" y="755"/>
                  </a:lnTo>
                  <a:lnTo>
                    <a:pt x="1336" y="789"/>
                  </a:lnTo>
                  <a:lnTo>
                    <a:pt x="1354" y="818"/>
                  </a:lnTo>
                  <a:lnTo>
                    <a:pt x="1371" y="854"/>
                  </a:lnTo>
                  <a:lnTo>
                    <a:pt x="1385" y="889"/>
                  </a:lnTo>
                  <a:lnTo>
                    <a:pt x="1399" y="925"/>
                  </a:lnTo>
                  <a:lnTo>
                    <a:pt x="1412" y="963"/>
                  </a:lnTo>
                  <a:lnTo>
                    <a:pt x="1429" y="1012"/>
                  </a:lnTo>
                  <a:lnTo>
                    <a:pt x="1441" y="1057"/>
                  </a:lnTo>
                  <a:lnTo>
                    <a:pt x="1452" y="1103"/>
                  </a:lnTo>
                  <a:lnTo>
                    <a:pt x="1457" y="1147"/>
                  </a:lnTo>
                  <a:lnTo>
                    <a:pt x="1465" y="1200"/>
                  </a:lnTo>
                  <a:lnTo>
                    <a:pt x="1471" y="1265"/>
                  </a:lnTo>
                  <a:lnTo>
                    <a:pt x="1472" y="1316"/>
                  </a:lnTo>
                  <a:lnTo>
                    <a:pt x="1471" y="1365"/>
                  </a:lnTo>
                  <a:lnTo>
                    <a:pt x="1466" y="1414"/>
                  </a:lnTo>
                  <a:lnTo>
                    <a:pt x="1461" y="1459"/>
                  </a:lnTo>
                  <a:lnTo>
                    <a:pt x="1455" y="1506"/>
                  </a:lnTo>
                  <a:lnTo>
                    <a:pt x="1445" y="1554"/>
                  </a:lnTo>
                  <a:lnTo>
                    <a:pt x="1432" y="1605"/>
                  </a:lnTo>
                  <a:lnTo>
                    <a:pt x="1415" y="1659"/>
                  </a:lnTo>
                  <a:lnTo>
                    <a:pt x="1319" y="1359"/>
                  </a:lnTo>
                  <a:lnTo>
                    <a:pt x="952" y="1422"/>
                  </a:lnTo>
                  <a:lnTo>
                    <a:pt x="960" y="1369"/>
                  </a:lnTo>
                  <a:lnTo>
                    <a:pt x="963" y="1336"/>
                  </a:lnTo>
                  <a:lnTo>
                    <a:pt x="963" y="1300"/>
                  </a:lnTo>
                  <a:lnTo>
                    <a:pt x="961" y="1258"/>
                  </a:lnTo>
                  <a:lnTo>
                    <a:pt x="955" y="1219"/>
                  </a:lnTo>
                  <a:lnTo>
                    <a:pt x="947" y="1174"/>
                  </a:lnTo>
                  <a:lnTo>
                    <a:pt x="937" y="1139"/>
                  </a:lnTo>
                  <a:lnTo>
                    <a:pt x="921" y="1098"/>
                  </a:lnTo>
                  <a:lnTo>
                    <a:pt x="907" y="1064"/>
                  </a:lnTo>
                  <a:lnTo>
                    <a:pt x="889" y="1030"/>
                  </a:lnTo>
                  <a:lnTo>
                    <a:pt x="873" y="1004"/>
                  </a:lnTo>
                  <a:lnTo>
                    <a:pt x="857" y="983"/>
                  </a:lnTo>
                  <a:lnTo>
                    <a:pt x="842" y="961"/>
                  </a:lnTo>
                  <a:lnTo>
                    <a:pt x="825" y="940"/>
                  </a:lnTo>
                  <a:lnTo>
                    <a:pt x="804" y="918"/>
                  </a:lnTo>
                  <a:lnTo>
                    <a:pt x="787" y="903"/>
                  </a:lnTo>
                  <a:lnTo>
                    <a:pt x="768" y="883"/>
                  </a:lnTo>
                  <a:lnTo>
                    <a:pt x="749" y="867"/>
                  </a:lnTo>
                  <a:lnTo>
                    <a:pt x="727" y="850"/>
                  </a:lnTo>
                  <a:lnTo>
                    <a:pt x="700" y="833"/>
                  </a:lnTo>
                  <a:lnTo>
                    <a:pt x="677" y="817"/>
                  </a:lnTo>
                  <a:lnTo>
                    <a:pt x="658" y="807"/>
                  </a:lnTo>
                  <a:lnTo>
                    <a:pt x="631" y="790"/>
                  </a:lnTo>
                  <a:lnTo>
                    <a:pt x="606" y="781"/>
                  </a:lnTo>
                  <a:lnTo>
                    <a:pt x="585" y="773"/>
                  </a:lnTo>
                  <a:lnTo>
                    <a:pt x="562" y="765"/>
                  </a:lnTo>
                  <a:lnTo>
                    <a:pt x="529" y="757"/>
                  </a:lnTo>
                  <a:lnTo>
                    <a:pt x="497" y="752"/>
                  </a:lnTo>
                  <a:lnTo>
                    <a:pt x="464" y="748"/>
                  </a:lnTo>
                  <a:lnTo>
                    <a:pt x="433" y="746"/>
                  </a:lnTo>
                  <a:lnTo>
                    <a:pt x="415" y="745"/>
                  </a:lnTo>
                  <a:lnTo>
                    <a:pt x="415" y="1015"/>
                  </a:lnTo>
                  <a:lnTo>
                    <a:pt x="0" y="515"/>
                  </a:lnTo>
                  <a:lnTo>
                    <a:pt x="414" y="0"/>
                  </a:lnTo>
                  <a:lnTo>
                    <a:pt x="414" y="232"/>
                  </a:lnTo>
                  <a:lnTo>
                    <a:pt x="436" y="233"/>
                  </a:lnTo>
                  <a:lnTo>
                    <a:pt x="468" y="234"/>
                  </a:lnTo>
                  <a:lnTo>
                    <a:pt x="502" y="236"/>
                  </a:lnTo>
                  <a:lnTo>
                    <a:pt x="534" y="240"/>
                  </a:lnTo>
                  <a:lnTo>
                    <a:pt x="561" y="243"/>
                  </a:lnTo>
                </a:path>
              </a:pathLst>
            </a:custGeom>
            <a:gradFill rotWithShape="0">
              <a:gsLst>
                <a:gs pos="0">
                  <a:srgbClr val="CC0000"/>
                </a:gs>
                <a:gs pos="50000">
                  <a:srgbClr val="FF0000"/>
                </a:gs>
                <a:gs pos="100000">
                  <a:srgbClr val="CC0000"/>
                </a:gs>
              </a:gsLst>
              <a:lin ang="54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s-SV"/>
            </a:p>
          </p:txBody>
        </p:sp>
      </p:grpSp>
      <p:graphicFrame>
        <p:nvGraphicFramePr>
          <p:cNvPr id="3" name="2 Diagrama"/>
          <p:cNvGraphicFramePr/>
          <p:nvPr>
            <p:extLst>
              <p:ext uri="{D42A27DB-BD31-4B8C-83A1-F6EECF244321}">
                <p14:modId xmlns:p14="http://schemas.microsoft.com/office/powerpoint/2010/main" val="4199096033"/>
              </p:ext>
            </p:extLst>
          </p:nvPr>
        </p:nvGraphicFramePr>
        <p:xfrm>
          <a:off x="107504" y="1052736"/>
          <a:ext cx="8801546" cy="5805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560" name="Rectangle 8"/>
          <p:cNvSpPr>
            <a:spLocks noGrp="1" noChangeArrowheads="1"/>
          </p:cNvSpPr>
          <p:nvPr>
            <p:ph type="title"/>
          </p:nvPr>
        </p:nvSpPr>
        <p:spPr/>
        <p:txBody>
          <a:bodyPr>
            <a:normAutofit/>
          </a:bodyPr>
          <a:lstStyle/>
          <a:p>
            <a:pPr>
              <a:defRPr/>
            </a:pPr>
            <a:r>
              <a:rPr lang="es-ES_tradnl" sz="3200" smtClean="0"/>
              <a:t>Sistemas de apoyo a ejecutivos (ESS)</a:t>
            </a:r>
            <a:r>
              <a:rPr lang="es-ES_tradnl" sz="2400" smtClean="0">
                <a:solidFill>
                  <a:schemeClr val="tx1"/>
                </a:solidFill>
                <a:effectLst>
                  <a:outerShdw blurRad="38100" dist="38100" dir="2700000" algn="tl">
                    <a:srgbClr val="FFFFFF"/>
                  </a:outerShdw>
                </a:effectLst>
              </a:rPr>
              <a:t/>
            </a:r>
            <a:br>
              <a:rPr lang="es-ES_tradnl" sz="2400" smtClean="0">
                <a:solidFill>
                  <a:schemeClr val="tx1"/>
                </a:solidFill>
                <a:effectLst>
                  <a:outerShdw blurRad="38100" dist="38100" dir="2700000" algn="tl">
                    <a:srgbClr val="FFFFFF"/>
                  </a:outerShdw>
                </a:effectLst>
              </a:rPr>
            </a:br>
            <a:endParaRPr lang="es-ES_tradnl" sz="2400" smtClean="0">
              <a:solidFill>
                <a:schemeClr val="tx1"/>
              </a:solidFill>
              <a:effectLst>
                <a:outerShdw blurRad="38100" dist="38100" dir="2700000" algn="tl">
                  <a:srgbClr val="FFFFFF"/>
                </a:outerShdw>
              </a:effectLst>
            </a:endParaRPr>
          </a:p>
        </p:txBody>
      </p:sp>
    </p:spTree>
    <p:extLst>
      <p:ext uri="{BB962C8B-B14F-4D97-AF65-F5344CB8AC3E}">
        <p14:creationId xmlns:p14="http://schemas.microsoft.com/office/powerpoint/2010/main" val="353536068"/>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2530" name="Group 10"/>
          <p:cNvGrpSpPr>
            <a:grpSpLocks/>
          </p:cNvGrpSpPr>
          <p:nvPr/>
        </p:nvGrpSpPr>
        <p:grpSpPr bwMode="auto">
          <a:xfrm>
            <a:off x="7026990" y="4876800"/>
            <a:ext cx="1898650" cy="1981200"/>
            <a:chOff x="1732" y="960"/>
            <a:chExt cx="2295" cy="2394"/>
          </a:xfrm>
        </p:grpSpPr>
        <p:sp>
          <p:nvSpPr>
            <p:cNvPr id="22533" name="Freeform 11"/>
            <p:cNvSpPr>
              <a:spLocks/>
            </p:cNvSpPr>
            <p:nvPr/>
          </p:nvSpPr>
          <p:spPr bwMode="auto">
            <a:xfrm>
              <a:off x="2500" y="960"/>
              <a:ext cx="1473" cy="1852"/>
            </a:xfrm>
            <a:custGeom>
              <a:avLst/>
              <a:gdLst>
                <a:gd name="T0" fmla="*/ 581 w 1473"/>
                <a:gd name="T1" fmla="*/ 246 h 1852"/>
                <a:gd name="T2" fmla="*/ 635 w 1473"/>
                <a:gd name="T3" fmla="*/ 258 h 1852"/>
                <a:gd name="T4" fmla="*/ 676 w 1473"/>
                <a:gd name="T5" fmla="*/ 268 h 1852"/>
                <a:gd name="T6" fmla="*/ 720 w 1473"/>
                <a:gd name="T7" fmla="*/ 281 h 1852"/>
                <a:gd name="T8" fmla="*/ 764 w 1473"/>
                <a:gd name="T9" fmla="*/ 296 h 1852"/>
                <a:gd name="T10" fmla="*/ 814 w 1473"/>
                <a:gd name="T11" fmla="*/ 316 h 1852"/>
                <a:gd name="T12" fmla="*/ 862 w 1473"/>
                <a:gd name="T13" fmla="*/ 337 h 1852"/>
                <a:gd name="T14" fmla="*/ 909 w 1473"/>
                <a:gd name="T15" fmla="*/ 360 h 1852"/>
                <a:gd name="T16" fmla="*/ 950 w 1473"/>
                <a:gd name="T17" fmla="*/ 385 h 1852"/>
                <a:gd name="T18" fmla="*/ 990 w 1473"/>
                <a:gd name="T19" fmla="*/ 411 h 1852"/>
                <a:gd name="T20" fmla="*/ 1034 w 1473"/>
                <a:gd name="T21" fmla="*/ 443 h 1852"/>
                <a:gd name="T22" fmla="*/ 1074 w 1473"/>
                <a:gd name="T23" fmla="*/ 473 h 1852"/>
                <a:gd name="T24" fmla="*/ 1135 w 1473"/>
                <a:gd name="T25" fmla="*/ 528 h 1852"/>
                <a:gd name="T26" fmla="*/ 1189 w 1473"/>
                <a:gd name="T27" fmla="*/ 582 h 1852"/>
                <a:gd name="T28" fmla="*/ 1231 w 1473"/>
                <a:gd name="T29" fmla="*/ 632 h 1852"/>
                <a:gd name="T30" fmla="*/ 1276 w 1473"/>
                <a:gd name="T31" fmla="*/ 692 h 1852"/>
                <a:gd name="T32" fmla="*/ 1318 w 1473"/>
                <a:gd name="T33" fmla="*/ 756 h 1852"/>
                <a:gd name="T34" fmla="*/ 1354 w 1473"/>
                <a:gd name="T35" fmla="*/ 818 h 1852"/>
                <a:gd name="T36" fmla="*/ 1385 w 1473"/>
                <a:gd name="T37" fmla="*/ 889 h 1852"/>
                <a:gd name="T38" fmla="*/ 1412 w 1473"/>
                <a:gd name="T39" fmla="*/ 964 h 1852"/>
                <a:gd name="T40" fmla="*/ 1441 w 1473"/>
                <a:gd name="T41" fmla="*/ 1057 h 1852"/>
                <a:gd name="T42" fmla="*/ 1457 w 1473"/>
                <a:gd name="T43" fmla="*/ 1148 h 1852"/>
                <a:gd name="T44" fmla="*/ 1471 w 1473"/>
                <a:gd name="T45" fmla="*/ 1267 h 1852"/>
                <a:gd name="T46" fmla="*/ 1471 w 1473"/>
                <a:gd name="T47" fmla="*/ 1367 h 1852"/>
                <a:gd name="T48" fmla="*/ 1461 w 1473"/>
                <a:gd name="T49" fmla="*/ 1460 h 1852"/>
                <a:gd name="T50" fmla="*/ 1445 w 1473"/>
                <a:gd name="T51" fmla="*/ 1554 h 1852"/>
                <a:gd name="T52" fmla="*/ 1415 w 1473"/>
                <a:gd name="T53" fmla="*/ 1660 h 1852"/>
                <a:gd name="T54" fmla="*/ 1380 w 1473"/>
                <a:gd name="T55" fmla="*/ 1757 h 1852"/>
                <a:gd name="T56" fmla="*/ 1323 w 1473"/>
                <a:gd name="T57" fmla="*/ 1851 h 1852"/>
                <a:gd name="T58" fmla="*/ 914 w 1473"/>
                <a:gd name="T59" fmla="*/ 1553 h 1852"/>
                <a:gd name="T60" fmla="*/ 941 w 1473"/>
                <a:gd name="T61" fmla="*/ 1479 h 1852"/>
                <a:gd name="T62" fmla="*/ 958 w 1473"/>
                <a:gd name="T63" fmla="*/ 1406 h 1852"/>
                <a:gd name="T64" fmla="*/ 963 w 1473"/>
                <a:gd name="T65" fmla="*/ 1337 h 1852"/>
                <a:gd name="T66" fmla="*/ 961 w 1473"/>
                <a:gd name="T67" fmla="*/ 1260 h 1852"/>
                <a:gd name="T68" fmla="*/ 947 w 1473"/>
                <a:gd name="T69" fmla="*/ 1175 h 1852"/>
                <a:gd name="T70" fmla="*/ 921 w 1473"/>
                <a:gd name="T71" fmla="*/ 1098 h 1852"/>
                <a:gd name="T72" fmla="*/ 889 w 1473"/>
                <a:gd name="T73" fmla="*/ 1031 h 1852"/>
                <a:gd name="T74" fmla="*/ 857 w 1473"/>
                <a:gd name="T75" fmla="*/ 984 h 1852"/>
                <a:gd name="T76" fmla="*/ 825 w 1473"/>
                <a:gd name="T77" fmla="*/ 941 h 1852"/>
                <a:gd name="T78" fmla="*/ 787 w 1473"/>
                <a:gd name="T79" fmla="*/ 903 h 1852"/>
                <a:gd name="T80" fmla="*/ 749 w 1473"/>
                <a:gd name="T81" fmla="*/ 867 h 1852"/>
                <a:gd name="T82" fmla="*/ 700 w 1473"/>
                <a:gd name="T83" fmla="*/ 833 h 1852"/>
                <a:gd name="T84" fmla="*/ 658 w 1473"/>
                <a:gd name="T85" fmla="*/ 808 h 1852"/>
                <a:gd name="T86" fmla="*/ 606 w 1473"/>
                <a:gd name="T87" fmla="*/ 782 h 1852"/>
                <a:gd name="T88" fmla="*/ 562 w 1473"/>
                <a:gd name="T89" fmla="*/ 766 h 1852"/>
                <a:gd name="T90" fmla="*/ 497 w 1473"/>
                <a:gd name="T91" fmla="*/ 753 h 1852"/>
                <a:gd name="T92" fmla="*/ 433 w 1473"/>
                <a:gd name="T93" fmla="*/ 747 h 1852"/>
                <a:gd name="T94" fmla="*/ 415 w 1473"/>
                <a:gd name="T95" fmla="*/ 1016 h 1852"/>
                <a:gd name="T96" fmla="*/ 414 w 1473"/>
                <a:gd name="T97" fmla="*/ 0 h 1852"/>
                <a:gd name="T98" fmla="*/ 436 w 1473"/>
                <a:gd name="T99" fmla="*/ 233 h 1852"/>
                <a:gd name="T100" fmla="*/ 502 w 1473"/>
                <a:gd name="T101" fmla="*/ 236 h 1852"/>
                <a:gd name="T102" fmla="*/ 561 w 1473"/>
                <a:gd name="T103" fmla="*/ 243 h 18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73"/>
                <a:gd name="T157" fmla="*/ 0 h 1852"/>
                <a:gd name="T158" fmla="*/ 1473 w 1473"/>
                <a:gd name="T159" fmla="*/ 1852 h 18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73" h="1852">
                  <a:moveTo>
                    <a:pt x="561" y="243"/>
                  </a:moveTo>
                  <a:lnTo>
                    <a:pt x="581" y="246"/>
                  </a:lnTo>
                  <a:lnTo>
                    <a:pt x="608" y="251"/>
                  </a:lnTo>
                  <a:lnTo>
                    <a:pt x="635" y="258"/>
                  </a:lnTo>
                  <a:lnTo>
                    <a:pt x="654" y="262"/>
                  </a:lnTo>
                  <a:lnTo>
                    <a:pt x="676" y="268"/>
                  </a:lnTo>
                  <a:lnTo>
                    <a:pt x="697" y="274"/>
                  </a:lnTo>
                  <a:lnTo>
                    <a:pt x="720" y="281"/>
                  </a:lnTo>
                  <a:lnTo>
                    <a:pt x="740" y="287"/>
                  </a:lnTo>
                  <a:lnTo>
                    <a:pt x="764" y="296"/>
                  </a:lnTo>
                  <a:lnTo>
                    <a:pt x="791" y="307"/>
                  </a:lnTo>
                  <a:lnTo>
                    <a:pt x="814" y="316"/>
                  </a:lnTo>
                  <a:lnTo>
                    <a:pt x="836" y="326"/>
                  </a:lnTo>
                  <a:lnTo>
                    <a:pt x="862" y="337"/>
                  </a:lnTo>
                  <a:lnTo>
                    <a:pt x="887" y="349"/>
                  </a:lnTo>
                  <a:lnTo>
                    <a:pt x="909" y="360"/>
                  </a:lnTo>
                  <a:lnTo>
                    <a:pt x="930" y="374"/>
                  </a:lnTo>
                  <a:lnTo>
                    <a:pt x="950" y="385"/>
                  </a:lnTo>
                  <a:lnTo>
                    <a:pt x="969" y="398"/>
                  </a:lnTo>
                  <a:lnTo>
                    <a:pt x="990" y="411"/>
                  </a:lnTo>
                  <a:lnTo>
                    <a:pt x="1013" y="428"/>
                  </a:lnTo>
                  <a:lnTo>
                    <a:pt x="1034" y="443"/>
                  </a:lnTo>
                  <a:lnTo>
                    <a:pt x="1054" y="459"/>
                  </a:lnTo>
                  <a:lnTo>
                    <a:pt x="1074" y="473"/>
                  </a:lnTo>
                  <a:lnTo>
                    <a:pt x="1104" y="498"/>
                  </a:lnTo>
                  <a:lnTo>
                    <a:pt x="1135" y="528"/>
                  </a:lnTo>
                  <a:lnTo>
                    <a:pt x="1160" y="550"/>
                  </a:lnTo>
                  <a:lnTo>
                    <a:pt x="1189" y="582"/>
                  </a:lnTo>
                  <a:lnTo>
                    <a:pt x="1209" y="605"/>
                  </a:lnTo>
                  <a:lnTo>
                    <a:pt x="1231" y="632"/>
                  </a:lnTo>
                  <a:lnTo>
                    <a:pt x="1256" y="663"/>
                  </a:lnTo>
                  <a:lnTo>
                    <a:pt x="1276" y="692"/>
                  </a:lnTo>
                  <a:lnTo>
                    <a:pt x="1296" y="725"/>
                  </a:lnTo>
                  <a:lnTo>
                    <a:pt x="1318" y="756"/>
                  </a:lnTo>
                  <a:lnTo>
                    <a:pt x="1336" y="790"/>
                  </a:lnTo>
                  <a:lnTo>
                    <a:pt x="1354" y="818"/>
                  </a:lnTo>
                  <a:lnTo>
                    <a:pt x="1371" y="854"/>
                  </a:lnTo>
                  <a:lnTo>
                    <a:pt x="1385" y="889"/>
                  </a:lnTo>
                  <a:lnTo>
                    <a:pt x="1399" y="925"/>
                  </a:lnTo>
                  <a:lnTo>
                    <a:pt x="1412" y="964"/>
                  </a:lnTo>
                  <a:lnTo>
                    <a:pt x="1429" y="1013"/>
                  </a:lnTo>
                  <a:lnTo>
                    <a:pt x="1441" y="1057"/>
                  </a:lnTo>
                  <a:lnTo>
                    <a:pt x="1452" y="1103"/>
                  </a:lnTo>
                  <a:lnTo>
                    <a:pt x="1457" y="1148"/>
                  </a:lnTo>
                  <a:lnTo>
                    <a:pt x="1465" y="1201"/>
                  </a:lnTo>
                  <a:lnTo>
                    <a:pt x="1471" y="1267"/>
                  </a:lnTo>
                  <a:lnTo>
                    <a:pt x="1472" y="1317"/>
                  </a:lnTo>
                  <a:lnTo>
                    <a:pt x="1471" y="1367"/>
                  </a:lnTo>
                  <a:lnTo>
                    <a:pt x="1466" y="1415"/>
                  </a:lnTo>
                  <a:lnTo>
                    <a:pt x="1461" y="1460"/>
                  </a:lnTo>
                  <a:lnTo>
                    <a:pt x="1455" y="1506"/>
                  </a:lnTo>
                  <a:lnTo>
                    <a:pt x="1445" y="1554"/>
                  </a:lnTo>
                  <a:lnTo>
                    <a:pt x="1432" y="1606"/>
                  </a:lnTo>
                  <a:lnTo>
                    <a:pt x="1415" y="1660"/>
                  </a:lnTo>
                  <a:lnTo>
                    <a:pt x="1398" y="1710"/>
                  </a:lnTo>
                  <a:lnTo>
                    <a:pt x="1380" y="1757"/>
                  </a:lnTo>
                  <a:lnTo>
                    <a:pt x="1352" y="1804"/>
                  </a:lnTo>
                  <a:lnTo>
                    <a:pt x="1323" y="1851"/>
                  </a:lnTo>
                  <a:lnTo>
                    <a:pt x="890" y="1600"/>
                  </a:lnTo>
                  <a:lnTo>
                    <a:pt x="914" y="1553"/>
                  </a:lnTo>
                  <a:lnTo>
                    <a:pt x="929" y="1517"/>
                  </a:lnTo>
                  <a:lnTo>
                    <a:pt x="941" y="1479"/>
                  </a:lnTo>
                  <a:lnTo>
                    <a:pt x="951" y="1441"/>
                  </a:lnTo>
                  <a:lnTo>
                    <a:pt x="958" y="1406"/>
                  </a:lnTo>
                  <a:lnTo>
                    <a:pt x="960" y="1371"/>
                  </a:lnTo>
                  <a:lnTo>
                    <a:pt x="963" y="1337"/>
                  </a:lnTo>
                  <a:lnTo>
                    <a:pt x="963" y="1301"/>
                  </a:lnTo>
                  <a:lnTo>
                    <a:pt x="961" y="1260"/>
                  </a:lnTo>
                  <a:lnTo>
                    <a:pt x="955" y="1220"/>
                  </a:lnTo>
                  <a:lnTo>
                    <a:pt x="947" y="1175"/>
                  </a:lnTo>
                  <a:lnTo>
                    <a:pt x="937" y="1139"/>
                  </a:lnTo>
                  <a:lnTo>
                    <a:pt x="921" y="1098"/>
                  </a:lnTo>
                  <a:lnTo>
                    <a:pt x="907" y="1064"/>
                  </a:lnTo>
                  <a:lnTo>
                    <a:pt x="889" y="1031"/>
                  </a:lnTo>
                  <a:lnTo>
                    <a:pt x="873" y="1005"/>
                  </a:lnTo>
                  <a:lnTo>
                    <a:pt x="857" y="984"/>
                  </a:lnTo>
                  <a:lnTo>
                    <a:pt x="842" y="962"/>
                  </a:lnTo>
                  <a:lnTo>
                    <a:pt x="825" y="941"/>
                  </a:lnTo>
                  <a:lnTo>
                    <a:pt x="804" y="918"/>
                  </a:lnTo>
                  <a:lnTo>
                    <a:pt x="787" y="903"/>
                  </a:lnTo>
                  <a:lnTo>
                    <a:pt x="768" y="883"/>
                  </a:lnTo>
                  <a:lnTo>
                    <a:pt x="749" y="867"/>
                  </a:lnTo>
                  <a:lnTo>
                    <a:pt x="727" y="850"/>
                  </a:lnTo>
                  <a:lnTo>
                    <a:pt x="700" y="833"/>
                  </a:lnTo>
                  <a:lnTo>
                    <a:pt x="677" y="817"/>
                  </a:lnTo>
                  <a:lnTo>
                    <a:pt x="658" y="808"/>
                  </a:lnTo>
                  <a:lnTo>
                    <a:pt x="631" y="791"/>
                  </a:lnTo>
                  <a:lnTo>
                    <a:pt x="606" y="782"/>
                  </a:lnTo>
                  <a:lnTo>
                    <a:pt x="585" y="774"/>
                  </a:lnTo>
                  <a:lnTo>
                    <a:pt x="562" y="766"/>
                  </a:lnTo>
                  <a:lnTo>
                    <a:pt x="529" y="758"/>
                  </a:lnTo>
                  <a:lnTo>
                    <a:pt x="497" y="753"/>
                  </a:lnTo>
                  <a:lnTo>
                    <a:pt x="464" y="749"/>
                  </a:lnTo>
                  <a:lnTo>
                    <a:pt x="433" y="747"/>
                  </a:lnTo>
                  <a:lnTo>
                    <a:pt x="415" y="746"/>
                  </a:lnTo>
                  <a:lnTo>
                    <a:pt x="415" y="1016"/>
                  </a:lnTo>
                  <a:lnTo>
                    <a:pt x="0" y="515"/>
                  </a:lnTo>
                  <a:lnTo>
                    <a:pt x="414" y="0"/>
                  </a:lnTo>
                  <a:lnTo>
                    <a:pt x="414" y="232"/>
                  </a:lnTo>
                  <a:lnTo>
                    <a:pt x="436" y="233"/>
                  </a:lnTo>
                  <a:lnTo>
                    <a:pt x="468" y="234"/>
                  </a:lnTo>
                  <a:lnTo>
                    <a:pt x="502" y="236"/>
                  </a:lnTo>
                  <a:lnTo>
                    <a:pt x="534" y="240"/>
                  </a:lnTo>
                  <a:lnTo>
                    <a:pt x="561" y="243"/>
                  </a:lnTo>
                </a:path>
              </a:pathLst>
            </a:custGeom>
            <a:solidFill>
              <a:srgbClr val="FF00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s-SV"/>
            </a:p>
          </p:txBody>
        </p:sp>
        <p:sp>
          <p:nvSpPr>
            <p:cNvPr id="22534" name="Freeform 12"/>
            <p:cNvSpPr>
              <a:spLocks/>
            </p:cNvSpPr>
            <p:nvPr/>
          </p:nvSpPr>
          <p:spPr bwMode="auto">
            <a:xfrm>
              <a:off x="2071" y="2328"/>
              <a:ext cx="1956" cy="1026"/>
            </a:xfrm>
            <a:custGeom>
              <a:avLst/>
              <a:gdLst>
                <a:gd name="T0" fmla="*/ 1003 w 1956"/>
                <a:gd name="T1" fmla="*/ 1009 h 1026"/>
                <a:gd name="T2" fmla="*/ 1057 w 1956"/>
                <a:gd name="T3" fmla="*/ 999 h 1026"/>
                <a:gd name="T4" fmla="*/ 1098 w 1956"/>
                <a:gd name="T5" fmla="*/ 989 h 1026"/>
                <a:gd name="T6" fmla="*/ 1142 w 1956"/>
                <a:gd name="T7" fmla="*/ 976 h 1026"/>
                <a:gd name="T8" fmla="*/ 1185 w 1956"/>
                <a:gd name="T9" fmla="*/ 961 h 1026"/>
                <a:gd name="T10" fmla="*/ 1237 w 1956"/>
                <a:gd name="T11" fmla="*/ 941 h 1026"/>
                <a:gd name="T12" fmla="*/ 1285 w 1956"/>
                <a:gd name="T13" fmla="*/ 920 h 1026"/>
                <a:gd name="T14" fmla="*/ 1332 w 1956"/>
                <a:gd name="T15" fmla="*/ 896 h 1026"/>
                <a:gd name="T16" fmla="*/ 1371 w 1956"/>
                <a:gd name="T17" fmla="*/ 871 h 1026"/>
                <a:gd name="T18" fmla="*/ 1411 w 1956"/>
                <a:gd name="T19" fmla="*/ 846 h 1026"/>
                <a:gd name="T20" fmla="*/ 1456 w 1956"/>
                <a:gd name="T21" fmla="*/ 815 h 1026"/>
                <a:gd name="T22" fmla="*/ 1495 w 1956"/>
                <a:gd name="T23" fmla="*/ 786 h 1026"/>
                <a:gd name="T24" fmla="*/ 1554 w 1956"/>
                <a:gd name="T25" fmla="*/ 736 h 1026"/>
                <a:gd name="T26" fmla="*/ 1611 w 1956"/>
                <a:gd name="T27" fmla="*/ 677 h 1026"/>
                <a:gd name="T28" fmla="*/ 1653 w 1956"/>
                <a:gd name="T29" fmla="*/ 626 h 1026"/>
                <a:gd name="T30" fmla="*/ 1700 w 1956"/>
                <a:gd name="T31" fmla="*/ 568 h 1026"/>
                <a:gd name="T32" fmla="*/ 1745 w 1956"/>
                <a:gd name="T33" fmla="*/ 501 h 1026"/>
                <a:gd name="T34" fmla="*/ 1749 w 1956"/>
                <a:gd name="T35" fmla="*/ 0 h 1026"/>
                <a:gd name="T36" fmla="*/ 1305 w 1956"/>
                <a:gd name="T37" fmla="*/ 245 h 1026"/>
                <a:gd name="T38" fmla="*/ 1266 w 1956"/>
                <a:gd name="T39" fmla="*/ 296 h 1026"/>
                <a:gd name="T40" fmla="*/ 1226 w 1956"/>
                <a:gd name="T41" fmla="*/ 341 h 1026"/>
                <a:gd name="T42" fmla="*/ 1191 w 1956"/>
                <a:gd name="T43" fmla="*/ 377 h 1026"/>
                <a:gd name="T44" fmla="*/ 1148 w 1956"/>
                <a:gd name="T45" fmla="*/ 410 h 1026"/>
                <a:gd name="T46" fmla="*/ 1099 w 1956"/>
                <a:gd name="T47" fmla="*/ 442 h 1026"/>
                <a:gd name="T48" fmla="*/ 1052 w 1956"/>
                <a:gd name="T49" fmla="*/ 468 h 1026"/>
                <a:gd name="T50" fmla="*/ 1006 w 1956"/>
                <a:gd name="T51" fmla="*/ 485 h 1026"/>
                <a:gd name="T52" fmla="*/ 951 w 1956"/>
                <a:gd name="T53" fmla="*/ 502 h 1026"/>
                <a:gd name="T54" fmla="*/ 886 w 1956"/>
                <a:gd name="T55" fmla="*/ 510 h 1026"/>
                <a:gd name="T56" fmla="*/ 775 w 1956"/>
                <a:gd name="T57" fmla="*/ 513 h 1026"/>
                <a:gd name="T58" fmla="*/ 683 w 1956"/>
                <a:gd name="T59" fmla="*/ 496 h 1026"/>
                <a:gd name="T60" fmla="*/ 588 w 1956"/>
                <a:gd name="T61" fmla="*/ 463 h 1026"/>
                <a:gd name="T62" fmla="*/ 503 w 1956"/>
                <a:gd name="T63" fmla="*/ 415 h 1026"/>
                <a:gd name="T64" fmla="*/ 0 w 1956"/>
                <a:gd name="T65" fmla="*/ 647 h 1026"/>
                <a:gd name="T66" fmla="*/ 46 w 1956"/>
                <a:gd name="T67" fmla="*/ 696 h 1026"/>
                <a:gd name="T68" fmla="*/ 91 w 1956"/>
                <a:gd name="T69" fmla="*/ 739 h 1026"/>
                <a:gd name="T70" fmla="*/ 139 w 1956"/>
                <a:gd name="T71" fmla="*/ 782 h 1026"/>
                <a:gd name="T72" fmla="*/ 189 w 1956"/>
                <a:gd name="T73" fmla="*/ 820 h 1026"/>
                <a:gd name="T74" fmla="*/ 244 w 1956"/>
                <a:gd name="T75" fmla="*/ 856 h 1026"/>
                <a:gd name="T76" fmla="*/ 298 w 1956"/>
                <a:gd name="T77" fmla="*/ 888 h 1026"/>
                <a:gd name="T78" fmla="*/ 349 w 1956"/>
                <a:gd name="T79" fmla="*/ 915 h 1026"/>
                <a:gd name="T80" fmla="*/ 413 w 1956"/>
                <a:gd name="T81" fmla="*/ 945 h 1026"/>
                <a:gd name="T82" fmla="*/ 476 w 1956"/>
                <a:gd name="T83" fmla="*/ 967 h 1026"/>
                <a:gd name="T84" fmla="*/ 532 w 1956"/>
                <a:gd name="T85" fmla="*/ 986 h 1026"/>
                <a:gd name="T86" fmla="*/ 591 w 1956"/>
                <a:gd name="T87" fmla="*/ 1001 h 1026"/>
                <a:gd name="T88" fmla="*/ 657 w 1956"/>
                <a:gd name="T89" fmla="*/ 1013 h 1026"/>
                <a:gd name="T90" fmla="*/ 728 w 1956"/>
                <a:gd name="T91" fmla="*/ 1021 h 1026"/>
                <a:gd name="T92" fmla="*/ 792 w 1956"/>
                <a:gd name="T93" fmla="*/ 1025 h 1026"/>
                <a:gd name="T94" fmla="*/ 858 w 1956"/>
                <a:gd name="T95" fmla="*/ 1023 h 1026"/>
                <a:gd name="T96" fmla="*/ 924 w 1956"/>
                <a:gd name="T97" fmla="*/ 1020 h 1026"/>
                <a:gd name="T98" fmla="*/ 982 w 1956"/>
                <a:gd name="T99" fmla="*/ 1012 h 10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56"/>
                <a:gd name="T151" fmla="*/ 0 h 1026"/>
                <a:gd name="T152" fmla="*/ 1956 w 1956"/>
                <a:gd name="T153" fmla="*/ 1026 h 10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56" h="1026">
                  <a:moveTo>
                    <a:pt x="982" y="1012"/>
                  </a:moveTo>
                  <a:lnTo>
                    <a:pt x="1003" y="1009"/>
                  </a:lnTo>
                  <a:lnTo>
                    <a:pt x="1030" y="1004"/>
                  </a:lnTo>
                  <a:lnTo>
                    <a:pt x="1057" y="999"/>
                  </a:lnTo>
                  <a:lnTo>
                    <a:pt x="1076" y="994"/>
                  </a:lnTo>
                  <a:lnTo>
                    <a:pt x="1098" y="989"/>
                  </a:lnTo>
                  <a:lnTo>
                    <a:pt x="1120" y="982"/>
                  </a:lnTo>
                  <a:lnTo>
                    <a:pt x="1142" y="976"/>
                  </a:lnTo>
                  <a:lnTo>
                    <a:pt x="1163" y="969"/>
                  </a:lnTo>
                  <a:lnTo>
                    <a:pt x="1185" y="961"/>
                  </a:lnTo>
                  <a:lnTo>
                    <a:pt x="1213" y="951"/>
                  </a:lnTo>
                  <a:lnTo>
                    <a:pt x="1237" y="941"/>
                  </a:lnTo>
                  <a:lnTo>
                    <a:pt x="1259" y="931"/>
                  </a:lnTo>
                  <a:lnTo>
                    <a:pt x="1285" y="920"/>
                  </a:lnTo>
                  <a:lnTo>
                    <a:pt x="1310" y="907"/>
                  </a:lnTo>
                  <a:lnTo>
                    <a:pt x="1332" y="896"/>
                  </a:lnTo>
                  <a:lnTo>
                    <a:pt x="1352" y="883"/>
                  </a:lnTo>
                  <a:lnTo>
                    <a:pt x="1371" y="871"/>
                  </a:lnTo>
                  <a:lnTo>
                    <a:pt x="1390" y="858"/>
                  </a:lnTo>
                  <a:lnTo>
                    <a:pt x="1411" y="846"/>
                  </a:lnTo>
                  <a:lnTo>
                    <a:pt x="1435" y="831"/>
                  </a:lnTo>
                  <a:lnTo>
                    <a:pt x="1456" y="815"/>
                  </a:lnTo>
                  <a:lnTo>
                    <a:pt x="1477" y="799"/>
                  </a:lnTo>
                  <a:lnTo>
                    <a:pt x="1495" y="786"/>
                  </a:lnTo>
                  <a:lnTo>
                    <a:pt x="1526" y="761"/>
                  </a:lnTo>
                  <a:lnTo>
                    <a:pt x="1554" y="736"/>
                  </a:lnTo>
                  <a:lnTo>
                    <a:pt x="1582" y="708"/>
                  </a:lnTo>
                  <a:lnTo>
                    <a:pt x="1611" y="677"/>
                  </a:lnTo>
                  <a:lnTo>
                    <a:pt x="1631" y="653"/>
                  </a:lnTo>
                  <a:lnTo>
                    <a:pt x="1653" y="626"/>
                  </a:lnTo>
                  <a:lnTo>
                    <a:pt x="1678" y="597"/>
                  </a:lnTo>
                  <a:lnTo>
                    <a:pt x="1700" y="568"/>
                  </a:lnTo>
                  <a:lnTo>
                    <a:pt x="1720" y="537"/>
                  </a:lnTo>
                  <a:lnTo>
                    <a:pt x="1745" y="501"/>
                  </a:lnTo>
                  <a:lnTo>
                    <a:pt x="1955" y="624"/>
                  </a:lnTo>
                  <a:lnTo>
                    <a:pt x="1749" y="0"/>
                  </a:lnTo>
                  <a:lnTo>
                    <a:pt x="1080" y="118"/>
                  </a:lnTo>
                  <a:lnTo>
                    <a:pt x="1305" y="245"/>
                  </a:lnTo>
                  <a:lnTo>
                    <a:pt x="1286" y="272"/>
                  </a:lnTo>
                  <a:lnTo>
                    <a:pt x="1266" y="296"/>
                  </a:lnTo>
                  <a:lnTo>
                    <a:pt x="1246" y="320"/>
                  </a:lnTo>
                  <a:lnTo>
                    <a:pt x="1226" y="341"/>
                  </a:lnTo>
                  <a:lnTo>
                    <a:pt x="1209" y="358"/>
                  </a:lnTo>
                  <a:lnTo>
                    <a:pt x="1191" y="377"/>
                  </a:lnTo>
                  <a:lnTo>
                    <a:pt x="1170" y="393"/>
                  </a:lnTo>
                  <a:lnTo>
                    <a:pt x="1148" y="410"/>
                  </a:lnTo>
                  <a:lnTo>
                    <a:pt x="1121" y="428"/>
                  </a:lnTo>
                  <a:lnTo>
                    <a:pt x="1099" y="442"/>
                  </a:lnTo>
                  <a:lnTo>
                    <a:pt x="1080" y="453"/>
                  </a:lnTo>
                  <a:lnTo>
                    <a:pt x="1052" y="468"/>
                  </a:lnTo>
                  <a:lnTo>
                    <a:pt x="1027" y="478"/>
                  </a:lnTo>
                  <a:lnTo>
                    <a:pt x="1006" y="485"/>
                  </a:lnTo>
                  <a:lnTo>
                    <a:pt x="984" y="493"/>
                  </a:lnTo>
                  <a:lnTo>
                    <a:pt x="951" y="502"/>
                  </a:lnTo>
                  <a:lnTo>
                    <a:pt x="918" y="507"/>
                  </a:lnTo>
                  <a:lnTo>
                    <a:pt x="886" y="510"/>
                  </a:lnTo>
                  <a:lnTo>
                    <a:pt x="838" y="512"/>
                  </a:lnTo>
                  <a:lnTo>
                    <a:pt x="775" y="513"/>
                  </a:lnTo>
                  <a:lnTo>
                    <a:pt x="727" y="507"/>
                  </a:lnTo>
                  <a:lnTo>
                    <a:pt x="683" y="496"/>
                  </a:lnTo>
                  <a:lnTo>
                    <a:pt x="632" y="482"/>
                  </a:lnTo>
                  <a:lnTo>
                    <a:pt x="588" y="463"/>
                  </a:lnTo>
                  <a:lnTo>
                    <a:pt x="543" y="441"/>
                  </a:lnTo>
                  <a:lnTo>
                    <a:pt x="503" y="415"/>
                  </a:lnTo>
                  <a:lnTo>
                    <a:pt x="463" y="380"/>
                  </a:lnTo>
                  <a:lnTo>
                    <a:pt x="0" y="647"/>
                  </a:lnTo>
                  <a:lnTo>
                    <a:pt x="19" y="670"/>
                  </a:lnTo>
                  <a:lnTo>
                    <a:pt x="46" y="696"/>
                  </a:lnTo>
                  <a:lnTo>
                    <a:pt x="68" y="717"/>
                  </a:lnTo>
                  <a:lnTo>
                    <a:pt x="91" y="739"/>
                  </a:lnTo>
                  <a:lnTo>
                    <a:pt x="113" y="760"/>
                  </a:lnTo>
                  <a:lnTo>
                    <a:pt x="139" y="782"/>
                  </a:lnTo>
                  <a:lnTo>
                    <a:pt x="164" y="802"/>
                  </a:lnTo>
                  <a:lnTo>
                    <a:pt x="189" y="820"/>
                  </a:lnTo>
                  <a:lnTo>
                    <a:pt x="217" y="837"/>
                  </a:lnTo>
                  <a:lnTo>
                    <a:pt x="244" y="856"/>
                  </a:lnTo>
                  <a:lnTo>
                    <a:pt x="272" y="874"/>
                  </a:lnTo>
                  <a:lnTo>
                    <a:pt x="298" y="888"/>
                  </a:lnTo>
                  <a:lnTo>
                    <a:pt x="324" y="903"/>
                  </a:lnTo>
                  <a:lnTo>
                    <a:pt x="349" y="915"/>
                  </a:lnTo>
                  <a:lnTo>
                    <a:pt x="381" y="931"/>
                  </a:lnTo>
                  <a:lnTo>
                    <a:pt x="413" y="945"/>
                  </a:lnTo>
                  <a:lnTo>
                    <a:pt x="449" y="958"/>
                  </a:lnTo>
                  <a:lnTo>
                    <a:pt x="476" y="967"/>
                  </a:lnTo>
                  <a:lnTo>
                    <a:pt x="502" y="977"/>
                  </a:lnTo>
                  <a:lnTo>
                    <a:pt x="532" y="986"/>
                  </a:lnTo>
                  <a:lnTo>
                    <a:pt x="561" y="994"/>
                  </a:lnTo>
                  <a:lnTo>
                    <a:pt x="591" y="1001"/>
                  </a:lnTo>
                  <a:lnTo>
                    <a:pt x="623" y="1008"/>
                  </a:lnTo>
                  <a:lnTo>
                    <a:pt x="657" y="1013"/>
                  </a:lnTo>
                  <a:lnTo>
                    <a:pt x="692" y="1018"/>
                  </a:lnTo>
                  <a:lnTo>
                    <a:pt x="728" y="1021"/>
                  </a:lnTo>
                  <a:lnTo>
                    <a:pt x="755" y="1022"/>
                  </a:lnTo>
                  <a:lnTo>
                    <a:pt x="792" y="1025"/>
                  </a:lnTo>
                  <a:lnTo>
                    <a:pt x="829" y="1025"/>
                  </a:lnTo>
                  <a:lnTo>
                    <a:pt x="858" y="1023"/>
                  </a:lnTo>
                  <a:lnTo>
                    <a:pt x="889" y="1022"/>
                  </a:lnTo>
                  <a:lnTo>
                    <a:pt x="924" y="1020"/>
                  </a:lnTo>
                  <a:lnTo>
                    <a:pt x="955" y="1016"/>
                  </a:lnTo>
                  <a:lnTo>
                    <a:pt x="982" y="1012"/>
                  </a:lnTo>
                </a:path>
              </a:pathLst>
            </a:custGeom>
            <a:gradFill rotWithShape="0">
              <a:gsLst>
                <a:gs pos="0">
                  <a:srgbClr val="0000B2"/>
                </a:gs>
                <a:gs pos="50000">
                  <a:srgbClr val="0000FF"/>
                </a:gs>
                <a:gs pos="100000">
                  <a:srgbClr val="0000B2"/>
                </a:gs>
              </a:gsLst>
              <a:lin ang="54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s-SV"/>
            </a:p>
          </p:txBody>
        </p:sp>
        <p:sp>
          <p:nvSpPr>
            <p:cNvPr id="22535" name="Freeform 13"/>
            <p:cNvSpPr>
              <a:spLocks/>
            </p:cNvSpPr>
            <p:nvPr/>
          </p:nvSpPr>
          <p:spPr bwMode="auto">
            <a:xfrm>
              <a:off x="1732" y="1210"/>
              <a:ext cx="989" cy="1834"/>
            </a:xfrm>
            <a:custGeom>
              <a:avLst/>
              <a:gdLst>
                <a:gd name="T0" fmla="*/ 966 w 989"/>
                <a:gd name="T1" fmla="*/ 3 h 1834"/>
                <a:gd name="T2" fmla="*/ 917 w 989"/>
                <a:gd name="T3" fmla="*/ 13 h 1834"/>
                <a:gd name="T4" fmla="*/ 873 w 989"/>
                <a:gd name="T5" fmla="*/ 24 h 1834"/>
                <a:gd name="T6" fmla="*/ 829 w 989"/>
                <a:gd name="T7" fmla="*/ 37 h 1834"/>
                <a:gd name="T8" fmla="*/ 786 w 989"/>
                <a:gd name="T9" fmla="*/ 52 h 1834"/>
                <a:gd name="T10" fmla="*/ 737 w 989"/>
                <a:gd name="T11" fmla="*/ 73 h 1834"/>
                <a:gd name="T12" fmla="*/ 688 w 989"/>
                <a:gd name="T13" fmla="*/ 94 h 1834"/>
                <a:gd name="T14" fmla="*/ 642 w 989"/>
                <a:gd name="T15" fmla="*/ 117 h 1834"/>
                <a:gd name="T16" fmla="*/ 601 w 989"/>
                <a:gd name="T17" fmla="*/ 141 h 1834"/>
                <a:gd name="T18" fmla="*/ 561 w 989"/>
                <a:gd name="T19" fmla="*/ 167 h 1834"/>
                <a:gd name="T20" fmla="*/ 517 w 989"/>
                <a:gd name="T21" fmla="*/ 200 h 1834"/>
                <a:gd name="T22" fmla="*/ 477 w 989"/>
                <a:gd name="T23" fmla="*/ 229 h 1834"/>
                <a:gd name="T24" fmla="*/ 415 w 989"/>
                <a:gd name="T25" fmla="*/ 285 h 1834"/>
                <a:gd name="T26" fmla="*/ 361 w 989"/>
                <a:gd name="T27" fmla="*/ 341 h 1834"/>
                <a:gd name="T28" fmla="*/ 319 w 989"/>
                <a:gd name="T29" fmla="*/ 390 h 1834"/>
                <a:gd name="T30" fmla="*/ 275 w 989"/>
                <a:gd name="T31" fmla="*/ 449 h 1834"/>
                <a:gd name="T32" fmla="*/ 234 w 989"/>
                <a:gd name="T33" fmla="*/ 513 h 1834"/>
                <a:gd name="T34" fmla="*/ 197 w 989"/>
                <a:gd name="T35" fmla="*/ 575 h 1834"/>
                <a:gd name="T36" fmla="*/ 167 w 989"/>
                <a:gd name="T37" fmla="*/ 646 h 1834"/>
                <a:gd name="T38" fmla="*/ 140 w 989"/>
                <a:gd name="T39" fmla="*/ 721 h 1834"/>
                <a:gd name="T40" fmla="*/ 111 w 989"/>
                <a:gd name="T41" fmla="*/ 813 h 1834"/>
                <a:gd name="T42" fmla="*/ 95 w 989"/>
                <a:gd name="T43" fmla="*/ 905 h 1834"/>
                <a:gd name="T44" fmla="*/ 81 w 989"/>
                <a:gd name="T45" fmla="*/ 1023 h 1834"/>
                <a:gd name="T46" fmla="*/ 81 w 989"/>
                <a:gd name="T47" fmla="*/ 1124 h 1834"/>
                <a:gd name="T48" fmla="*/ 91 w 989"/>
                <a:gd name="T49" fmla="*/ 1217 h 1834"/>
                <a:gd name="T50" fmla="*/ 107 w 989"/>
                <a:gd name="T51" fmla="*/ 1312 h 1834"/>
                <a:gd name="T52" fmla="*/ 137 w 989"/>
                <a:gd name="T53" fmla="*/ 1417 h 1834"/>
                <a:gd name="T54" fmla="*/ 173 w 989"/>
                <a:gd name="T55" fmla="*/ 1514 h 1834"/>
                <a:gd name="T56" fmla="*/ 222 w 989"/>
                <a:gd name="T57" fmla="*/ 1606 h 1834"/>
                <a:gd name="T58" fmla="*/ 678 w 989"/>
                <a:gd name="T59" fmla="*/ 1833 h 1834"/>
                <a:gd name="T60" fmla="*/ 667 w 989"/>
                <a:gd name="T61" fmla="*/ 1348 h 1834"/>
                <a:gd name="T62" fmla="*/ 625 w 989"/>
                <a:gd name="T63" fmla="*/ 1272 h 1834"/>
                <a:gd name="T64" fmla="*/ 600 w 989"/>
                <a:gd name="T65" fmla="*/ 1198 h 1834"/>
                <a:gd name="T66" fmla="*/ 591 w 989"/>
                <a:gd name="T67" fmla="*/ 1127 h 1834"/>
                <a:gd name="T68" fmla="*/ 588 w 989"/>
                <a:gd name="T69" fmla="*/ 1058 h 1834"/>
                <a:gd name="T70" fmla="*/ 595 w 989"/>
                <a:gd name="T71" fmla="*/ 977 h 1834"/>
                <a:gd name="T72" fmla="*/ 614 w 989"/>
                <a:gd name="T73" fmla="*/ 896 h 1834"/>
                <a:gd name="T74" fmla="*/ 643 w 989"/>
                <a:gd name="T75" fmla="*/ 820 h 1834"/>
                <a:gd name="T76" fmla="*/ 678 w 989"/>
                <a:gd name="T77" fmla="*/ 762 h 1834"/>
                <a:gd name="T78" fmla="*/ 708 w 989"/>
                <a:gd name="T79" fmla="*/ 719 h 1834"/>
                <a:gd name="T80" fmla="*/ 746 w 989"/>
                <a:gd name="T81" fmla="*/ 675 h 1834"/>
                <a:gd name="T82" fmla="*/ 782 w 989"/>
                <a:gd name="T83" fmla="*/ 639 h 1834"/>
                <a:gd name="T84" fmla="*/ 822 w 989"/>
                <a:gd name="T85" fmla="*/ 606 h 1834"/>
                <a:gd name="T86" fmla="*/ 872 w 989"/>
                <a:gd name="T87" fmla="*/ 574 h 1834"/>
                <a:gd name="T88" fmla="*/ 919 w 989"/>
                <a:gd name="T89" fmla="*/ 548 h 1834"/>
                <a:gd name="T90" fmla="*/ 988 w 989"/>
                <a:gd name="T91" fmla="*/ 524 h 18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89"/>
                <a:gd name="T139" fmla="*/ 0 h 1834"/>
                <a:gd name="T140" fmla="*/ 989 w 989"/>
                <a:gd name="T141" fmla="*/ 1834 h 183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89" h="1834">
                  <a:moveTo>
                    <a:pt x="988" y="0"/>
                  </a:moveTo>
                  <a:lnTo>
                    <a:pt x="966" y="3"/>
                  </a:lnTo>
                  <a:lnTo>
                    <a:pt x="945" y="6"/>
                  </a:lnTo>
                  <a:lnTo>
                    <a:pt x="917" y="13"/>
                  </a:lnTo>
                  <a:lnTo>
                    <a:pt x="895" y="18"/>
                  </a:lnTo>
                  <a:lnTo>
                    <a:pt x="873" y="24"/>
                  </a:lnTo>
                  <a:lnTo>
                    <a:pt x="851" y="31"/>
                  </a:lnTo>
                  <a:lnTo>
                    <a:pt x="829" y="37"/>
                  </a:lnTo>
                  <a:lnTo>
                    <a:pt x="808" y="43"/>
                  </a:lnTo>
                  <a:lnTo>
                    <a:pt x="786" y="52"/>
                  </a:lnTo>
                  <a:lnTo>
                    <a:pt x="759" y="63"/>
                  </a:lnTo>
                  <a:lnTo>
                    <a:pt x="737" y="73"/>
                  </a:lnTo>
                  <a:lnTo>
                    <a:pt x="713" y="83"/>
                  </a:lnTo>
                  <a:lnTo>
                    <a:pt x="688" y="94"/>
                  </a:lnTo>
                  <a:lnTo>
                    <a:pt x="664" y="106"/>
                  </a:lnTo>
                  <a:lnTo>
                    <a:pt x="642" y="117"/>
                  </a:lnTo>
                  <a:lnTo>
                    <a:pt x="621" y="130"/>
                  </a:lnTo>
                  <a:lnTo>
                    <a:pt x="601" y="141"/>
                  </a:lnTo>
                  <a:lnTo>
                    <a:pt x="582" y="155"/>
                  </a:lnTo>
                  <a:lnTo>
                    <a:pt x="561" y="167"/>
                  </a:lnTo>
                  <a:lnTo>
                    <a:pt x="538" y="183"/>
                  </a:lnTo>
                  <a:lnTo>
                    <a:pt x="517" y="200"/>
                  </a:lnTo>
                  <a:lnTo>
                    <a:pt x="497" y="216"/>
                  </a:lnTo>
                  <a:lnTo>
                    <a:pt x="477" y="229"/>
                  </a:lnTo>
                  <a:lnTo>
                    <a:pt x="446" y="255"/>
                  </a:lnTo>
                  <a:lnTo>
                    <a:pt x="415" y="285"/>
                  </a:lnTo>
                  <a:lnTo>
                    <a:pt x="391" y="308"/>
                  </a:lnTo>
                  <a:lnTo>
                    <a:pt x="361" y="341"/>
                  </a:lnTo>
                  <a:lnTo>
                    <a:pt x="341" y="363"/>
                  </a:lnTo>
                  <a:lnTo>
                    <a:pt x="319" y="390"/>
                  </a:lnTo>
                  <a:lnTo>
                    <a:pt x="295" y="421"/>
                  </a:lnTo>
                  <a:lnTo>
                    <a:pt x="275" y="449"/>
                  </a:lnTo>
                  <a:lnTo>
                    <a:pt x="254" y="481"/>
                  </a:lnTo>
                  <a:lnTo>
                    <a:pt x="234" y="513"/>
                  </a:lnTo>
                  <a:lnTo>
                    <a:pt x="214" y="547"/>
                  </a:lnTo>
                  <a:lnTo>
                    <a:pt x="197" y="575"/>
                  </a:lnTo>
                  <a:lnTo>
                    <a:pt x="182" y="611"/>
                  </a:lnTo>
                  <a:lnTo>
                    <a:pt x="167" y="646"/>
                  </a:lnTo>
                  <a:lnTo>
                    <a:pt x="153" y="682"/>
                  </a:lnTo>
                  <a:lnTo>
                    <a:pt x="140" y="721"/>
                  </a:lnTo>
                  <a:lnTo>
                    <a:pt x="123" y="769"/>
                  </a:lnTo>
                  <a:lnTo>
                    <a:pt x="111" y="813"/>
                  </a:lnTo>
                  <a:lnTo>
                    <a:pt x="100" y="860"/>
                  </a:lnTo>
                  <a:lnTo>
                    <a:pt x="95" y="905"/>
                  </a:lnTo>
                  <a:lnTo>
                    <a:pt x="87" y="957"/>
                  </a:lnTo>
                  <a:lnTo>
                    <a:pt x="81" y="1023"/>
                  </a:lnTo>
                  <a:lnTo>
                    <a:pt x="80" y="1073"/>
                  </a:lnTo>
                  <a:lnTo>
                    <a:pt x="81" y="1124"/>
                  </a:lnTo>
                  <a:lnTo>
                    <a:pt x="86" y="1172"/>
                  </a:lnTo>
                  <a:lnTo>
                    <a:pt x="91" y="1217"/>
                  </a:lnTo>
                  <a:lnTo>
                    <a:pt x="97" y="1264"/>
                  </a:lnTo>
                  <a:lnTo>
                    <a:pt x="107" y="1312"/>
                  </a:lnTo>
                  <a:lnTo>
                    <a:pt x="120" y="1364"/>
                  </a:lnTo>
                  <a:lnTo>
                    <a:pt x="137" y="1417"/>
                  </a:lnTo>
                  <a:lnTo>
                    <a:pt x="154" y="1466"/>
                  </a:lnTo>
                  <a:lnTo>
                    <a:pt x="173" y="1514"/>
                  </a:lnTo>
                  <a:lnTo>
                    <a:pt x="195" y="1561"/>
                  </a:lnTo>
                  <a:lnTo>
                    <a:pt x="222" y="1606"/>
                  </a:lnTo>
                  <a:lnTo>
                    <a:pt x="0" y="1732"/>
                  </a:lnTo>
                  <a:lnTo>
                    <a:pt x="678" y="1833"/>
                  </a:lnTo>
                  <a:lnTo>
                    <a:pt x="926" y="1208"/>
                  </a:lnTo>
                  <a:lnTo>
                    <a:pt x="667" y="1348"/>
                  </a:lnTo>
                  <a:lnTo>
                    <a:pt x="641" y="1308"/>
                  </a:lnTo>
                  <a:lnTo>
                    <a:pt x="625" y="1272"/>
                  </a:lnTo>
                  <a:lnTo>
                    <a:pt x="610" y="1235"/>
                  </a:lnTo>
                  <a:lnTo>
                    <a:pt x="600" y="1198"/>
                  </a:lnTo>
                  <a:lnTo>
                    <a:pt x="594" y="1162"/>
                  </a:lnTo>
                  <a:lnTo>
                    <a:pt x="591" y="1127"/>
                  </a:lnTo>
                  <a:lnTo>
                    <a:pt x="588" y="1093"/>
                  </a:lnTo>
                  <a:lnTo>
                    <a:pt x="588" y="1058"/>
                  </a:lnTo>
                  <a:lnTo>
                    <a:pt x="590" y="1017"/>
                  </a:lnTo>
                  <a:lnTo>
                    <a:pt x="595" y="977"/>
                  </a:lnTo>
                  <a:lnTo>
                    <a:pt x="604" y="932"/>
                  </a:lnTo>
                  <a:lnTo>
                    <a:pt x="614" y="896"/>
                  </a:lnTo>
                  <a:lnTo>
                    <a:pt x="630" y="855"/>
                  </a:lnTo>
                  <a:lnTo>
                    <a:pt x="643" y="820"/>
                  </a:lnTo>
                  <a:lnTo>
                    <a:pt x="662" y="787"/>
                  </a:lnTo>
                  <a:lnTo>
                    <a:pt x="678" y="762"/>
                  </a:lnTo>
                  <a:lnTo>
                    <a:pt x="693" y="740"/>
                  </a:lnTo>
                  <a:lnTo>
                    <a:pt x="708" y="719"/>
                  </a:lnTo>
                  <a:lnTo>
                    <a:pt x="726" y="697"/>
                  </a:lnTo>
                  <a:lnTo>
                    <a:pt x="746" y="675"/>
                  </a:lnTo>
                  <a:lnTo>
                    <a:pt x="762" y="659"/>
                  </a:lnTo>
                  <a:lnTo>
                    <a:pt x="782" y="639"/>
                  </a:lnTo>
                  <a:lnTo>
                    <a:pt x="801" y="623"/>
                  </a:lnTo>
                  <a:lnTo>
                    <a:pt x="822" y="606"/>
                  </a:lnTo>
                  <a:lnTo>
                    <a:pt x="849" y="588"/>
                  </a:lnTo>
                  <a:lnTo>
                    <a:pt x="872" y="574"/>
                  </a:lnTo>
                  <a:lnTo>
                    <a:pt x="891" y="563"/>
                  </a:lnTo>
                  <a:lnTo>
                    <a:pt x="919" y="548"/>
                  </a:lnTo>
                  <a:lnTo>
                    <a:pt x="945" y="536"/>
                  </a:lnTo>
                  <a:lnTo>
                    <a:pt x="988" y="524"/>
                  </a:lnTo>
                  <a:lnTo>
                    <a:pt x="988" y="0"/>
                  </a:lnTo>
                </a:path>
              </a:pathLst>
            </a:custGeom>
            <a:gradFill rotWithShape="0">
              <a:gsLst>
                <a:gs pos="0">
                  <a:srgbClr val="005900"/>
                </a:gs>
                <a:gs pos="50000">
                  <a:srgbClr val="008000"/>
                </a:gs>
                <a:gs pos="100000">
                  <a:srgbClr val="005900"/>
                </a:gs>
              </a:gsLst>
              <a:lin ang="54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s-SV"/>
            </a:p>
          </p:txBody>
        </p:sp>
        <p:sp>
          <p:nvSpPr>
            <p:cNvPr id="22536" name="Freeform 14"/>
            <p:cNvSpPr>
              <a:spLocks/>
            </p:cNvSpPr>
            <p:nvPr/>
          </p:nvSpPr>
          <p:spPr bwMode="auto">
            <a:xfrm>
              <a:off x="2500" y="960"/>
              <a:ext cx="1473" cy="1660"/>
            </a:xfrm>
            <a:custGeom>
              <a:avLst/>
              <a:gdLst>
                <a:gd name="T0" fmla="*/ 581 w 1473"/>
                <a:gd name="T1" fmla="*/ 246 h 1660"/>
                <a:gd name="T2" fmla="*/ 635 w 1473"/>
                <a:gd name="T3" fmla="*/ 258 h 1660"/>
                <a:gd name="T4" fmla="*/ 676 w 1473"/>
                <a:gd name="T5" fmla="*/ 268 h 1660"/>
                <a:gd name="T6" fmla="*/ 720 w 1473"/>
                <a:gd name="T7" fmla="*/ 281 h 1660"/>
                <a:gd name="T8" fmla="*/ 764 w 1473"/>
                <a:gd name="T9" fmla="*/ 296 h 1660"/>
                <a:gd name="T10" fmla="*/ 814 w 1473"/>
                <a:gd name="T11" fmla="*/ 315 h 1660"/>
                <a:gd name="T12" fmla="*/ 862 w 1473"/>
                <a:gd name="T13" fmla="*/ 336 h 1660"/>
                <a:gd name="T14" fmla="*/ 909 w 1473"/>
                <a:gd name="T15" fmla="*/ 360 h 1660"/>
                <a:gd name="T16" fmla="*/ 950 w 1473"/>
                <a:gd name="T17" fmla="*/ 385 h 1660"/>
                <a:gd name="T18" fmla="*/ 990 w 1473"/>
                <a:gd name="T19" fmla="*/ 411 h 1660"/>
                <a:gd name="T20" fmla="*/ 1034 w 1473"/>
                <a:gd name="T21" fmla="*/ 442 h 1660"/>
                <a:gd name="T22" fmla="*/ 1074 w 1473"/>
                <a:gd name="T23" fmla="*/ 473 h 1660"/>
                <a:gd name="T24" fmla="*/ 1135 w 1473"/>
                <a:gd name="T25" fmla="*/ 527 h 1660"/>
                <a:gd name="T26" fmla="*/ 1189 w 1473"/>
                <a:gd name="T27" fmla="*/ 582 h 1660"/>
                <a:gd name="T28" fmla="*/ 1231 w 1473"/>
                <a:gd name="T29" fmla="*/ 632 h 1660"/>
                <a:gd name="T30" fmla="*/ 1276 w 1473"/>
                <a:gd name="T31" fmla="*/ 692 h 1660"/>
                <a:gd name="T32" fmla="*/ 1318 w 1473"/>
                <a:gd name="T33" fmla="*/ 755 h 1660"/>
                <a:gd name="T34" fmla="*/ 1354 w 1473"/>
                <a:gd name="T35" fmla="*/ 818 h 1660"/>
                <a:gd name="T36" fmla="*/ 1385 w 1473"/>
                <a:gd name="T37" fmla="*/ 889 h 1660"/>
                <a:gd name="T38" fmla="*/ 1412 w 1473"/>
                <a:gd name="T39" fmla="*/ 963 h 1660"/>
                <a:gd name="T40" fmla="*/ 1441 w 1473"/>
                <a:gd name="T41" fmla="*/ 1057 h 1660"/>
                <a:gd name="T42" fmla="*/ 1457 w 1473"/>
                <a:gd name="T43" fmla="*/ 1147 h 1660"/>
                <a:gd name="T44" fmla="*/ 1471 w 1473"/>
                <a:gd name="T45" fmla="*/ 1265 h 1660"/>
                <a:gd name="T46" fmla="*/ 1471 w 1473"/>
                <a:gd name="T47" fmla="*/ 1365 h 1660"/>
                <a:gd name="T48" fmla="*/ 1461 w 1473"/>
                <a:gd name="T49" fmla="*/ 1459 h 1660"/>
                <a:gd name="T50" fmla="*/ 1445 w 1473"/>
                <a:gd name="T51" fmla="*/ 1554 h 1660"/>
                <a:gd name="T52" fmla="*/ 1415 w 1473"/>
                <a:gd name="T53" fmla="*/ 1659 h 1660"/>
                <a:gd name="T54" fmla="*/ 952 w 1473"/>
                <a:gd name="T55" fmla="*/ 1422 h 1660"/>
                <a:gd name="T56" fmla="*/ 963 w 1473"/>
                <a:gd name="T57" fmla="*/ 1336 h 1660"/>
                <a:gd name="T58" fmla="*/ 961 w 1473"/>
                <a:gd name="T59" fmla="*/ 1258 h 1660"/>
                <a:gd name="T60" fmla="*/ 947 w 1473"/>
                <a:gd name="T61" fmla="*/ 1174 h 1660"/>
                <a:gd name="T62" fmla="*/ 921 w 1473"/>
                <a:gd name="T63" fmla="*/ 1098 h 1660"/>
                <a:gd name="T64" fmla="*/ 889 w 1473"/>
                <a:gd name="T65" fmla="*/ 1030 h 1660"/>
                <a:gd name="T66" fmla="*/ 857 w 1473"/>
                <a:gd name="T67" fmla="*/ 983 h 1660"/>
                <a:gd name="T68" fmla="*/ 825 w 1473"/>
                <a:gd name="T69" fmla="*/ 940 h 1660"/>
                <a:gd name="T70" fmla="*/ 787 w 1473"/>
                <a:gd name="T71" fmla="*/ 903 h 1660"/>
                <a:gd name="T72" fmla="*/ 749 w 1473"/>
                <a:gd name="T73" fmla="*/ 867 h 1660"/>
                <a:gd name="T74" fmla="*/ 700 w 1473"/>
                <a:gd name="T75" fmla="*/ 833 h 1660"/>
                <a:gd name="T76" fmla="*/ 658 w 1473"/>
                <a:gd name="T77" fmla="*/ 807 h 1660"/>
                <a:gd name="T78" fmla="*/ 606 w 1473"/>
                <a:gd name="T79" fmla="*/ 781 h 1660"/>
                <a:gd name="T80" fmla="*/ 562 w 1473"/>
                <a:gd name="T81" fmla="*/ 765 h 1660"/>
                <a:gd name="T82" fmla="*/ 497 w 1473"/>
                <a:gd name="T83" fmla="*/ 752 h 1660"/>
                <a:gd name="T84" fmla="*/ 433 w 1473"/>
                <a:gd name="T85" fmla="*/ 746 h 1660"/>
                <a:gd name="T86" fmla="*/ 415 w 1473"/>
                <a:gd name="T87" fmla="*/ 1015 h 1660"/>
                <a:gd name="T88" fmla="*/ 414 w 1473"/>
                <a:gd name="T89" fmla="*/ 0 h 1660"/>
                <a:gd name="T90" fmla="*/ 436 w 1473"/>
                <a:gd name="T91" fmla="*/ 233 h 1660"/>
                <a:gd name="T92" fmla="*/ 502 w 1473"/>
                <a:gd name="T93" fmla="*/ 236 h 1660"/>
                <a:gd name="T94" fmla="*/ 561 w 1473"/>
                <a:gd name="T95" fmla="*/ 243 h 1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73"/>
                <a:gd name="T145" fmla="*/ 0 h 1660"/>
                <a:gd name="T146" fmla="*/ 1473 w 1473"/>
                <a:gd name="T147" fmla="*/ 1660 h 1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73" h="1660">
                  <a:moveTo>
                    <a:pt x="561" y="243"/>
                  </a:moveTo>
                  <a:lnTo>
                    <a:pt x="581" y="246"/>
                  </a:lnTo>
                  <a:lnTo>
                    <a:pt x="608" y="251"/>
                  </a:lnTo>
                  <a:lnTo>
                    <a:pt x="635" y="258"/>
                  </a:lnTo>
                  <a:lnTo>
                    <a:pt x="654" y="262"/>
                  </a:lnTo>
                  <a:lnTo>
                    <a:pt x="676" y="268"/>
                  </a:lnTo>
                  <a:lnTo>
                    <a:pt x="697" y="274"/>
                  </a:lnTo>
                  <a:lnTo>
                    <a:pt x="720" y="281"/>
                  </a:lnTo>
                  <a:lnTo>
                    <a:pt x="740" y="287"/>
                  </a:lnTo>
                  <a:lnTo>
                    <a:pt x="764" y="296"/>
                  </a:lnTo>
                  <a:lnTo>
                    <a:pt x="791" y="307"/>
                  </a:lnTo>
                  <a:lnTo>
                    <a:pt x="814" y="315"/>
                  </a:lnTo>
                  <a:lnTo>
                    <a:pt x="836" y="325"/>
                  </a:lnTo>
                  <a:lnTo>
                    <a:pt x="862" y="336"/>
                  </a:lnTo>
                  <a:lnTo>
                    <a:pt x="887" y="349"/>
                  </a:lnTo>
                  <a:lnTo>
                    <a:pt x="909" y="360"/>
                  </a:lnTo>
                  <a:lnTo>
                    <a:pt x="930" y="374"/>
                  </a:lnTo>
                  <a:lnTo>
                    <a:pt x="950" y="385"/>
                  </a:lnTo>
                  <a:lnTo>
                    <a:pt x="969" y="398"/>
                  </a:lnTo>
                  <a:lnTo>
                    <a:pt x="990" y="411"/>
                  </a:lnTo>
                  <a:lnTo>
                    <a:pt x="1013" y="426"/>
                  </a:lnTo>
                  <a:lnTo>
                    <a:pt x="1034" y="442"/>
                  </a:lnTo>
                  <a:lnTo>
                    <a:pt x="1054" y="458"/>
                  </a:lnTo>
                  <a:lnTo>
                    <a:pt x="1074" y="473"/>
                  </a:lnTo>
                  <a:lnTo>
                    <a:pt x="1104" y="498"/>
                  </a:lnTo>
                  <a:lnTo>
                    <a:pt x="1135" y="527"/>
                  </a:lnTo>
                  <a:lnTo>
                    <a:pt x="1160" y="549"/>
                  </a:lnTo>
                  <a:lnTo>
                    <a:pt x="1189" y="582"/>
                  </a:lnTo>
                  <a:lnTo>
                    <a:pt x="1209" y="605"/>
                  </a:lnTo>
                  <a:lnTo>
                    <a:pt x="1231" y="632"/>
                  </a:lnTo>
                  <a:lnTo>
                    <a:pt x="1256" y="663"/>
                  </a:lnTo>
                  <a:lnTo>
                    <a:pt x="1276" y="692"/>
                  </a:lnTo>
                  <a:lnTo>
                    <a:pt x="1296" y="725"/>
                  </a:lnTo>
                  <a:lnTo>
                    <a:pt x="1318" y="755"/>
                  </a:lnTo>
                  <a:lnTo>
                    <a:pt x="1336" y="789"/>
                  </a:lnTo>
                  <a:lnTo>
                    <a:pt x="1354" y="818"/>
                  </a:lnTo>
                  <a:lnTo>
                    <a:pt x="1371" y="854"/>
                  </a:lnTo>
                  <a:lnTo>
                    <a:pt x="1385" y="889"/>
                  </a:lnTo>
                  <a:lnTo>
                    <a:pt x="1399" y="925"/>
                  </a:lnTo>
                  <a:lnTo>
                    <a:pt x="1412" y="963"/>
                  </a:lnTo>
                  <a:lnTo>
                    <a:pt x="1429" y="1012"/>
                  </a:lnTo>
                  <a:lnTo>
                    <a:pt x="1441" y="1057"/>
                  </a:lnTo>
                  <a:lnTo>
                    <a:pt x="1452" y="1103"/>
                  </a:lnTo>
                  <a:lnTo>
                    <a:pt x="1457" y="1147"/>
                  </a:lnTo>
                  <a:lnTo>
                    <a:pt x="1465" y="1200"/>
                  </a:lnTo>
                  <a:lnTo>
                    <a:pt x="1471" y="1265"/>
                  </a:lnTo>
                  <a:lnTo>
                    <a:pt x="1472" y="1316"/>
                  </a:lnTo>
                  <a:lnTo>
                    <a:pt x="1471" y="1365"/>
                  </a:lnTo>
                  <a:lnTo>
                    <a:pt x="1466" y="1414"/>
                  </a:lnTo>
                  <a:lnTo>
                    <a:pt x="1461" y="1459"/>
                  </a:lnTo>
                  <a:lnTo>
                    <a:pt x="1455" y="1506"/>
                  </a:lnTo>
                  <a:lnTo>
                    <a:pt x="1445" y="1554"/>
                  </a:lnTo>
                  <a:lnTo>
                    <a:pt x="1432" y="1605"/>
                  </a:lnTo>
                  <a:lnTo>
                    <a:pt x="1415" y="1659"/>
                  </a:lnTo>
                  <a:lnTo>
                    <a:pt x="1319" y="1359"/>
                  </a:lnTo>
                  <a:lnTo>
                    <a:pt x="952" y="1422"/>
                  </a:lnTo>
                  <a:lnTo>
                    <a:pt x="960" y="1369"/>
                  </a:lnTo>
                  <a:lnTo>
                    <a:pt x="963" y="1336"/>
                  </a:lnTo>
                  <a:lnTo>
                    <a:pt x="963" y="1300"/>
                  </a:lnTo>
                  <a:lnTo>
                    <a:pt x="961" y="1258"/>
                  </a:lnTo>
                  <a:lnTo>
                    <a:pt x="955" y="1219"/>
                  </a:lnTo>
                  <a:lnTo>
                    <a:pt x="947" y="1174"/>
                  </a:lnTo>
                  <a:lnTo>
                    <a:pt x="937" y="1139"/>
                  </a:lnTo>
                  <a:lnTo>
                    <a:pt x="921" y="1098"/>
                  </a:lnTo>
                  <a:lnTo>
                    <a:pt x="907" y="1064"/>
                  </a:lnTo>
                  <a:lnTo>
                    <a:pt x="889" y="1030"/>
                  </a:lnTo>
                  <a:lnTo>
                    <a:pt x="873" y="1004"/>
                  </a:lnTo>
                  <a:lnTo>
                    <a:pt x="857" y="983"/>
                  </a:lnTo>
                  <a:lnTo>
                    <a:pt x="842" y="961"/>
                  </a:lnTo>
                  <a:lnTo>
                    <a:pt x="825" y="940"/>
                  </a:lnTo>
                  <a:lnTo>
                    <a:pt x="804" y="918"/>
                  </a:lnTo>
                  <a:lnTo>
                    <a:pt x="787" y="903"/>
                  </a:lnTo>
                  <a:lnTo>
                    <a:pt x="768" y="883"/>
                  </a:lnTo>
                  <a:lnTo>
                    <a:pt x="749" y="867"/>
                  </a:lnTo>
                  <a:lnTo>
                    <a:pt x="727" y="850"/>
                  </a:lnTo>
                  <a:lnTo>
                    <a:pt x="700" y="833"/>
                  </a:lnTo>
                  <a:lnTo>
                    <a:pt x="677" y="817"/>
                  </a:lnTo>
                  <a:lnTo>
                    <a:pt x="658" y="807"/>
                  </a:lnTo>
                  <a:lnTo>
                    <a:pt x="631" y="790"/>
                  </a:lnTo>
                  <a:lnTo>
                    <a:pt x="606" y="781"/>
                  </a:lnTo>
                  <a:lnTo>
                    <a:pt x="585" y="773"/>
                  </a:lnTo>
                  <a:lnTo>
                    <a:pt x="562" y="765"/>
                  </a:lnTo>
                  <a:lnTo>
                    <a:pt x="529" y="757"/>
                  </a:lnTo>
                  <a:lnTo>
                    <a:pt x="497" y="752"/>
                  </a:lnTo>
                  <a:lnTo>
                    <a:pt x="464" y="748"/>
                  </a:lnTo>
                  <a:lnTo>
                    <a:pt x="433" y="746"/>
                  </a:lnTo>
                  <a:lnTo>
                    <a:pt x="415" y="745"/>
                  </a:lnTo>
                  <a:lnTo>
                    <a:pt x="415" y="1015"/>
                  </a:lnTo>
                  <a:lnTo>
                    <a:pt x="0" y="515"/>
                  </a:lnTo>
                  <a:lnTo>
                    <a:pt x="414" y="0"/>
                  </a:lnTo>
                  <a:lnTo>
                    <a:pt x="414" y="232"/>
                  </a:lnTo>
                  <a:lnTo>
                    <a:pt x="436" y="233"/>
                  </a:lnTo>
                  <a:lnTo>
                    <a:pt x="468" y="234"/>
                  </a:lnTo>
                  <a:lnTo>
                    <a:pt x="502" y="236"/>
                  </a:lnTo>
                  <a:lnTo>
                    <a:pt x="534" y="240"/>
                  </a:lnTo>
                  <a:lnTo>
                    <a:pt x="561" y="243"/>
                  </a:lnTo>
                </a:path>
              </a:pathLst>
            </a:custGeom>
            <a:gradFill rotWithShape="0">
              <a:gsLst>
                <a:gs pos="0">
                  <a:srgbClr val="CC0000"/>
                </a:gs>
                <a:gs pos="50000">
                  <a:srgbClr val="FF0000"/>
                </a:gs>
                <a:gs pos="100000">
                  <a:srgbClr val="CC0000"/>
                </a:gs>
              </a:gsLst>
              <a:lin ang="5400000" scaled="1"/>
            </a:gra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s-SV"/>
            </a:p>
          </p:txBody>
        </p:sp>
      </p:grpSp>
      <p:graphicFrame>
        <p:nvGraphicFramePr>
          <p:cNvPr id="2" name="1 Diagrama"/>
          <p:cNvGraphicFramePr/>
          <p:nvPr>
            <p:extLst>
              <p:ext uri="{D42A27DB-BD31-4B8C-83A1-F6EECF244321}">
                <p14:modId xmlns:p14="http://schemas.microsoft.com/office/powerpoint/2010/main" val="3691299018"/>
              </p:ext>
            </p:extLst>
          </p:nvPr>
        </p:nvGraphicFramePr>
        <p:xfrm>
          <a:off x="0" y="968892"/>
          <a:ext cx="9144000" cy="5772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78" name="Rectangle 2"/>
          <p:cNvSpPr>
            <a:spLocks noGrp="1" noChangeArrowheads="1"/>
          </p:cNvSpPr>
          <p:nvPr>
            <p:ph type="title"/>
          </p:nvPr>
        </p:nvSpPr>
        <p:spPr>
          <a:xfrm>
            <a:off x="857250" y="0"/>
            <a:ext cx="7429499" cy="1478570"/>
          </a:xfrm>
        </p:spPr>
        <p:txBody>
          <a:bodyPr>
            <a:normAutofit/>
          </a:bodyPr>
          <a:lstStyle/>
          <a:p>
            <a:pPr>
              <a:defRPr/>
            </a:pPr>
            <a:r>
              <a:rPr lang="es-ES_tradnl" sz="3200" dirty="0" smtClean="0"/>
              <a:t>Sistemas de apoyo a ejecutivos (ESS)</a:t>
            </a:r>
            <a:r>
              <a:rPr lang="es-ES_tradnl" sz="2400" dirty="0" smtClean="0">
                <a:solidFill>
                  <a:schemeClr val="tx1"/>
                </a:solidFill>
                <a:effectLst>
                  <a:outerShdw blurRad="38100" dist="38100" dir="2700000" algn="tl">
                    <a:srgbClr val="FFFFFF"/>
                  </a:outerShdw>
                </a:effectLst>
              </a:rPr>
              <a:t/>
            </a:r>
            <a:br>
              <a:rPr lang="es-ES_tradnl" sz="2400" dirty="0" smtClean="0">
                <a:solidFill>
                  <a:schemeClr val="tx1"/>
                </a:solidFill>
                <a:effectLst>
                  <a:outerShdw blurRad="38100" dist="38100" dir="2700000" algn="tl">
                    <a:srgbClr val="FFFFFF"/>
                  </a:outerShdw>
                </a:effectLst>
              </a:rPr>
            </a:br>
            <a:endParaRPr lang="es-ES_tradnl" sz="2400" dirty="0" smtClean="0">
              <a:solidFill>
                <a:schemeClr val="tx1"/>
              </a:solidFill>
              <a:effectLst>
                <a:outerShdw blurRad="38100" dist="38100" dir="2700000" algn="tl">
                  <a:srgbClr val="FFFFFF"/>
                </a:outerShdw>
              </a:effectLst>
            </a:endParaRPr>
          </a:p>
        </p:txBody>
      </p:sp>
    </p:spTree>
    <p:extLst>
      <p:ext uri="{BB962C8B-B14F-4D97-AF65-F5344CB8AC3E}">
        <p14:creationId xmlns:p14="http://schemas.microsoft.com/office/powerpoint/2010/main" val="3785660536"/>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7" name="Rectangle 7"/>
          <p:cNvSpPr>
            <a:spLocks noGrp="1" noChangeArrowheads="1"/>
          </p:cNvSpPr>
          <p:nvPr>
            <p:ph type="title"/>
          </p:nvPr>
        </p:nvSpPr>
        <p:spPr>
          <a:xfrm>
            <a:off x="685800" y="188640"/>
            <a:ext cx="7772400" cy="954360"/>
          </a:xfrm>
        </p:spPr>
        <p:txBody>
          <a:bodyPr>
            <a:normAutofit/>
          </a:bodyPr>
          <a:lstStyle/>
          <a:p>
            <a:pPr>
              <a:defRPr/>
            </a:pPr>
            <a:r>
              <a:rPr lang="es-ES_tradnl" sz="4000" dirty="0" smtClean="0"/>
              <a:t>Relaciones entre sistemas</a:t>
            </a:r>
          </a:p>
        </p:txBody>
      </p:sp>
      <p:grpSp>
        <p:nvGrpSpPr>
          <p:cNvPr id="2" name="Group 26"/>
          <p:cNvGrpSpPr>
            <a:grpSpLocks/>
          </p:cNvGrpSpPr>
          <p:nvPr/>
        </p:nvGrpSpPr>
        <p:grpSpPr bwMode="auto">
          <a:xfrm>
            <a:off x="3663950" y="920750"/>
            <a:ext cx="1816100" cy="1816100"/>
            <a:chOff x="2308" y="580"/>
            <a:chExt cx="1144" cy="1144"/>
          </a:xfrm>
        </p:grpSpPr>
        <p:sp>
          <p:nvSpPr>
            <p:cNvPr id="23576" name="Oval 8"/>
            <p:cNvSpPr>
              <a:spLocks noChangeArrowheads="1"/>
            </p:cNvSpPr>
            <p:nvPr/>
          </p:nvSpPr>
          <p:spPr bwMode="auto">
            <a:xfrm>
              <a:off x="2308" y="580"/>
              <a:ext cx="1144" cy="1144"/>
            </a:xfrm>
            <a:prstGeom prst="ellipse">
              <a:avLst/>
            </a:prstGeom>
            <a:gradFill rotWithShape="0">
              <a:gsLst>
                <a:gs pos="0">
                  <a:srgbClr val="FAFD00"/>
                </a:gs>
                <a:gs pos="100000">
                  <a:srgbClr val="C8CA00"/>
                </a:gs>
              </a:gsLst>
              <a:path path="shape">
                <a:fillToRect l="50000" t="50000" r="50000" b="50000"/>
              </a:path>
            </a:gradFill>
            <a:ln w="12700">
              <a:solidFill>
                <a:schemeClr val="tx1"/>
              </a:solidFill>
              <a:round/>
              <a:headEnd/>
              <a:tailEnd/>
            </a:ln>
          </p:spPr>
          <p:txBody>
            <a:bodyPr wrap="none" anchor="ctr"/>
            <a:lstStyle/>
            <a:p>
              <a:endParaRPr lang="es-ES"/>
            </a:p>
          </p:txBody>
        </p:sp>
        <p:sp>
          <p:nvSpPr>
            <p:cNvPr id="23577" name="Rectangle 13"/>
            <p:cNvSpPr>
              <a:spLocks noChangeArrowheads="1"/>
            </p:cNvSpPr>
            <p:nvPr/>
          </p:nvSpPr>
          <p:spPr bwMode="auto">
            <a:xfrm>
              <a:off x="2617" y="1009"/>
              <a:ext cx="718"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US" sz="2800" b="1"/>
                <a:t>ESS</a:t>
              </a:r>
            </a:p>
          </p:txBody>
        </p:sp>
      </p:grpSp>
      <p:sp>
        <p:nvSpPr>
          <p:cNvPr id="23556" name="Line 2"/>
          <p:cNvSpPr>
            <a:spLocks noChangeShapeType="1"/>
          </p:cNvSpPr>
          <p:nvPr/>
        </p:nvSpPr>
        <p:spPr bwMode="auto">
          <a:xfrm flipH="1" flipV="1">
            <a:off x="3556000" y="3937000"/>
            <a:ext cx="2184400" cy="1651000"/>
          </a:xfrm>
          <a:prstGeom prst="line">
            <a:avLst/>
          </a:prstGeom>
          <a:ln w="76200">
            <a:headEnd/>
            <a:tailEnd type="triangle" w="med" len="med"/>
          </a:ln>
        </p:spPr>
        <p:style>
          <a:lnRef idx="3">
            <a:schemeClr val="accent6"/>
          </a:lnRef>
          <a:fillRef idx="0">
            <a:schemeClr val="accent6"/>
          </a:fillRef>
          <a:effectRef idx="2">
            <a:schemeClr val="accent6"/>
          </a:effectRef>
          <a:fontRef idx="minor">
            <a:schemeClr val="tx1"/>
          </a:fontRef>
        </p:style>
        <p:txBody>
          <a:bodyPr wrap="none" anchor="ctr"/>
          <a:lstStyle/>
          <a:p>
            <a:endParaRPr lang="es-SV"/>
          </a:p>
        </p:txBody>
      </p:sp>
      <p:sp>
        <p:nvSpPr>
          <p:cNvPr id="23557" name="Line 4"/>
          <p:cNvSpPr>
            <a:spLocks noChangeShapeType="1"/>
          </p:cNvSpPr>
          <p:nvPr/>
        </p:nvSpPr>
        <p:spPr bwMode="auto">
          <a:xfrm flipV="1">
            <a:off x="3708400" y="5867400"/>
            <a:ext cx="1905000" cy="9525"/>
          </a:xfrm>
          <a:prstGeom prst="line">
            <a:avLst/>
          </a:prstGeom>
          <a:ln w="76200">
            <a:headEnd type="triangle" w="med" len="med"/>
            <a:tailEnd/>
          </a:ln>
        </p:spPr>
        <p:style>
          <a:lnRef idx="3">
            <a:schemeClr val="accent6"/>
          </a:lnRef>
          <a:fillRef idx="0">
            <a:schemeClr val="accent6"/>
          </a:fillRef>
          <a:effectRef idx="2">
            <a:schemeClr val="accent6"/>
          </a:effectRef>
          <a:fontRef idx="minor">
            <a:schemeClr val="tx1"/>
          </a:fontRef>
        </p:style>
        <p:txBody>
          <a:bodyPr wrap="none" anchor="ctr"/>
          <a:lstStyle/>
          <a:p>
            <a:endParaRPr lang="es-SV"/>
          </a:p>
        </p:txBody>
      </p:sp>
      <p:sp>
        <p:nvSpPr>
          <p:cNvPr id="23558" name="Oval 9"/>
          <p:cNvSpPr>
            <a:spLocks noChangeArrowheads="1"/>
          </p:cNvSpPr>
          <p:nvPr/>
        </p:nvSpPr>
        <p:spPr bwMode="auto">
          <a:xfrm>
            <a:off x="5416550" y="4883150"/>
            <a:ext cx="1816100" cy="1816100"/>
          </a:xfrm>
          <a:prstGeom prst="ellipse">
            <a:avLst/>
          </a:prstGeom>
          <a:gradFill rotWithShape="0">
            <a:gsLst>
              <a:gs pos="0">
                <a:srgbClr val="EF9100"/>
              </a:gs>
              <a:gs pos="100000">
                <a:srgbClr val="A76500"/>
              </a:gs>
            </a:gsLst>
            <a:path path="shape">
              <a:fillToRect l="50000" t="50000" r="50000" b="50000"/>
            </a:path>
          </a:gradFill>
          <a:ln w="12700">
            <a:solidFill>
              <a:schemeClr val="tx1"/>
            </a:solidFill>
            <a:round/>
            <a:headEnd/>
            <a:tailEnd/>
          </a:ln>
        </p:spPr>
        <p:txBody>
          <a:bodyPr wrap="none" anchor="ctr"/>
          <a:lstStyle/>
          <a:p>
            <a:endParaRPr lang="es-ES"/>
          </a:p>
        </p:txBody>
      </p:sp>
      <p:sp>
        <p:nvSpPr>
          <p:cNvPr id="23559" name="Rectangle 15"/>
          <p:cNvSpPr>
            <a:spLocks noChangeArrowheads="1"/>
          </p:cNvSpPr>
          <p:nvPr/>
        </p:nvSpPr>
        <p:spPr bwMode="auto">
          <a:xfrm>
            <a:off x="5907088" y="5564188"/>
            <a:ext cx="113982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US" sz="2800" b="1"/>
              <a:t>TPS</a:t>
            </a:r>
          </a:p>
        </p:txBody>
      </p:sp>
      <p:sp>
        <p:nvSpPr>
          <p:cNvPr id="23560" name="Line 21"/>
          <p:cNvSpPr>
            <a:spLocks noChangeShapeType="1"/>
          </p:cNvSpPr>
          <p:nvPr/>
        </p:nvSpPr>
        <p:spPr bwMode="auto">
          <a:xfrm>
            <a:off x="6443663" y="4292600"/>
            <a:ext cx="0" cy="635000"/>
          </a:xfrm>
          <a:prstGeom prst="line">
            <a:avLst/>
          </a:prstGeom>
          <a:ln w="76200">
            <a:headEnd type="triangle" w="med" len="med"/>
            <a:tailEnd/>
          </a:ln>
        </p:spPr>
        <p:style>
          <a:lnRef idx="3">
            <a:schemeClr val="accent6"/>
          </a:lnRef>
          <a:fillRef idx="0">
            <a:schemeClr val="accent6"/>
          </a:fillRef>
          <a:effectRef idx="2">
            <a:schemeClr val="accent6"/>
          </a:effectRef>
          <a:fontRef idx="minor">
            <a:schemeClr val="tx1"/>
          </a:fontRef>
        </p:style>
        <p:txBody>
          <a:bodyPr wrap="none" anchor="ctr"/>
          <a:lstStyle/>
          <a:p>
            <a:endParaRPr lang="es-SV"/>
          </a:p>
        </p:txBody>
      </p:sp>
      <p:sp>
        <p:nvSpPr>
          <p:cNvPr id="23570" name="Line 3"/>
          <p:cNvSpPr>
            <a:spLocks noChangeShapeType="1"/>
          </p:cNvSpPr>
          <p:nvPr/>
        </p:nvSpPr>
        <p:spPr bwMode="auto">
          <a:xfrm flipV="1">
            <a:off x="3530600" y="3937000"/>
            <a:ext cx="2006600" cy="1574800"/>
          </a:xfrm>
          <a:prstGeom prst="line">
            <a:avLst/>
          </a:prstGeom>
          <a:ln w="76200">
            <a:headEnd/>
            <a:tailEnd type="triangle" w="med" len="med"/>
          </a:ln>
        </p:spPr>
        <p:style>
          <a:lnRef idx="3">
            <a:schemeClr val="accent6"/>
          </a:lnRef>
          <a:fillRef idx="0">
            <a:schemeClr val="accent6"/>
          </a:fillRef>
          <a:effectRef idx="2">
            <a:schemeClr val="accent6"/>
          </a:effectRef>
          <a:fontRef idx="minor">
            <a:schemeClr val="tx1"/>
          </a:fontRef>
        </p:style>
        <p:txBody>
          <a:bodyPr wrap="none" anchor="ctr"/>
          <a:lstStyle/>
          <a:p>
            <a:endParaRPr lang="es-SV"/>
          </a:p>
        </p:txBody>
      </p:sp>
      <p:sp>
        <p:nvSpPr>
          <p:cNvPr id="23571" name="Oval 11"/>
          <p:cNvSpPr>
            <a:spLocks noChangeArrowheads="1"/>
          </p:cNvSpPr>
          <p:nvPr/>
        </p:nvSpPr>
        <p:spPr bwMode="auto">
          <a:xfrm>
            <a:off x="1911350" y="4883150"/>
            <a:ext cx="1816100" cy="1816100"/>
          </a:xfrm>
          <a:prstGeom prst="ellipse">
            <a:avLst/>
          </a:prstGeom>
          <a:gradFill rotWithShape="0">
            <a:gsLst>
              <a:gs pos="0">
                <a:srgbClr val="00AE00"/>
              </a:gs>
              <a:gs pos="100000">
                <a:srgbClr val="009C00"/>
              </a:gs>
            </a:gsLst>
            <a:path path="shape">
              <a:fillToRect l="50000" t="50000" r="50000" b="50000"/>
            </a:path>
          </a:gradFill>
          <a:ln w="12700">
            <a:solidFill>
              <a:schemeClr val="tx1"/>
            </a:solidFill>
            <a:round/>
            <a:headEnd/>
            <a:tailEnd/>
          </a:ln>
        </p:spPr>
        <p:txBody>
          <a:bodyPr wrap="none" anchor="ctr"/>
          <a:lstStyle/>
          <a:p>
            <a:endParaRPr lang="es-ES"/>
          </a:p>
        </p:txBody>
      </p:sp>
      <p:sp>
        <p:nvSpPr>
          <p:cNvPr id="23572" name="Rectangle 17"/>
          <p:cNvSpPr>
            <a:spLocks noChangeArrowheads="1"/>
          </p:cNvSpPr>
          <p:nvPr/>
        </p:nvSpPr>
        <p:spPr bwMode="auto">
          <a:xfrm>
            <a:off x="2325688" y="5259388"/>
            <a:ext cx="1139825"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US" sz="2800" b="1"/>
              <a:t>KWS</a:t>
            </a:r>
          </a:p>
          <a:p>
            <a:pPr>
              <a:spcBef>
                <a:spcPct val="50000"/>
              </a:spcBef>
            </a:pPr>
            <a:r>
              <a:rPr lang="en-US" sz="2800" b="1"/>
              <a:t>OAS</a:t>
            </a:r>
          </a:p>
        </p:txBody>
      </p:sp>
      <p:grpSp>
        <p:nvGrpSpPr>
          <p:cNvPr id="23573" name="Group 20"/>
          <p:cNvGrpSpPr>
            <a:grpSpLocks/>
          </p:cNvGrpSpPr>
          <p:nvPr/>
        </p:nvGrpSpPr>
        <p:grpSpPr bwMode="auto">
          <a:xfrm>
            <a:off x="2438400" y="4241800"/>
            <a:ext cx="685800" cy="736600"/>
            <a:chOff x="1536" y="2672"/>
            <a:chExt cx="432" cy="464"/>
          </a:xfrm>
        </p:grpSpPr>
        <p:sp>
          <p:nvSpPr>
            <p:cNvPr id="23574" name="Line 18"/>
            <p:cNvSpPr>
              <a:spLocks noChangeShapeType="1"/>
            </p:cNvSpPr>
            <p:nvPr/>
          </p:nvSpPr>
          <p:spPr bwMode="auto">
            <a:xfrm>
              <a:off x="1536" y="2704"/>
              <a:ext cx="0" cy="400"/>
            </a:xfrm>
            <a:prstGeom prst="line">
              <a:avLst/>
            </a:prstGeom>
            <a:ln w="76200">
              <a:headEnd type="triangle" w="med" len="med"/>
              <a:tailEnd/>
            </a:ln>
          </p:spPr>
          <p:style>
            <a:lnRef idx="3">
              <a:schemeClr val="accent6"/>
            </a:lnRef>
            <a:fillRef idx="0">
              <a:schemeClr val="accent6"/>
            </a:fillRef>
            <a:effectRef idx="2">
              <a:schemeClr val="accent6"/>
            </a:effectRef>
            <a:fontRef idx="minor">
              <a:schemeClr val="tx1"/>
            </a:fontRef>
          </p:style>
          <p:txBody>
            <a:bodyPr wrap="none" anchor="ctr"/>
            <a:lstStyle/>
            <a:p>
              <a:endParaRPr lang="es-SV"/>
            </a:p>
          </p:txBody>
        </p:sp>
        <p:sp>
          <p:nvSpPr>
            <p:cNvPr id="23575" name="Line 19"/>
            <p:cNvSpPr>
              <a:spLocks noChangeShapeType="1"/>
            </p:cNvSpPr>
            <p:nvPr/>
          </p:nvSpPr>
          <p:spPr bwMode="auto">
            <a:xfrm flipV="1">
              <a:off x="1968" y="2672"/>
              <a:ext cx="0" cy="464"/>
            </a:xfrm>
            <a:prstGeom prst="line">
              <a:avLst/>
            </a:prstGeom>
            <a:ln w="76200">
              <a:headEnd type="triangle" w="med" len="med"/>
              <a:tailEnd/>
            </a:ln>
          </p:spPr>
          <p:style>
            <a:lnRef idx="3">
              <a:schemeClr val="accent6"/>
            </a:lnRef>
            <a:fillRef idx="0">
              <a:schemeClr val="accent6"/>
            </a:fillRef>
            <a:effectRef idx="2">
              <a:schemeClr val="accent6"/>
            </a:effectRef>
            <a:fontRef idx="minor">
              <a:schemeClr val="tx1"/>
            </a:fontRef>
          </p:style>
          <p:txBody>
            <a:bodyPr wrap="none" anchor="ctr"/>
            <a:lstStyle/>
            <a:p>
              <a:endParaRPr lang="es-SV"/>
            </a:p>
          </p:txBody>
        </p:sp>
      </p:grpSp>
      <p:sp>
        <p:nvSpPr>
          <p:cNvPr id="23562" name="Line 6"/>
          <p:cNvSpPr>
            <a:spLocks noChangeShapeType="1"/>
          </p:cNvSpPr>
          <p:nvPr/>
        </p:nvSpPr>
        <p:spPr bwMode="auto">
          <a:xfrm flipH="1" flipV="1">
            <a:off x="5508625" y="1773238"/>
            <a:ext cx="885825" cy="727075"/>
          </a:xfrm>
          <a:prstGeom prst="line">
            <a:avLst/>
          </a:prstGeom>
          <a:ln w="76200">
            <a:headEnd/>
            <a:tailEnd type="triangle" w="med" len="med"/>
          </a:ln>
        </p:spPr>
        <p:style>
          <a:lnRef idx="3">
            <a:schemeClr val="accent6"/>
          </a:lnRef>
          <a:fillRef idx="0">
            <a:schemeClr val="accent6"/>
          </a:fillRef>
          <a:effectRef idx="2">
            <a:schemeClr val="accent6"/>
          </a:effectRef>
          <a:fontRef idx="minor">
            <a:schemeClr val="tx1"/>
          </a:fontRef>
        </p:style>
        <p:txBody>
          <a:bodyPr wrap="none" anchor="ctr"/>
          <a:lstStyle/>
          <a:p>
            <a:endParaRPr lang="es-SV"/>
          </a:p>
        </p:txBody>
      </p:sp>
      <p:sp>
        <p:nvSpPr>
          <p:cNvPr id="23563" name="Oval 10"/>
          <p:cNvSpPr>
            <a:spLocks noChangeArrowheads="1"/>
          </p:cNvSpPr>
          <p:nvPr/>
        </p:nvSpPr>
        <p:spPr bwMode="auto">
          <a:xfrm>
            <a:off x="5413375" y="2533650"/>
            <a:ext cx="1816100" cy="1816100"/>
          </a:xfrm>
          <a:prstGeom prst="ellipse">
            <a:avLst/>
          </a:prstGeom>
          <a:gradFill rotWithShape="0">
            <a:gsLst>
              <a:gs pos="0">
                <a:srgbClr val="B50069"/>
              </a:gs>
              <a:gs pos="100000">
                <a:srgbClr val="BD1A78"/>
              </a:gs>
            </a:gsLst>
            <a:path path="shape">
              <a:fillToRect l="50000" t="50000" r="50000" b="50000"/>
            </a:path>
          </a:gradFill>
          <a:ln w="12700">
            <a:solidFill>
              <a:schemeClr val="tx1"/>
            </a:solidFill>
            <a:round/>
            <a:headEnd/>
            <a:tailEnd/>
          </a:ln>
        </p:spPr>
        <p:txBody>
          <a:bodyPr wrap="none" anchor="ctr"/>
          <a:lstStyle/>
          <a:p>
            <a:endParaRPr lang="es-ES"/>
          </a:p>
        </p:txBody>
      </p:sp>
      <p:sp>
        <p:nvSpPr>
          <p:cNvPr id="23564" name="Line 5"/>
          <p:cNvSpPr>
            <a:spLocks noChangeShapeType="1"/>
          </p:cNvSpPr>
          <p:nvPr/>
        </p:nvSpPr>
        <p:spPr bwMode="auto">
          <a:xfrm flipH="1">
            <a:off x="3400425" y="3441700"/>
            <a:ext cx="2032000" cy="0"/>
          </a:xfrm>
          <a:prstGeom prst="line">
            <a:avLst/>
          </a:prstGeom>
          <a:ln w="76200">
            <a:headEnd type="triangle" w="med" len="med"/>
            <a:tailEnd/>
          </a:ln>
        </p:spPr>
        <p:style>
          <a:lnRef idx="3">
            <a:schemeClr val="accent6"/>
          </a:lnRef>
          <a:fillRef idx="0">
            <a:schemeClr val="accent6"/>
          </a:fillRef>
          <a:effectRef idx="2">
            <a:schemeClr val="accent6"/>
          </a:effectRef>
          <a:fontRef idx="minor">
            <a:schemeClr val="tx1"/>
          </a:fontRef>
        </p:style>
        <p:txBody>
          <a:bodyPr wrap="none" anchor="ctr"/>
          <a:lstStyle/>
          <a:p>
            <a:endParaRPr lang="es-SV"/>
          </a:p>
        </p:txBody>
      </p:sp>
      <p:sp>
        <p:nvSpPr>
          <p:cNvPr id="23565" name="Oval 12"/>
          <p:cNvSpPr>
            <a:spLocks noChangeArrowheads="1"/>
          </p:cNvSpPr>
          <p:nvPr/>
        </p:nvSpPr>
        <p:spPr bwMode="auto">
          <a:xfrm>
            <a:off x="1908175" y="2533650"/>
            <a:ext cx="1816100" cy="1816100"/>
          </a:xfrm>
          <a:prstGeom prst="ellipse">
            <a:avLst/>
          </a:prstGeom>
          <a:gradFill rotWithShape="0">
            <a:gsLst>
              <a:gs pos="0">
                <a:srgbClr val="618FFD"/>
              </a:gs>
              <a:gs pos="100000">
                <a:srgbClr val="3A5698"/>
              </a:gs>
            </a:gsLst>
            <a:path path="shape">
              <a:fillToRect l="50000" t="50000" r="50000" b="50000"/>
            </a:path>
          </a:gradFill>
          <a:ln w="12700">
            <a:solidFill>
              <a:schemeClr val="tx1"/>
            </a:solidFill>
            <a:round/>
            <a:headEnd/>
            <a:tailEnd/>
          </a:ln>
        </p:spPr>
        <p:txBody>
          <a:bodyPr wrap="none" anchor="ctr"/>
          <a:lstStyle/>
          <a:p>
            <a:endParaRPr lang="es-ES"/>
          </a:p>
        </p:txBody>
      </p:sp>
      <p:sp>
        <p:nvSpPr>
          <p:cNvPr id="23566" name="Rectangle 16"/>
          <p:cNvSpPr>
            <a:spLocks noChangeArrowheads="1"/>
          </p:cNvSpPr>
          <p:nvPr/>
        </p:nvSpPr>
        <p:spPr bwMode="auto">
          <a:xfrm>
            <a:off x="5903913" y="3184525"/>
            <a:ext cx="1139825"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US" sz="2800" b="1"/>
              <a:t>DSS</a:t>
            </a:r>
          </a:p>
        </p:txBody>
      </p:sp>
      <p:sp>
        <p:nvSpPr>
          <p:cNvPr id="23567" name="Rectangle 14"/>
          <p:cNvSpPr>
            <a:spLocks noChangeArrowheads="1"/>
          </p:cNvSpPr>
          <p:nvPr/>
        </p:nvSpPr>
        <p:spPr bwMode="auto">
          <a:xfrm>
            <a:off x="2398713" y="3184525"/>
            <a:ext cx="1139825"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US" sz="2800" b="1"/>
              <a:t>MIS</a:t>
            </a:r>
          </a:p>
        </p:txBody>
      </p:sp>
      <p:sp>
        <p:nvSpPr>
          <p:cNvPr id="23568" name="Line 24"/>
          <p:cNvSpPr>
            <a:spLocks noChangeShapeType="1"/>
          </p:cNvSpPr>
          <p:nvPr/>
        </p:nvSpPr>
        <p:spPr bwMode="auto">
          <a:xfrm flipV="1">
            <a:off x="2843213" y="1773238"/>
            <a:ext cx="792162" cy="714375"/>
          </a:xfrm>
          <a:prstGeom prst="line">
            <a:avLst/>
          </a:prstGeom>
          <a:ln w="76200">
            <a:headEnd/>
            <a:tailEnd type="triangle" w="med" len="med"/>
          </a:ln>
        </p:spPr>
        <p:style>
          <a:lnRef idx="3">
            <a:schemeClr val="accent6"/>
          </a:lnRef>
          <a:fillRef idx="0">
            <a:schemeClr val="accent6"/>
          </a:fillRef>
          <a:effectRef idx="2">
            <a:schemeClr val="accent6"/>
          </a:effectRef>
          <a:fontRef idx="minor">
            <a:schemeClr val="tx1"/>
          </a:fontRef>
        </p:style>
        <p:txBody>
          <a:bodyPr wrap="none" anchor="ctr"/>
          <a:lstStyle/>
          <a:p>
            <a:endParaRPr lang="es-SV"/>
          </a:p>
        </p:txBody>
      </p:sp>
      <p:sp>
        <p:nvSpPr>
          <p:cNvPr id="23569" name="Line 33"/>
          <p:cNvSpPr>
            <a:spLocks noChangeShapeType="1"/>
          </p:cNvSpPr>
          <p:nvPr/>
        </p:nvSpPr>
        <p:spPr bwMode="auto">
          <a:xfrm flipH="1">
            <a:off x="3563938" y="6237288"/>
            <a:ext cx="1944687" cy="0"/>
          </a:xfrm>
          <a:prstGeom prst="line">
            <a:avLst/>
          </a:prstGeom>
          <a:ln w="76200">
            <a:headEnd type="triangle" w="med" len="med"/>
            <a:tailEnd/>
          </a:ln>
        </p:spPr>
        <p:style>
          <a:lnRef idx="3">
            <a:schemeClr val="accent6"/>
          </a:lnRef>
          <a:fillRef idx="0">
            <a:schemeClr val="accent6"/>
          </a:fillRef>
          <a:effectRef idx="2">
            <a:schemeClr val="accent6"/>
          </a:effectRef>
          <a:fontRef idx="minor">
            <a:schemeClr val="tx1"/>
          </a:fontRef>
        </p:style>
        <p:txBody>
          <a:bodyPr wrap="none" anchor="ctr"/>
          <a:lstStyle/>
          <a:p>
            <a:endParaRPr lang="es-SV"/>
          </a:p>
        </p:txBody>
      </p:sp>
    </p:spTree>
    <p:extLst>
      <p:ext uri="{BB962C8B-B14F-4D97-AF65-F5344CB8AC3E}">
        <p14:creationId xmlns:p14="http://schemas.microsoft.com/office/powerpoint/2010/main" val="4085935198"/>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6627" name="Object 3">
            <a:hlinkClick r:id="" action="ppaction://ole?verb=0"/>
          </p:cNvPr>
          <p:cNvGraphicFramePr>
            <a:graphicFrameLocks/>
          </p:cNvGraphicFramePr>
          <p:nvPr/>
        </p:nvGraphicFramePr>
        <p:xfrm>
          <a:off x="381000" y="4208463"/>
          <a:ext cx="8382000" cy="2049462"/>
        </p:xfrm>
        <a:graphic>
          <a:graphicData uri="http://schemas.openxmlformats.org/presentationml/2006/ole">
            <mc:AlternateContent xmlns:mc="http://schemas.openxmlformats.org/markup-compatibility/2006">
              <mc:Choice xmlns:v="urn:schemas-microsoft-com:vml" Requires="v">
                <p:oleObj spid="_x0000_s3124" name="Clip" r:id="rId4" imgW="3656893" imgH="2339261" progId="MS_ClipArt_Gallery.2">
                  <p:embed/>
                </p:oleObj>
              </mc:Choice>
              <mc:Fallback>
                <p:oleObj name="Clip" r:id="rId4" imgW="3656893" imgH="2339261"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208463"/>
                        <a:ext cx="8382000" cy="204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26" name="Rectangle 2"/>
          <p:cNvSpPr>
            <a:spLocks noGrp="1" noChangeArrowheads="1"/>
          </p:cNvSpPr>
          <p:nvPr>
            <p:ph type="title"/>
          </p:nvPr>
        </p:nvSpPr>
        <p:spPr/>
        <p:txBody>
          <a:bodyPr>
            <a:normAutofit/>
          </a:bodyPr>
          <a:lstStyle/>
          <a:p>
            <a:pPr>
              <a:defRPr/>
            </a:pPr>
            <a:r>
              <a:rPr lang="es-ES_tradnl" sz="3200" smtClean="0"/>
              <a:t>El rol estratégico de los sistemas de información</a:t>
            </a:r>
          </a:p>
        </p:txBody>
      </p:sp>
      <p:sp>
        <p:nvSpPr>
          <p:cNvPr id="26628" name="Rectangle 4"/>
          <p:cNvSpPr>
            <a:spLocks noGrp="1" noChangeArrowheads="1"/>
          </p:cNvSpPr>
          <p:nvPr>
            <p:ph idx="1"/>
          </p:nvPr>
        </p:nvSpPr>
        <p:spPr/>
        <p:txBody>
          <a:bodyPr/>
          <a:lstStyle/>
          <a:p>
            <a:pPr algn="ctr">
              <a:buFontTx/>
              <a:buNone/>
              <a:defRPr/>
            </a:pPr>
            <a:r>
              <a:rPr lang="es-ES_tradnl" dirty="0" smtClean="0"/>
              <a:t>Sistema de información estratégica:</a:t>
            </a:r>
          </a:p>
          <a:p>
            <a:pPr algn="ctr">
              <a:buFontTx/>
              <a:buNone/>
              <a:defRPr/>
            </a:pPr>
            <a:r>
              <a:rPr lang="es-ES_tradnl" dirty="0" smtClean="0"/>
              <a:t>Puede cambiar el ambiente de las metas, las operaciones, los productos, los servicios</a:t>
            </a:r>
          </a:p>
          <a:p>
            <a:pPr>
              <a:buFontTx/>
              <a:buNone/>
              <a:defRPr/>
            </a:pPr>
            <a:endParaRPr lang="es-ES_tradnl" dirty="0" smtClean="0"/>
          </a:p>
          <a:p>
            <a:pPr algn="ctr">
              <a:buFontTx/>
              <a:buNone/>
              <a:defRPr/>
            </a:pPr>
            <a:r>
              <a:rPr lang="es-ES_tradnl" dirty="0" smtClean="0">
                <a:solidFill>
                  <a:schemeClr val="bg1"/>
                </a:solidFill>
              </a:rPr>
              <a:t>para obtener una ventaja competitiva</a:t>
            </a:r>
          </a:p>
        </p:txBody>
      </p:sp>
    </p:spTree>
    <p:extLst>
      <p:ext uri="{BB962C8B-B14F-4D97-AF65-F5344CB8AC3E}">
        <p14:creationId xmlns:p14="http://schemas.microsoft.com/office/powerpoint/2010/main" val="397738247"/>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dissolve">
                                      <p:cBhvr>
                                        <p:cTn id="7" dur="500"/>
                                        <p:tgtEl>
                                          <p:spTgt spid="266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26628">
                                            <p:txEl>
                                              <p:pRg st="0" end="0"/>
                                            </p:txEl>
                                          </p:spTgt>
                                        </p:tgtEl>
                                        <p:attrNameLst>
                                          <p:attrName>style.visibility</p:attrName>
                                        </p:attrNameLst>
                                      </p:cBhvr>
                                      <p:to>
                                        <p:strVal val="visible"/>
                                      </p:to>
                                    </p:set>
                                    <p:anim calcmode="lin" valueType="num">
                                      <p:cBhvr additive="base">
                                        <p:cTn id="12" dur="500" fill="hold"/>
                                        <p:tgtEl>
                                          <p:spTgt spid="2662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6628">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6628">
                                            <p:txEl>
                                              <p:pRg st="0" end="0"/>
                                            </p:txEl>
                                          </p:spTgt>
                                        </p:tgtEl>
                                        <p:attrNameLst>
                                          <p:attrName>ppt_c</p:attrName>
                                        </p:attrNameLst>
                                      </p:cBhvr>
                                      <p:to>
                                        <a:schemeClr val="hlink"/>
                                      </p:to>
                                    </p:animClr>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26628">
                                            <p:txEl>
                                              <p:pRg st="1" end="1"/>
                                            </p:txEl>
                                          </p:spTgt>
                                        </p:tgtEl>
                                        <p:attrNameLst>
                                          <p:attrName>style.visibility</p:attrName>
                                        </p:attrNameLst>
                                      </p:cBhvr>
                                      <p:to>
                                        <p:strVal val="visible"/>
                                      </p:to>
                                    </p:set>
                                    <p:anim calcmode="lin" valueType="num">
                                      <p:cBhvr additive="base">
                                        <p:cTn id="18" dur="500" fill="hold"/>
                                        <p:tgtEl>
                                          <p:spTgt spid="2662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6628">
                                            <p:txEl>
                                              <p:pRg st="1" end="1"/>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6628">
                                            <p:txEl>
                                              <p:pRg st="1" end="1"/>
                                            </p:txEl>
                                          </p:spTgt>
                                        </p:tgtEl>
                                        <p:attrNameLst>
                                          <p:attrName>ppt_c</p:attrName>
                                        </p:attrNameLst>
                                      </p:cBhvr>
                                      <p:to>
                                        <a:schemeClr val="hlink"/>
                                      </p:to>
                                    </p:animClr>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26628">
                                            <p:txEl>
                                              <p:pRg st="3" end="3"/>
                                            </p:txEl>
                                          </p:spTgt>
                                        </p:tgtEl>
                                        <p:attrNameLst>
                                          <p:attrName>style.visibility</p:attrName>
                                        </p:attrNameLst>
                                      </p:cBhvr>
                                      <p:to>
                                        <p:strVal val="visible"/>
                                      </p:to>
                                    </p:set>
                                    <p:anim calcmode="lin" valueType="num">
                                      <p:cBhvr additive="base">
                                        <p:cTn id="24" dur="500" fill="hold"/>
                                        <p:tgtEl>
                                          <p:spTgt spid="26628">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6628">
                                            <p:txEl>
                                              <p:pRg st="3" end="3"/>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26628">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4036" name="Object 4"/>
          <p:cNvGraphicFramePr>
            <a:graphicFrameLocks noChangeAspect="1"/>
          </p:cNvGraphicFramePr>
          <p:nvPr>
            <p:extLst>
              <p:ext uri="{D42A27DB-BD31-4B8C-83A1-F6EECF244321}">
                <p14:modId xmlns:p14="http://schemas.microsoft.com/office/powerpoint/2010/main" val="2100611245"/>
              </p:ext>
            </p:extLst>
          </p:nvPr>
        </p:nvGraphicFramePr>
        <p:xfrm>
          <a:off x="2339752" y="1844824"/>
          <a:ext cx="4648200" cy="4302125"/>
        </p:xfrm>
        <a:graphic>
          <a:graphicData uri="http://schemas.openxmlformats.org/presentationml/2006/ole">
            <mc:AlternateContent xmlns:mc="http://schemas.openxmlformats.org/markup-compatibility/2006">
              <mc:Choice xmlns:v="urn:schemas-microsoft-com:vml" Requires="v">
                <p:oleObj spid="_x0000_s4149" name="Clip" r:id="rId4" imgW="2276429" imgH="2104869" progId="MS_ClipArt_Gallery.2">
                  <p:embed/>
                </p:oleObj>
              </mc:Choice>
              <mc:Fallback>
                <p:oleObj name="Clip" r:id="rId4" imgW="2276429" imgH="2104869"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1844824"/>
                        <a:ext cx="4648200" cy="430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034" name="Rectangle 2"/>
          <p:cNvSpPr>
            <a:spLocks noGrp="1" noChangeArrowheads="1"/>
          </p:cNvSpPr>
          <p:nvPr>
            <p:ph type="title"/>
          </p:nvPr>
        </p:nvSpPr>
        <p:spPr/>
        <p:txBody>
          <a:bodyPr/>
          <a:lstStyle/>
          <a:p>
            <a:pPr>
              <a:lnSpc>
                <a:spcPct val="90000"/>
              </a:lnSpc>
              <a:defRPr/>
            </a:pPr>
            <a:r>
              <a:rPr lang="es-ES_tradnl" dirty="0" smtClean="0"/>
              <a:t>Estrategia a nivel de negocio</a:t>
            </a:r>
          </a:p>
        </p:txBody>
      </p:sp>
      <p:graphicFrame>
        <p:nvGraphicFramePr>
          <p:cNvPr id="2" name="1 Diagrama"/>
          <p:cNvGraphicFramePr/>
          <p:nvPr>
            <p:extLst>
              <p:ext uri="{D42A27DB-BD31-4B8C-83A1-F6EECF244321}">
                <p14:modId xmlns:p14="http://schemas.microsoft.com/office/powerpoint/2010/main" val="1745988675"/>
              </p:ext>
            </p:extLst>
          </p:nvPr>
        </p:nvGraphicFramePr>
        <p:xfrm>
          <a:off x="755576" y="1556792"/>
          <a:ext cx="7776863" cy="482495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927065794"/>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box(out)">
                                      <p:cBhvr>
                                        <p:cTn id="7" dur="5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7694309" y="5207079"/>
            <a:ext cx="1512888" cy="1585913"/>
            <a:chOff x="2196" y="1442"/>
            <a:chExt cx="1363" cy="1429"/>
          </a:xfrm>
        </p:grpSpPr>
        <p:sp>
          <p:nvSpPr>
            <p:cNvPr id="26629" name="Freeform 5"/>
            <p:cNvSpPr>
              <a:spLocks/>
            </p:cNvSpPr>
            <p:nvPr/>
          </p:nvSpPr>
          <p:spPr bwMode="auto">
            <a:xfrm>
              <a:off x="2246" y="1659"/>
              <a:ext cx="1313" cy="1212"/>
            </a:xfrm>
            <a:custGeom>
              <a:avLst/>
              <a:gdLst>
                <a:gd name="T0" fmla="*/ 529 w 3939"/>
                <a:gd name="T1" fmla="*/ 236 h 3637"/>
                <a:gd name="T2" fmla="*/ 433 w 3939"/>
                <a:gd name="T3" fmla="*/ 287 h 3637"/>
                <a:gd name="T4" fmla="*/ 364 w 3939"/>
                <a:gd name="T5" fmla="*/ 351 h 3637"/>
                <a:gd name="T6" fmla="*/ 311 w 3939"/>
                <a:gd name="T7" fmla="*/ 435 h 3637"/>
                <a:gd name="T8" fmla="*/ 286 w 3939"/>
                <a:gd name="T9" fmla="*/ 521 h 3637"/>
                <a:gd name="T10" fmla="*/ 282 w 3939"/>
                <a:gd name="T11" fmla="*/ 599 h 3637"/>
                <a:gd name="T12" fmla="*/ 297 w 3939"/>
                <a:gd name="T13" fmla="*/ 675 h 3637"/>
                <a:gd name="T14" fmla="*/ 334 w 3939"/>
                <a:gd name="T15" fmla="*/ 757 h 3637"/>
                <a:gd name="T16" fmla="*/ 400 w 3939"/>
                <a:gd name="T17" fmla="*/ 840 h 3637"/>
                <a:gd name="T18" fmla="*/ 477 w 3939"/>
                <a:gd name="T19" fmla="*/ 892 h 3637"/>
                <a:gd name="T20" fmla="*/ 564 w 3939"/>
                <a:gd name="T21" fmla="*/ 924 h 3637"/>
                <a:gd name="T22" fmla="*/ 660 w 3939"/>
                <a:gd name="T23" fmla="*/ 937 h 3637"/>
                <a:gd name="T24" fmla="*/ 752 w 3939"/>
                <a:gd name="T25" fmla="*/ 927 h 3637"/>
                <a:gd name="T26" fmla="*/ 834 w 3939"/>
                <a:gd name="T27" fmla="*/ 898 h 3637"/>
                <a:gd name="T28" fmla="*/ 904 w 3939"/>
                <a:gd name="T29" fmla="*/ 854 h 3637"/>
                <a:gd name="T30" fmla="*/ 968 w 3939"/>
                <a:gd name="T31" fmla="*/ 789 h 3637"/>
                <a:gd name="T32" fmla="*/ 1016 w 3939"/>
                <a:gd name="T33" fmla="*/ 703 h 3637"/>
                <a:gd name="T34" fmla="*/ 1040 w 3939"/>
                <a:gd name="T35" fmla="*/ 606 h 3637"/>
                <a:gd name="T36" fmla="*/ 1032 w 3939"/>
                <a:gd name="T37" fmla="*/ 503 h 3637"/>
                <a:gd name="T38" fmla="*/ 994 w 3939"/>
                <a:gd name="T39" fmla="*/ 403 h 3637"/>
                <a:gd name="T40" fmla="*/ 907 w 3939"/>
                <a:gd name="T41" fmla="*/ 298 h 3637"/>
                <a:gd name="T42" fmla="*/ 1172 w 3939"/>
                <a:gd name="T43" fmla="*/ 16 h 3637"/>
                <a:gd name="T44" fmla="*/ 1161 w 3939"/>
                <a:gd name="T45" fmla="*/ 186 h 3637"/>
                <a:gd name="T46" fmla="*/ 1235 w 3939"/>
                <a:gd name="T47" fmla="*/ 292 h 3637"/>
                <a:gd name="T48" fmla="*/ 1285 w 3939"/>
                <a:gd name="T49" fmla="*/ 405 h 3637"/>
                <a:gd name="T50" fmla="*/ 1309 w 3939"/>
                <a:gd name="T51" fmla="*/ 517 h 3637"/>
                <a:gd name="T52" fmla="*/ 1309 w 3939"/>
                <a:gd name="T53" fmla="*/ 656 h 3637"/>
                <a:gd name="T54" fmla="*/ 1291 w 3939"/>
                <a:gd name="T55" fmla="*/ 751 h 3637"/>
                <a:gd name="T56" fmla="*/ 1253 w 3939"/>
                <a:gd name="T57" fmla="*/ 848 h 3637"/>
                <a:gd name="T58" fmla="*/ 1195 w 3939"/>
                <a:gd name="T59" fmla="*/ 945 h 3637"/>
                <a:gd name="T60" fmla="*/ 1115 w 3939"/>
                <a:gd name="T61" fmla="*/ 1035 h 3637"/>
                <a:gd name="T62" fmla="*/ 1012 w 3939"/>
                <a:gd name="T63" fmla="*/ 1112 h 3637"/>
                <a:gd name="T64" fmla="*/ 901 w 3939"/>
                <a:gd name="T65" fmla="*/ 1165 h 3637"/>
                <a:gd name="T66" fmla="*/ 788 w 3939"/>
                <a:gd name="T67" fmla="*/ 1199 h 3637"/>
                <a:gd name="T68" fmla="*/ 679 w 3939"/>
                <a:gd name="T69" fmla="*/ 1210 h 3637"/>
                <a:gd name="T70" fmla="*/ 590 w 3939"/>
                <a:gd name="T71" fmla="*/ 1208 h 3637"/>
                <a:gd name="T72" fmla="*/ 472 w 3939"/>
                <a:gd name="T73" fmla="*/ 1185 h 3637"/>
                <a:gd name="T74" fmla="*/ 371 w 3939"/>
                <a:gd name="T75" fmla="*/ 1148 h 3637"/>
                <a:gd name="T76" fmla="*/ 275 w 3939"/>
                <a:gd name="T77" fmla="*/ 1092 h 3637"/>
                <a:gd name="T78" fmla="*/ 184 w 3939"/>
                <a:gd name="T79" fmla="*/ 1019 h 3637"/>
                <a:gd name="T80" fmla="*/ 117 w 3939"/>
                <a:gd name="T81" fmla="*/ 938 h 3637"/>
                <a:gd name="T82" fmla="*/ 64 w 3939"/>
                <a:gd name="T83" fmla="*/ 853 h 3637"/>
                <a:gd name="T84" fmla="*/ 27 w 3939"/>
                <a:gd name="T85" fmla="*/ 758 h 3637"/>
                <a:gd name="T86" fmla="*/ 6 w 3939"/>
                <a:gd name="T87" fmla="*/ 666 h 3637"/>
                <a:gd name="T88" fmla="*/ 0 w 3939"/>
                <a:gd name="T89" fmla="*/ 586 h 3637"/>
                <a:gd name="T90" fmla="*/ 9 w 3939"/>
                <a:gd name="T91" fmla="*/ 490 h 3637"/>
                <a:gd name="T92" fmla="*/ 35 w 3939"/>
                <a:gd name="T93" fmla="*/ 387 h 3637"/>
                <a:gd name="T94" fmla="*/ 88 w 3939"/>
                <a:gd name="T95" fmla="*/ 277 h 3637"/>
                <a:gd name="T96" fmla="*/ 145 w 3939"/>
                <a:gd name="T97" fmla="*/ 195 h 3637"/>
                <a:gd name="T98" fmla="*/ 216 w 3939"/>
                <a:gd name="T99" fmla="*/ 123 h 3637"/>
                <a:gd name="T100" fmla="*/ 308 w 3939"/>
                <a:gd name="T101" fmla="*/ 56 h 3637"/>
                <a:gd name="T102" fmla="*/ 431 w 3939"/>
                <a:gd name="T103" fmla="*/ 0 h 363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939"/>
                <a:gd name="T157" fmla="*/ 0 h 3637"/>
                <a:gd name="T158" fmla="*/ 3939 w 3939"/>
                <a:gd name="T159" fmla="*/ 3637 h 363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939" h="3637">
                  <a:moveTo>
                    <a:pt x="1292" y="0"/>
                  </a:moveTo>
                  <a:lnTo>
                    <a:pt x="1666" y="685"/>
                  </a:lnTo>
                  <a:lnTo>
                    <a:pt x="1588" y="708"/>
                  </a:lnTo>
                  <a:lnTo>
                    <a:pt x="1493" y="746"/>
                  </a:lnTo>
                  <a:lnTo>
                    <a:pt x="1395" y="797"/>
                  </a:lnTo>
                  <a:lnTo>
                    <a:pt x="1299" y="860"/>
                  </a:lnTo>
                  <a:lnTo>
                    <a:pt x="1227" y="914"/>
                  </a:lnTo>
                  <a:lnTo>
                    <a:pt x="1154" y="981"/>
                  </a:lnTo>
                  <a:lnTo>
                    <a:pt x="1092" y="1053"/>
                  </a:lnTo>
                  <a:lnTo>
                    <a:pt x="1031" y="1137"/>
                  </a:lnTo>
                  <a:lnTo>
                    <a:pt x="975" y="1227"/>
                  </a:lnTo>
                  <a:lnTo>
                    <a:pt x="933" y="1305"/>
                  </a:lnTo>
                  <a:lnTo>
                    <a:pt x="903" y="1389"/>
                  </a:lnTo>
                  <a:lnTo>
                    <a:pt x="874" y="1480"/>
                  </a:lnTo>
                  <a:lnTo>
                    <a:pt x="857" y="1564"/>
                  </a:lnTo>
                  <a:lnTo>
                    <a:pt x="847" y="1645"/>
                  </a:lnTo>
                  <a:lnTo>
                    <a:pt x="842" y="1713"/>
                  </a:lnTo>
                  <a:lnTo>
                    <a:pt x="847" y="1796"/>
                  </a:lnTo>
                  <a:lnTo>
                    <a:pt x="853" y="1857"/>
                  </a:lnTo>
                  <a:lnTo>
                    <a:pt x="869" y="1952"/>
                  </a:lnTo>
                  <a:lnTo>
                    <a:pt x="891" y="2026"/>
                  </a:lnTo>
                  <a:lnTo>
                    <a:pt x="920" y="2108"/>
                  </a:lnTo>
                  <a:lnTo>
                    <a:pt x="958" y="2194"/>
                  </a:lnTo>
                  <a:lnTo>
                    <a:pt x="1002" y="2272"/>
                  </a:lnTo>
                  <a:lnTo>
                    <a:pt x="1059" y="2356"/>
                  </a:lnTo>
                  <a:lnTo>
                    <a:pt x="1120" y="2437"/>
                  </a:lnTo>
                  <a:lnTo>
                    <a:pt x="1200" y="2521"/>
                  </a:lnTo>
                  <a:lnTo>
                    <a:pt x="1272" y="2573"/>
                  </a:lnTo>
                  <a:lnTo>
                    <a:pt x="1345" y="2626"/>
                  </a:lnTo>
                  <a:lnTo>
                    <a:pt x="1431" y="2677"/>
                  </a:lnTo>
                  <a:lnTo>
                    <a:pt x="1515" y="2716"/>
                  </a:lnTo>
                  <a:lnTo>
                    <a:pt x="1606" y="2751"/>
                  </a:lnTo>
                  <a:lnTo>
                    <a:pt x="1693" y="2774"/>
                  </a:lnTo>
                  <a:lnTo>
                    <a:pt x="1783" y="2794"/>
                  </a:lnTo>
                  <a:lnTo>
                    <a:pt x="1891" y="2811"/>
                  </a:lnTo>
                  <a:lnTo>
                    <a:pt x="1979" y="2812"/>
                  </a:lnTo>
                  <a:lnTo>
                    <a:pt x="2084" y="2811"/>
                  </a:lnTo>
                  <a:lnTo>
                    <a:pt x="2178" y="2799"/>
                  </a:lnTo>
                  <a:lnTo>
                    <a:pt x="2257" y="2782"/>
                  </a:lnTo>
                  <a:lnTo>
                    <a:pt x="2340" y="2758"/>
                  </a:lnTo>
                  <a:lnTo>
                    <a:pt x="2429" y="2727"/>
                  </a:lnTo>
                  <a:lnTo>
                    <a:pt x="2503" y="2694"/>
                  </a:lnTo>
                  <a:lnTo>
                    <a:pt x="2573" y="2654"/>
                  </a:lnTo>
                  <a:lnTo>
                    <a:pt x="2640" y="2613"/>
                  </a:lnTo>
                  <a:lnTo>
                    <a:pt x="2712" y="2563"/>
                  </a:lnTo>
                  <a:lnTo>
                    <a:pt x="2782" y="2502"/>
                  </a:lnTo>
                  <a:lnTo>
                    <a:pt x="2842" y="2443"/>
                  </a:lnTo>
                  <a:lnTo>
                    <a:pt x="2903" y="2369"/>
                  </a:lnTo>
                  <a:lnTo>
                    <a:pt x="2958" y="2290"/>
                  </a:lnTo>
                  <a:lnTo>
                    <a:pt x="3002" y="2208"/>
                  </a:lnTo>
                  <a:lnTo>
                    <a:pt x="3048" y="2111"/>
                  </a:lnTo>
                  <a:lnTo>
                    <a:pt x="3080" y="2019"/>
                  </a:lnTo>
                  <a:lnTo>
                    <a:pt x="3103" y="1933"/>
                  </a:lnTo>
                  <a:lnTo>
                    <a:pt x="3119" y="1818"/>
                  </a:lnTo>
                  <a:lnTo>
                    <a:pt x="3119" y="1705"/>
                  </a:lnTo>
                  <a:lnTo>
                    <a:pt x="3110" y="1604"/>
                  </a:lnTo>
                  <a:lnTo>
                    <a:pt x="3097" y="1510"/>
                  </a:lnTo>
                  <a:lnTo>
                    <a:pt x="3069" y="1410"/>
                  </a:lnTo>
                  <a:lnTo>
                    <a:pt x="3031" y="1305"/>
                  </a:lnTo>
                  <a:lnTo>
                    <a:pt x="2981" y="1208"/>
                  </a:lnTo>
                  <a:lnTo>
                    <a:pt x="2904" y="1096"/>
                  </a:lnTo>
                  <a:lnTo>
                    <a:pt x="2819" y="991"/>
                  </a:lnTo>
                  <a:lnTo>
                    <a:pt x="2721" y="895"/>
                  </a:lnTo>
                  <a:lnTo>
                    <a:pt x="2451" y="1184"/>
                  </a:lnTo>
                  <a:lnTo>
                    <a:pt x="2390" y="38"/>
                  </a:lnTo>
                  <a:lnTo>
                    <a:pt x="3515" y="49"/>
                  </a:lnTo>
                  <a:lnTo>
                    <a:pt x="3258" y="328"/>
                  </a:lnTo>
                  <a:lnTo>
                    <a:pt x="3376" y="443"/>
                  </a:lnTo>
                  <a:lnTo>
                    <a:pt x="3484" y="557"/>
                  </a:lnTo>
                  <a:lnTo>
                    <a:pt x="3577" y="672"/>
                  </a:lnTo>
                  <a:lnTo>
                    <a:pt x="3649" y="775"/>
                  </a:lnTo>
                  <a:lnTo>
                    <a:pt x="3704" y="875"/>
                  </a:lnTo>
                  <a:lnTo>
                    <a:pt x="3757" y="968"/>
                  </a:lnTo>
                  <a:lnTo>
                    <a:pt x="3812" y="1096"/>
                  </a:lnTo>
                  <a:lnTo>
                    <a:pt x="3855" y="1214"/>
                  </a:lnTo>
                  <a:lnTo>
                    <a:pt x="3885" y="1325"/>
                  </a:lnTo>
                  <a:lnTo>
                    <a:pt x="3911" y="1431"/>
                  </a:lnTo>
                  <a:lnTo>
                    <a:pt x="3928" y="1550"/>
                  </a:lnTo>
                  <a:lnTo>
                    <a:pt x="3939" y="1700"/>
                  </a:lnTo>
                  <a:lnTo>
                    <a:pt x="3935" y="1855"/>
                  </a:lnTo>
                  <a:lnTo>
                    <a:pt x="3928" y="1969"/>
                  </a:lnTo>
                  <a:lnTo>
                    <a:pt x="3916" y="2073"/>
                  </a:lnTo>
                  <a:lnTo>
                    <a:pt x="3894" y="2168"/>
                  </a:lnTo>
                  <a:lnTo>
                    <a:pt x="3872" y="2253"/>
                  </a:lnTo>
                  <a:lnTo>
                    <a:pt x="3838" y="2357"/>
                  </a:lnTo>
                  <a:lnTo>
                    <a:pt x="3801" y="2454"/>
                  </a:lnTo>
                  <a:lnTo>
                    <a:pt x="3760" y="2546"/>
                  </a:lnTo>
                  <a:lnTo>
                    <a:pt x="3712" y="2636"/>
                  </a:lnTo>
                  <a:lnTo>
                    <a:pt x="3656" y="2737"/>
                  </a:lnTo>
                  <a:lnTo>
                    <a:pt x="3584" y="2836"/>
                  </a:lnTo>
                  <a:lnTo>
                    <a:pt x="3500" y="2943"/>
                  </a:lnTo>
                  <a:lnTo>
                    <a:pt x="3420" y="3033"/>
                  </a:lnTo>
                  <a:lnTo>
                    <a:pt x="3345" y="3107"/>
                  </a:lnTo>
                  <a:lnTo>
                    <a:pt x="3254" y="3182"/>
                  </a:lnTo>
                  <a:lnTo>
                    <a:pt x="3149" y="3263"/>
                  </a:lnTo>
                  <a:lnTo>
                    <a:pt x="3036" y="3336"/>
                  </a:lnTo>
                  <a:lnTo>
                    <a:pt x="2927" y="3400"/>
                  </a:lnTo>
                  <a:lnTo>
                    <a:pt x="2813" y="3456"/>
                  </a:lnTo>
                  <a:lnTo>
                    <a:pt x="2704" y="3496"/>
                  </a:lnTo>
                  <a:lnTo>
                    <a:pt x="2584" y="3540"/>
                  </a:lnTo>
                  <a:lnTo>
                    <a:pt x="2462" y="3574"/>
                  </a:lnTo>
                  <a:lnTo>
                    <a:pt x="2363" y="3597"/>
                  </a:lnTo>
                  <a:lnTo>
                    <a:pt x="2262" y="3614"/>
                  </a:lnTo>
                  <a:lnTo>
                    <a:pt x="2156" y="3626"/>
                  </a:lnTo>
                  <a:lnTo>
                    <a:pt x="2038" y="3631"/>
                  </a:lnTo>
                  <a:lnTo>
                    <a:pt x="1966" y="3637"/>
                  </a:lnTo>
                  <a:lnTo>
                    <a:pt x="1872" y="3631"/>
                  </a:lnTo>
                  <a:lnTo>
                    <a:pt x="1771" y="3626"/>
                  </a:lnTo>
                  <a:lnTo>
                    <a:pt x="1666" y="3610"/>
                  </a:lnTo>
                  <a:lnTo>
                    <a:pt x="1545" y="3586"/>
                  </a:lnTo>
                  <a:lnTo>
                    <a:pt x="1417" y="3555"/>
                  </a:lnTo>
                  <a:lnTo>
                    <a:pt x="1315" y="3520"/>
                  </a:lnTo>
                  <a:lnTo>
                    <a:pt x="1217" y="3486"/>
                  </a:lnTo>
                  <a:lnTo>
                    <a:pt x="1114" y="3444"/>
                  </a:lnTo>
                  <a:lnTo>
                    <a:pt x="997" y="3385"/>
                  </a:lnTo>
                  <a:lnTo>
                    <a:pt x="897" y="3324"/>
                  </a:lnTo>
                  <a:lnTo>
                    <a:pt x="825" y="3276"/>
                  </a:lnTo>
                  <a:lnTo>
                    <a:pt x="724" y="3203"/>
                  </a:lnTo>
                  <a:lnTo>
                    <a:pt x="630" y="3131"/>
                  </a:lnTo>
                  <a:lnTo>
                    <a:pt x="552" y="3057"/>
                  </a:lnTo>
                  <a:lnTo>
                    <a:pt x="479" y="2979"/>
                  </a:lnTo>
                  <a:lnTo>
                    <a:pt x="407" y="2890"/>
                  </a:lnTo>
                  <a:lnTo>
                    <a:pt x="351" y="2816"/>
                  </a:lnTo>
                  <a:lnTo>
                    <a:pt x="286" y="2721"/>
                  </a:lnTo>
                  <a:lnTo>
                    <a:pt x="239" y="2646"/>
                  </a:lnTo>
                  <a:lnTo>
                    <a:pt x="191" y="2559"/>
                  </a:lnTo>
                  <a:lnTo>
                    <a:pt x="145" y="2454"/>
                  </a:lnTo>
                  <a:lnTo>
                    <a:pt x="111" y="2371"/>
                  </a:lnTo>
                  <a:lnTo>
                    <a:pt x="80" y="2275"/>
                  </a:lnTo>
                  <a:lnTo>
                    <a:pt x="50" y="2160"/>
                  </a:lnTo>
                  <a:lnTo>
                    <a:pt x="30" y="2069"/>
                  </a:lnTo>
                  <a:lnTo>
                    <a:pt x="17" y="1999"/>
                  </a:lnTo>
                  <a:lnTo>
                    <a:pt x="11" y="1918"/>
                  </a:lnTo>
                  <a:lnTo>
                    <a:pt x="6" y="1845"/>
                  </a:lnTo>
                  <a:lnTo>
                    <a:pt x="0" y="1757"/>
                  </a:lnTo>
                  <a:lnTo>
                    <a:pt x="6" y="1669"/>
                  </a:lnTo>
                  <a:lnTo>
                    <a:pt x="17" y="1578"/>
                  </a:lnTo>
                  <a:lnTo>
                    <a:pt x="28" y="1471"/>
                  </a:lnTo>
                  <a:lnTo>
                    <a:pt x="50" y="1360"/>
                  </a:lnTo>
                  <a:lnTo>
                    <a:pt x="73" y="1265"/>
                  </a:lnTo>
                  <a:lnTo>
                    <a:pt x="105" y="1160"/>
                  </a:lnTo>
                  <a:lnTo>
                    <a:pt x="146" y="1056"/>
                  </a:lnTo>
                  <a:lnTo>
                    <a:pt x="206" y="932"/>
                  </a:lnTo>
                  <a:lnTo>
                    <a:pt x="263" y="830"/>
                  </a:lnTo>
                  <a:lnTo>
                    <a:pt x="317" y="742"/>
                  </a:lnTo>
                  <a:lnTo>
                    <a:pt x="375" y="659"/>
                  </a:lnTo>
                  <a:lnTo>
                    <a:pt x="435" y="585"/>
                  </a:lnTo>
                  <a:lnTo>
                    <a:pt x="508" y="501"/>
                  </a:lnTo>
                  <a:lnTo>
                    <a:pt x="580" y="430"/>
                  </a:lnTo>
                  <a:lnTo>
                    <a:pt x="647" y="369"/>
                  </a:lnTo>
                  <a:lnTo>
                    <a:pt x="729" y="301"/>
                  </a:lnTo>
                  <a:lnTo>
                    <a:pt x="826" y="234"/>
                  </a:lnTo>
                  <a:lnTo>
                    <a:pt x="924" y="169"/>
                  </a:lnTo>
                  <a:lnTo>
                    <a:pt x="1038" y="105"/>
                  </a:lnTo>
                  <a:lnTo>
                    <a:pt x="1160" y="49"/>
                  </a:lnTo>
                  <a:lnTo>
                    <a:pt x="1292" y="0"/>
                  </a:lnTo>
                  <a:close/>
                </a:path>
              </a:pathLst>
            </a:custGeom>
            <a:solidFill>
              <a:srgbClr val="800080"/>
            </a:solidFill>
            <a:ln w="6350">
              <a:solidFill>
                <a:srgbClr val="000000"/>
              </a:solidFill>
              <a:round/>
              <a:headEnd/>
              <a:tailEnd/>
            </a:ln>
          </p:spPr>
          <p:txBody>
            <a:bodyPr/>
            <a:lstStyle/>
            <a:p>
              <a:endParaRPr lang="es-SV"/>
            </a:p>
          </p:txBody>
        </p:sp>
        <p:sp>
          <p:nvSpPr>
            <p:cNvPr id="26630" name="Freeform 6"/>
            <p:cNvSpPr>
              <a:spLocks/>
            </p:cNvSpPr>
            <p:nvPr/>
          </p:nvSpPr>
          <p:spPr bwMode="auto">
            <a:xfrm>
              <a:off x="3014" y="1636"/>
              <a:ext cx="405" cy="416"/>
            </a:xfrm>
            <a:custGeom>
              <a:avLst/>
              <a:gdLst>
                <a:gd name="T0" fmla="*/ 355 w 1214"/>
                <a:gd name="T1" fmla="*/ 0 h 1248"/>
                <a:gd name="T2" fmla="*/ 405 w 1214"/>
                <a:gd name="T3" fmla="*/ 39 h 1248"/>
                <a:gd name="T4" fmla="*/ 50 w 1214"/>
                <a:gd name="T5" fmla="*/ 416 h 1248"/>
                <a:gd name="T6" fmla="*/ 0 w 1214"/>
                <a:gd name="T7" fmla="*/ 377 h 1248"/>
                <a:gd name="T8" fmla="*/ 355 w 1214"/>
                <a:gd name="T9" fmla="*/ 0 h 1248"/>
                <a:gd name="T10" fmla="*/ 0 60000 65536"/>
                <a:gd name="T11" fmla="*/ 0 60000 65536"/>
                <a:gd name="T12" fmla="*/ 0 60000 65536"/>
                <a:gd name="T13" fmla="*/ 0 60000 65536"/>
                <a:gd name="T14" fmla="*/ 0 60000 65536"/>
                <a:gd name="T15" fmla="*/ 0 w 1214"/>
                <a:gd name="T16" fmla="*/ 0 h 1248"/>
                <a:gd name="T17" fmla="*/ 1214 w 1214"/>
                <a:gd name="T18" fmla="*/ 1248 h 1248"/>
              </a:gdLst>
              <a:ahLst/>
              <a:cxnLst>
                <a:cxn ang="T10">
                  <a:pos x="T0" y="T1"/>
                </a:cxn>
                <a:cxn ang="T11">
                  <a:pos x="T2" y="T3"/>
                </a:cxn>
                <a:cxn ang="T12">
                  <a:pos x="T4" y="T5"/>
                </a:cxn>
                <a:cxn ang="T13">
                  <a:pos x="T6" y="T7"/>
                </a:cxn>
                <a:cxn ang="T14">
                  <a:pos x="T8" y="T9"/>
                </a:cxn>
              </a:cxnLst>
              <a:rect l="T15" t="T16" r="T17" b="T18"/>
              <a:pathLst>
                <a:path w="1214" h="1248">
                  <a:moveTo>
                    <a:pt x="1065" y="0"/>
                  </a:moveTo>
                  <a:lnTo>
                    <a:pt x="1214" y="116"/>
                  </a:lnTo>
                  <a:lnTo>
                    <a:pt x="151" y="1248"/>
                  </a:lnTo>
                  <a:lnTo>
                    <a:pt x="0" y="1132"/>
                  </a:lnTo>
                  <a:lnTo>
                    <a:pt x="1065" y="0"/>
                  </a:lnTo>
                  <a:close/>
                </a:path>
              </a:pathLst>
            </a:custGeom>
            <a:solidFill>
              <a:srgbClr val="800080"/>
            </a:solidFill>
            <a:ln w="6350">
              <a:solidFill>
                <a:srgbClr val="000000"/>
              </a:solidFill>
              <a:round/>
              <a:headEnd/>
              <a:tailEnd/>
            </a:ln>
          </p:spPr>
          <p:txBody>
            <a:bodyPr/>
            <a:lstStyle/>
            <a:p>
              <a:endParaRPr lang="es-SV"/>
            </a:p>
          </p:txBody>
        </p:sp>
        <p:sp>
          <p:nvSpPr>
            <p:cNvPr id="26631" name="Oval 7"/>
            <p:cNvSpPr>
              <a:spLocks noChangeArrowheads="1"/>
            </p:cNvSpPr>
            <p:nvPr/>
          </p:nvSpPr>
          <p:spPr bwMode="auto">
            <a:xfrm>
              <a:off x="2452" y="1476"/>
              <a:ext cx="565" cy="536"/>
            </a:xfrm>
            <a:prstGeom prst="ellipse">
              <a:avLst/>
            </a:prstGeom>
            <a:solidFill>
              <a:srgbClr val="800080"/>
            </a:solidFill>
            <a:ln w="6350">
              <a:solidFill>
                <a:srgbClr val="000000"/>
              </a:solidFill>
              <a:round/>
              <a:headEnd/>
              <a:tailEnd/>
            </a:ln>
          </p:spPr>
          <p:txBody>
            <a:bodyPr/>
            <a:lstStyle/>
            <a:p>
              <a:endParaRPr lang="es-ES"/>
            </a:p>
          </p:txBody>
        </p:sp>
        <p:sp>
          <p:nvSpPr>
            <p:cNvPr id="26632" name="Freeform 8"/>
            <p:cNvSpPr>
              <a:spLocks/>
            </p:cNvSpPr>
            <p:nvPr/>
          </p:nvSpPr>
          <p:spPr bwMode="auto">
            <a:xfrm>
              <a:off x="2196" y="1619"/>
              <a:ext cx="1313" cy="1212"/>
            </a:xfrm>
            <a:custGeom>
              <a:avLst/>
              <a:gdLst>
                <a:gd name="T0" fmla="*/ 529 w 3939"/>
                <a:gd name="T1" fmla="*/ 236 h 3638"/>
                <a:gd name="T2" fmla="*/ 433 w 3939"/>
                <a:gd name="T3" fmla="*/ 287 h 3638"/>
                <a:gd name="T4" fmla="*/ 364 w 3939"/>
                <a:gd name="T5" fmla="*/ 351 h 3638"/>
                <a:gd name="T6" fmla="*/ 311 w 3939"/>
                <a:gd name="T7" fmla="*/ 435 h 3638"/>
                <a:gd name="T8" fmla="*/ 286 w 3939"/>
                <a:gd name="T9" fmla="*/ 521 h 3638"/>
                <a:gd name="T10" fmla="*/ 282 w 3939"/>
                <a:gd name="T11" fmla="*/ 598 h 3638"/>
                <a:gd name="T12" fmla="*/ 297 w 3939"/>
                <a:gd name="T13" fmla="*/ 675 h 3638"/>
                <a:gd name="T14" fmla="*/ 334 w 3939"/>
                <a:gd name="T15" fmla="*/ 757 h 3638"/>
                <a:gd name="T16" fmla="*/ 400 w 3939"/>
                <a:gd name="T17" fmla="*/ 840 h 3638"/>
                <a:gd name="T18" fmla="*/ 478 w 3939"/>
                <a:gd name="T19" fmla="*/ 892 h 3638"/>
                <a:gd name="T20" fmla="*/ 565 w 3939"/>
                <a:gd name="T21" fmla="*/ 924 h 3638"/>
                <a:gd name="T22" fmla="*/ 660 w 3939"/>
                <a:gd name="T23" fmla="*/ 937 h 3638"/>
                <a:gd name="T24" fmla="*/ 753 w 3939"/>
                <a:gd name="T25" fmla="*/ 927 h 3638"/>
                <a:gd name="T26" fmla="*/ 834 w 3939"/>
                <a:gd name="T27" fmla="*/ 898 h 3638"/>
                <a:gd name="T28" fmla="*/ 904 w 3939"/>
                <a:gd name="T29" fmla="*/ 854 h 3638"/>
                <a:gd name="T30" fmla="*/ 967 w 3939"/>
                <a:gd name="T31" fmla="*/ 789 h 3638"/>
                <a:gd name="T32" fmla="*/ 1016 w 3939"/>
                <a:gd name="T33" fmla="*/ 704 h 3638"/>
                <a:gd name="T34" fmla="*/ 1040 w 3939"/>
                <a:gd name="T35" fmla="*/ 606 h 3638"/>
                <a:gd name="T36" fmla="*/ 1032 w 3939"/>
                <a:gd name="T37" fmla="*/ 503 h 3638"/>
                <a:gd name="T38" fmla="*/ 994 w 3939"/>
                <a:gd name="T39" fmla="*/ 403 h 3638"/>
                <a:gd name="T40" fmla="*/ 907 w 3939"/>
                <a:gd name="T41" fmla="*/ 299 h 3638"/>
                <a:gd name="T42" fmla="*/ 1172 w 3939"/>
                <a:gd name="T43" fmla="*/ 17 h 3638"/>
                <a:gd name="T44" fmla="*/ 1161 w 3939"/>
                <a:gd name="T45" fmla="*/ 186 h 3638"/>
                <a:gd name="T46" fmla="*/ 1235 w 3939"/>
                <a:gd name="T47" fmla="*/ 292 h 3638"/>
                <a:gd name="T48" fmla="*/ 1285 w 3939"/>
                <a:gd name="T49" fmla="*/ 404 h 3638"/>
                <a:gd name="T50" fmla="*/ 1309 w 3939"/>
                <a:gd name="T51" fmla="*/ 517 h 3638"/>
                <a:gd name="T52" fmla="*/ 1309 w 3939"/>
                <a:gd name="T53" fmla="*/ 656 h 3638"/>
                <a:gd name="T54" fmla="*/ 1291 w 3939"/>
                <a:gd name="T55" fmla="*/ 751 h 3638"/>
                <a:gd name="T56" fmla="*/ 1254 w 3939"/>
                <a:gd name="T57" fmla="*/ 849 h 3638"/>
                <a:gd name="T58" fmla="*/ 1195 w 3939"/>
                <a:gd name="T59" fmla="*/ 945 h 3638"/>
                <a:gd name="T60" fmla="*/ 1115 w 3939"/>
                <a:gd name="T61" fmla="*/ 1035 h 3638"/>
                <a:gd name="T62" fmla="*/ 1012 w 3939"/>
                <a:gd name="T63" fmla="*/ 1111 h 3638"/>
                <a:gd name="T64" fmla="*/ 901 w 3939"/>
                <a:gd name="T65" fmla="*/ 1165 h 3638"/>
                <a:gd name="T66" fmla="*/ 787 w 3939"/>
                <a:gd name="T67" fmla="*/ 1199 h 3638"/>
                <a:gd name="T68" fmla="*/ 680 w 3939"/>
                <a:gd name="T69" fmla="*/ 1210 h 3638"/>
                <a:gd name="T70" fmla="*/ 591 w 3939"/>
                <a:gd name="T71" fmla="*/ 1208 h 3638"/>
                <a:gd name="T72" fmla="*/ 472 w 3939"/>
                <a:gd name="T73" fmla="*/ 1184 h 3638"/>
                <a:gd name="T74" fmla="*/ 371 w 3939"/>
                <a:gd name="T75" fmla="*/ 1147 h 3638"/>
                <a:gd name="T76" fmla="*/ 275 w 3939"/>
                <a:gd name="T77" fmla="*/ 1091 h 3638"/>
                <a:gd name="T78" fmla="*/ 184 w 3939"/>
                <a:gd name="T79" fmla="*/ 1018 h 3638"/>
                <a:gd name="T80" fmla="*/ 117 w 3939"/>
                <a:gd name="T81" fmla="*/ 938 h 3638"/>
                <a:gd name="T82" fmla="*/ 64 w 3939"/>
                <a:gd name="T83" fmla="*/ 853 h 3638"/>
                <a:gd name="T84" fmla="*/ 27 w 3939"/>
                <a:gd name="T85" fmla="*/ 759 h 3638"/>
                <a:gd name="T86" fmla="*/ 6 w 3939"/>
                <a:gd name="T87" fmla="*/ 666 h 3638"/>
                <a:gd name="T88" fmla="*/ 0 w 3939"/>
                <a:gd name="T89" fmla="*/ 586 h 3638"/>
                <a:gd name="T90" fmla="*/ 9 w 3939"/>
                <a:gd name="T91" fmla="*/ 491 h 3638"/>
                <a:gd name="T92" fmla="*/ 35 w 3939"/>
                <a:gd name="T93" fmla="*/ 386 h 3638"/>
                <a:gd name="T94" fmla="*/ 88 w 3939"/>
                <a:gd name="T95" fmla="*/ 277 h 3638"/>
                <a:gd name="T96" fmla="*/ 145 w 3939"/>
                <a:gd name="T97" fmla="*/ 195 h 3638"/>
                <a:gd name="T98" fmla="*/ 216 w 3939"/>
                <a:gd name="T99" fmla="*/ 123 h 3638"/>
                <a:gd name="T100" fmla="*/ 308 w 3939"/>
                <a:gd name="T101" fmla="*/ 56 h 3638"/>
                <a:gd name="T102" fmla="*/ 431 w 3939"/>
                <a:gd name="T103" fmla="*/ 0 h 36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939"/>
                <a:gd name="T157" fmla="*/ 0 h 3638"/>
                <a:gd name="T158" fmla="*/ 3939 w 3939"/>
                <a:gd name="T159" fmla="*/ 3638 h 36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939" h="3638">
                  <a:moveTo>
                    <a:pt x="1293" y="0"/>
                  </a:moveTo>
                  <a:lnTo>
                    <a:pt x="1666" y="687"/>
                  </a:lnTo>
                  <a:lnTo>
                    <a:pt x="1588" y="708"/>
                  </a:lnTo>
                  <a:lnTo>
                    <a:pt x="1494" y="748"/>
                  </a:lnTo>
                  <a:lnTo>
                    <a:pt x="1394" y="798"/>
                  </a:lnTo>
                  <a:lnTo>
                    <a:pt x="1300" y="862"/>
                  </a:lnTo>
                  <a:lnTo>
                    <a:pt x="1228" y="914"/>
                  </a:lnTo>
                  <a:lnTo>
                    <a:pt x="1155" y="983"/>
                  </a:lnTo>
                  <a:lnTo>
                    <a:pt x="1093" y="1055"/>
                  </a:lnTo>
                  <a:lnTo>
                    <a:pt x="1030" y="1138"/>
                  </a:lnTo>
                  <a:lnTo>
                    <a:pt x="975" y="1227"/>
                  </a:lnTo>
                  <a:lnTo>
                    <a:pt x="932" y="1305"/>
                  </a:lnTo>
                  <a:lnTo>
                    <a:pt x="902" y="1389"/>
                  </a:lnTo>
                  <a:lnTo>
                    <a:pt x="875" y="1480"/>
                  </a:lnTo>
                  <a:lnTo>
                    <a:pt x="858" y="1564"/>
                  </a:lnTo>
                  <a:lnTo>
                    <a:pt x="847" y="1645"/>
                  </a:lnTo>
                  <a:lnTo>
                    <a:pt x="841" y="1715"/>
                  </a:lnTo>
                  <a:lnTo>
                    <a:pt x="847" y="1796"/>
                  </a:lnTo>
                  <a:lnTo>
                    <a:pt x="853" y="1857"/>
                  </a:lnTo>
                  <a:lnTo>
                    <a:pt x="870" y="1952"/>
                  </a:lnTo>
                  <a:lnTo>
                    <a:pt x="891" y="2026"/>
                  </a:lnTo>
                  <a:lnTo>
                    <a:pt x="919" y="2109"/>
                  </a:lnTo>
                  <a:lnTo>
                    <a:pt x="958" y="2194"/>
                  </a:lnTo>
                  <a:lnTo>
                    <a:pt x="1003" y="2272"/>
                  </a:lnTo>
                  <a:lnTo>
                    <a:pt x="1059" y="2356"/>
                  </a:lnTo>
                  <a:lnTo>
                    <a:pt x="1120" y="2437"/>
                  </a:lnTo>
                  <a:lnTo>
                    <a:pt x="1200" y="2521"/>
                  </a:lnTo>
                  <a:lnTo>
                    <a:pt x="1272" y="2574"/>
                  </a:lnTo>
                  <a:lnTo>
                    <a:pt x="1345" y="2628"/>
                  </a:lnTo>
                  <a:lnTo>
                    <a:pt x="1433" y="2678"/>
                  </a:lnTo>
                  <a:lnTo>
                    <a:pt x="1515" y="2718"/>
                  </a:lnTo>
                  <a:lnTo>
                    <a:pt x="1606" y="2752"/>
                  </a:lnTo>
                  <a:lnTo>
                    <a:pt x="1694" y="2774"/>
                  </a:lnTo>
                  <a:lnTo>
                    <a:pt x="1782" y="2794"/>
                  </a:lnTo>
                  <a:lnTo>
                    <a:pt x="1890" y="2811"/>
                  </a:lnTo>
                  <a:lnTo>
                    <a:pt x="1980" y="2814"/>
                  </a:lnTo>
                  <a:lnTo>
                    <a:pt x="2084" y="2811"/>
                  </a:lnTo>
                  <a:lnTo>
                    <a:pt x="2179" y="2800"/>
                  </a:lnTo>
                  <a:lnTo>
                    <a:pt x="2259" y="2784"/>
                  </a:lnTo>
                  <a:lnTo>
                    <a:pt x="2340" y="2760"/>
                  </a:lnTo>
                  <a:lnTo>
                    <a:pt x="2429" y="2727"/>
                  </a:lnTo>
                  <a:lnTo>
                    <a:pt x="2503" y="2695"/>
                  </a:lnTo>
                  <a:lnTo>
                    <a:pt x="2574" y="2655"/>
                  </a:lnTo>
                  <a:lnTo>
                    <a:pt x="2641" y="2615"/>
                  </a:lnTo>
                  <a:lnTo>
                    <a:pt x="2713" y="2564"/>
                  </a:lnTo>
                  <a:lnTo>
                    <a:pt x="2782" y="2503"/>
                  </a:lnTo>
                  <a:lnTo>
                    <a:pt x="2841" y="2443"/>
                  </a:lnTo>
                  <a:lnTo>
                    <a:pt x="2902" y="2369"/>
                  </a:lnTo>
                  <a:lnTo>
                    <a:pt x="2958" y="2291"/>
                  </a:lnTo>
                  <a:lnTo>
                    <a:pt x="3003" y="2210"/>
                  </a:lnTo>
                  <a:lnTo>
                    <a:pt x="3047" y="2113"/>
                  </a:lnTo>
                  <a:lnTo>
                    <a:pt x="3082" y="2019"/>
                  </a:lnTo>
                  <a:lnTo>
                    <a:pt x="3103" y="1934"/>
                  </a:lnTo>
                  <a:lnTo>
                    <a:pt x="3120" y="1819"/>
                  </a:lnTo>
                  <a:lnTo>
                    <a:pt x="3120" y="1705"/>
                  </a:lnTo>
                  <a:lnTo>
                    <a:pt x="3110" y="1606"/>
                  </a:lnTo>
                  <a:lnTo>
                    <a:pt x="3097" y="1510"/>
                  </a:lnTo>
                  <a:lnTo>
                    <a:pt x="3070" y="1412"/>
                  </a:lnTo>
                  <a:lnTo>
                    <a:pt x="3030" y="1305"/>
                  </a:lnTo>
                  <a:lnTo>
                    <a:pt x="2981" y="1209"/>
                  </a:lnTo>
                  <a:lnTo>
                    <a:pt x="2904" y="1098"/>
                  </a:lnTo>
                  <a:lnTo>
                    <a:pt x="2819" y="991"/>
                  </a:lnTo>
                  <a:lnTo>
                    <a:pt x="2721" y="896"/>
                  </a:lnTo>
                  <a:lnTo>
                    <a:pt x="2452" y="1185"/>
                  </a:lnTo>
                  <a:lnTo>
                    <a:pt x="2391" y="40"/>
                  </a:lnTo>
                  <a:lnTo>
                    <a:pt x="3515" y="50"/>
                  </a:lnTo>
                  <a:lnTo>
                    <a:pt x="3259" y="330"/>
                  </a:lnTo>
                  <a:lnTo>
                    <a:pt x="3376" y="445"/>
                  </a:lnTo>
                  <a:lnTo>
                    <a:pt x="3484" y="558"/>
                  </a:lnTo>
                  <a:lnTo>
                    <a:pt x="3576" y="673"/>
                  </a:lnTo>
                  <a:lnTo>
                    <a:pt x="3649" y="775"/>
                  </a:lnTo>
                  <a:lnTo>
                    <a:pt x="3704" y="876"/>
                  </a:lnTo>
                  <a:lnTo>
                    <a:pt x="3757" y="968"/>
                  </a:lnTo>
                  <a:lnTo>
                    <a:pt x="3812" y="1098"/>
                  </a:lnTo>
                  <a:lnTo>
                    <a:pt x="3855" y="1214"/>
                  </a:lnTo>
                  <a:lnTo>
                    <a:pt x="3885" y="1325"/>
                  </a:lnTo>
                  <a:lnTo>
                    <a:pt x="3910" y="1432"/>
                  </a:lnTo>
                  <a:lnTo>
                    <a:pt x="3927" y="1551"/>
                  </a:lnTo>
                  <a:lnTo>
                    <a:pt x="3939" y="1702"/>
                  </a:lnTo>
                  <a:lnTo>
                    <a:pt x="3934" y="1856"/>
                  </a:lnTo>
                  <a:lnTo>
                    <a:pt x="3927" y="1970"/>
                  </a:lnTo>
                  <a:lnTo>
                    <a:pt x="3916" y="2073"/>
                  </a:lnTo>
                  <a:lnTo>
                    <a:pt x="3895" y="2169"/>
                  </a:lnTo>
                  <a:lnTo>
                    <a:pt x="3872" y="2254"/>
                  </a:lnTo>
                  <a:lnTo>
                    <a:pt x="3839" y="2358"/>
                  </a:lnTo>
                  <a:lnTo>
                    <a:pt x="3801" y="2454"/>
                  </a:lnTo>
                  <a:lnTo>
                    <a:pt x="3761" y="2548"/>
                  </a:lnTo>
                  <a:lnTo>
                    <a:pt x="3713" y="2636"/>
                  </a:lnTo>
                  <a:lnTo>
                    <a:pt x="3656" y="2737"/>
                  </a:lnTo>
                  <a:lnTo>
                    <a:pt x="3585" y="2838"/>
                  </a:lnTo>
                  <a:lnTo>
                    <a:pt x="3501" y="2944"/>
                  </a:lnTo>
                  <a:lnTo>
                    <a:pt x="3421" y="3033"/>
                  </a:lnTo>
                  <a:lnTo>
                    <a:pt x="3345" y="3107"/>
                  </a:lnTo>
                  <a:lnTo>
                    <a:pt x="3254" y="3184"/>
                  </a:lnTo>
                  <a:lnTo>
                    <a:pt x="3150" y="3264"/>
                  </a:lnTo>
                  <a:lnTo>
                    <a:pt x="3036" y="3336"/>
                  </a:lnTo>
                  <a:lnTo>
                    <a:pt x="2927" y="3401"/>
                  </a:lnTo>
                  <a:lnTo>
                    <a:pt x="2813" y="3457"/>
                  </a:lnTo>
                  <a:lnTo>
                    <a:pt x="2703" y="3498"/>
                  </a:lnTo>
                  <a:lnTo>
                    <a:pt x="2585" y="3541"/>
                  </a:lnTo>
                  <a:lnTo>
                    <a:pt x="2463" y="3576"/>
                  </a:lnTo>
                  <a:lnTo>
                    <a:pt x="2362" y="3598"/>
                  </a:lnTo>
                  <a:lnTo>
                    <a:pt x="2261" y="3615"/>
                  </a:lnTo>
                  <a:lnTo>
                    <a:pt x="2156" y="3626"/>
                  </a:lnTo>
                  <a:lnTo>
                    <a:pt x="2040" y="3632"/>
                  </a:lnTo>
                  <a:lnTo>
                    <a:pt x="1967" y="3638"/>
                  </a:lnTo>
                  <a:lnTo>
                    <a:pt x="1872" y="3632"/>
                  </a:lnTo>
                  <a:lnTo>
                    <a:pt x="1772" y="3626"/>
                  </a:lnTo>
                  <a:lnTo>
                    <a:pt x="1666" y="3612"/>
                  </a:lnTo>
                  <a:lnTo>
                    <a:pt x="1545" y="3588"/>
                  </a:lnTo>
                  <a:lnTo>
                    <a:pt x="1417" y="3555"/>
                  </a:lnTo>
                  <a:lnTo>
                    <a:pt x="1315" y="3522"/>
                  </a:lnTo>
                  <a:lnTo>
                    <a:pt x="1217" y="3487"/>
                  </a:lnTo>
                  <a:lnTo>
                    <a:pt x="1114" y="3444"/>
                  </a:lnTo>
                  <a:lnTo>
                    <a:pt x="998" y="3386"/>
                  </a:lnTo>
                  <a:lnTo>
                    <a:pt x="897" y="3325"/>
                  </a:lnTo>
                  <a:lnTo>
                    <a:pt x="824" y="3276"/>
                  </a:lnTo>
                  <a:lnTo>
                    <a:pt x="725" y="3204"/>
                  </a:lnTo>
                  <a:lnTo>
                    <a:pt x="630" y="3131"/>
                  </a:lnTo>
                  <a:lnTo>
                    <a:pt x="551" y="3057"/>
                  </a:lnTo>
                  <a:lnTo>
                    <a:pt x="479" y="2979"/>
                  </a:lnTo>
                  <a:lnTo>
                    <a:pt x="408" y="2891"/>
                  </a:lnTo>
                  <a:lnTo>
                    <a:pt x="351" y="2817"/>
                  </a:lnTo>
                  <a:lnTo>
                    <a:pt x="287" y="2722"/>
                  </a:lnTo>
                  <a:lnTo>
                    <a:pt x="240" y="2646"/>
                  </a:lnTo>
                  <a:lnTo>
                    <a:pt x="192" y="2561"/>
                  </a:lnTo>
                  <a:lnTo>
                    <a:pt x="145" y="2454"/>
                  </a:lnTo>
                  <a:lnTo>
                    <a:pt x="112" y="2373"/>
                  </a:lnTo>
                  <a:lnTo>
                    <a:pt x="81" y="2277"/>
                  </a:lnTo>
                  <a:lnTo>
                    <a:pt x="51" y="2162"/>
                  </a:lnTo>
                  <a:lnTo>
                    <a:pt x="30" y="2071"/>
                  </a:lnTo>
                  <a:lnTo>
                    <a:pt x="17" y="1999"/>
                  </a:lnTo>
                  <a:lnTo>
                    <a:pt x="11" y="1920"/>
                  </a:lnTo>
                  <a:lnTo>
                    <a:pt x="5" y="1847"/>
                  </a:lnTo>
                  <a:lnTo>
                    <a:pt x="0" y="1758"/>
                  </a:lnTo>
                  <a:lnTo>
                    <a:pt x="5" y="1670"/>
                  </a:lnTo>
                  <a:lnTo>
                    <a:pt x="17" y="1578"/>
                  </a:lnTo>
                  <a:lnTo>
                    <a:pt x="28" y="1473"/>
                  </a:lnTo>
                  <a:lnTo>
                    <a:pt x="51" y="1361"/>
                  </a:lnTo>
                  <a:lnTo>
                    <a:pt x="72" y="1267"/>
                  </a:lnTo>
                  <a:lnTo>
                    <a:pt x="106" y="1160"/>
                  </a:lnTo>
                  <a:lnTo>
                    <a:pt x="148" y="1057"/>
                  </a:lnTo>
                  <a:lnTo>
                    <a:pt x="206" y="934"/>
                  </a:lnTo>
                  <a:lnTo>
                    <a:pt x="264" y="832"/>
                  </a:lnTo>
                  <a:lnTo>
                    <a:pt x="318" y="742"/>
                  </a:lnTo>
                  <a:lnTo>
                    <a:pt x="375" y="660"/>
                  </a:lnTo>
                  <a:lnTo>
                    <a:pt x="435" y="586"/>
                  </a:lnTo>
                  <a:lnTo>
                    <a:pt x="507" y="502"/>
                  </a:lnTo>
                  <a:lnTo>
                    <a:pt x="580" y="432"/>
                  </a:lnTo>
                  <a:lnTo>
                    <a:pt x="647" y="370"/>
                  </a:lnTo>
                  <a:lnTo>
                    <a:pt x="730" y="302"/>
                  </a:lnTo>
                  <a:lnTo>
                    <a:pt x="827" y="235"/>
                  </a:lnTo>
                  <a:lnTo>
                    <a:pt x="925" y="169"/>
                  </a:lnTo>
                  <a:lnTo>
                    <a:pt x="1039" y="107"/>
                  </a:lnTo>
                  <a:lnTo>
                    <a:pt x="1161" y="50"/>
                  </a:lnTo>
                  <a:lnTo>
                    <a:pt x="1293" y="0"/>
                  </a:lnTo>
                  <a:close/>
                </a:path>
              </a:pathLst>
            </a:custGeom>
            <a:solidFill>
              <a:srgbClr val="FF00FF"/>
            </a:solidFill>
            <a:ln w="6350">
              <a:solidFill>
                <a:srgbClr val="000000"/>
              </a:solidFill>
              <a:round/>
              <a:headEnd/>
              <a:tailEnd/>
            </a:ln>
          </p:spPr>
          <p:txBody>
            <a:bodyPr/>
            <a:lstStyle/>
            <a:p>
              <a:endParaRPr lang="es-SV"/>
            </a:p>
          </p:txBody>
        </p:sp>
        <p:sp>
          <p:nvSpPr>
            <p:cNvPr id="26633" name="Oval 9"/>
            <p:cNvSpPr>
              <a:spLocks noChangeArrowheads="1"/>
            </p:cNvSpPr>
            <p:nvPr/>
          </p:nvSpPr>
          <p:spPr bwMode="auto">
            <a:xfrm>
              <a:off x="2422" y="1442"/>
              <a:ext cx="565" cy="535"/>
            </a:xfrm>
            <a:prstGeom prst="ellipse">
              <a:avLst/>
            </a:prstGeom>
            <a:solidFill>
              <a:srgbClr val="FF00FF"/>
            </a:solidFill>
            <a:ln w="6350">
              <a:solidFill>
                <a:srgbClr val="000000"/>
              </a:solidFill>
              <a:round/>
              <a:headEnd/>
              <a:tailEnd/>
            </a:ln>
          </p:spPr>
          <p:txBody>
            <a:bodyPr/>
            <a:lstStyle/>
            <a:p>
              <a:endParaRPr lang="es-ES"/>
            </a:p>
          </p:txBody>
        </p:sp>
      </p:grpSp>
      <p:sp>
        <p:nvSpPr>
          <p:cNvPr id="43010" name="Rectangle 2"/>
          <p:cNvSpPr>
            <a:spLocks noGrp="1" noChangeArrowheads="1"/>
          </p:cNvSpPr>
          <p:nvPr>
            <p:ph type="title"/>
          </p:nvPr>
        </p:nvSpPr>
        <p:spPr/>
        <p:txBody>
          <a:bodyPr/>
          <a:lstStyle/>
          <a:p>
            <a:pPr>
              <a:defRPr/>
            </a:pPr>
            <a:r>
              <a:rPr lang="es-ES_tradnl" sz="4400" smtClean="0"/>
              <a:t>Modelo de cadena de valor</a:t>
            </a:r>
          </a:p>
        </p:txBody>
      </p:sp>
      <p:graphicFrame>
        <p:nvGraphicFramePr>
          <p:cNvPr id="3" name="2 Diagrama"/>
          <p:cNvGraphicFramePr/>
          <p:nvPr>
            <p:extLst>
              <p:ext uri="{D42A27DB-BD31-4B8C-83A1-F6EECF244321}">
                <p14:modId xmlns:p14="http://schemas.microsoft.com/office/powerpoint/2010/main" val="2257614880"/>
              </p:ext>
            </p:extLst>
          </p:nvPr>
        </p:nvGraphicFramePr>
        <p:xfrm>
          <a:off x="584554" y="1268760"/>
          <a:ext cx="8229600" cy="5361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5942053"/>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title"/>
          </p:nvPr>
        </p:nvSpPr>
        <p:spPr>
          <a:xfrm>
            <a:off x="800100" y="168772"/>
            <a:ext cx="7772400" cy="1143000"/>
          </a:xfrm>
        </p:spPr>
        <p:txBody>
          <a:bodyPr/>
          <a:lstStyle/>
          <a:p>
            <a:pPr>
              <a:defRPr/>
            </a:pPr>
            <a:r>
              <a:rPr lang="es-ES_tradnl" sz="3600" dirty="0" smtClean="0"/>
              <a:t>Modelo de fuerzas competitivas</a:t>
            </a:r>
          </a:p>
        </p:txBody>
      </p:sp>
      <p:sp>
        <p:nvSpPr>
          <p:cNvPr id="27652" name="Oval 4"/>
          <p:cNvSpPr>
            <a:spLocks noChangeArrowheads="1"/>
          </p:cNvSpPr>
          <p:nvPr/>
        </p:nvSpPr>
        <p:spPr bwMode="auto">
          <a:xfrm>
            <a:off x="1758950" y="2063750"/>
            <a:ext cx="5854700" cy="3340100"/>
          </a:xfrm>
          <a:prstGeom prst="ellipse">
            <a:avLst/>
          </a:prstGeom>
          <a:gradFill rotWithShape="0">
            <a:gsLst>
              <a:gs pos="0">
                <a:srgbClr val="919191"/>
              </a:gs>
              <a:gs pos="100000">
                <a:srgbClr val="2B2B2B"/>
              </a:gs>
            </a:gsLst>
            <a:path path="shape">
              <a:fillToRect l="50000" t="50000" r="50000" b="50000"/>
            </a:path>
          </a:gradFill>
          <a:ln w="12700">
            <a:solidFill>
              <a:schemeClr val="tx1"/>
            </a:solidFill>
            <a:round/>
            <a:headEnd/>
            <a:tailEnd/>
          </a:ln>
        </p:spPr>
        <p:txBody>
          <a:bodyPr wrap="none" anchor="ctr"/>
          <a:lstStyle/>
          <a:p>
            <a:endParaRPr lang="es-ES"/>
          </a:p>
        </p:txBody>
      </p:sp>
      <p:grpSp>
        <p:nvGrpSpPr>
          <p:cNvPr id="2" name="Group 22"/>
          <p:cNvGrpSpPr>
            <a:grpSpLocks/>
          </p:cNvGrpSpPr>
          <p:nvPr/>
        </p:nvGrpSpPr>
        <p:grpSpPr bwMode="auto">
          <a:xfrm>
            <a:off x="2216150" y="3206750"/>
            <a:ext cx="4868863" cy="977900"/>
            <a:chOff x="1396" y="2020"/>
            <a:chExt cx="3067" cy="616"/>
          </a:xfrm>
        </p:grpSpPr>
        <p:sp>
          <p:nvSpPr>
            <p:cNvPr id="27669" name="Rectangle 5"/>
            <p:cNvSpPr>
              <a:spLocks noChangeArrowheads="1"/>
            </p:cNvSpPr>
            <p:nvPr/>
          </p:nvSpPr>
          <p:spPr bwMode="auto">
            <a:xfrm>
              <a:off x="1396" y="2020"/>
              <a:ext cx="1240" cy="616"/>
            </a:xfrm>
            <a:prstGeom prst="rect">
              <a:avLst/>
            </a:prstGeom>
            <a:solidFill>
              <a:srgbClr val="EAEC5E"/>
            </a:solidFill>
            <a:ln w="12700">
              <a:solidFill>
                <a:schemeClr val="tx1"/>
              </a:solidFill>
              <a:miter lim="800000"/>
              <a:headEnd/>
              <a:tailEnd/>
            </a:ln>
          </p:spPr>
          <p:txBody>
            <a:bodyPr wrap="none" anchor="ctr"/>
            <a:lstStyle/>
            <a:p>
              <a:endParaRPr lang="es-ES">
                <a:solidFill>
                  <a:schemeClr val="bg1"/>
                </a:solidFill>
              </a:endParaRPr>
            </a:p>
          </p:txBody>
        </p:sp>
        <p:sp>
          <p:nvSpPr>
            <p:cNvPr id="27670" name="Rectangle 6"/>
            <p:cNvSpPr>
              <a:spLocks noChangeArrowheads="1"/>
            </p:cNvSpPr>
            <p:nvPr/>
          </p:nvSpPr>
          <p:spPr bwMode="auto">
            <a:xfrm>
              <a:off x="1537" y="2209"/>
              <a:ext cx="814" cy="210"/>
            </a:xfrm>
            <a:prstGeom prst="rect">
              <a:avLst/>
            </a:prstGeom>
            <a:solidFill>
              <a:srgbClr val="EAEC5E"/>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spcBef>
                  <a:spcPct val="50000"/>
                </a:spcBef>
              </a:pPr>
              <a:r>
                <a:rPr lang="en-US" sz="1600" b="1">
                  <a:solidFill>
                    <a:schemeClr val="bg1"/>
                  </a:solidFill>
                </a:rPr>
                <a:t>Compañía</a:t>
              </a:r>
            </a:p>
          </p:txBody>
        </p:sp>
        <p:sp>
          <p:nvSpPr>
            <p:cNvPr id="27671" name="Rectangle 7"/>
            <p:cNvSpPr>
              <a:spLocks noChangeArrowheads="1"/>
            </p:cNvSpPr>
            <p:nvPr/>
          </p:nvSpPr>
          <p:spPr bwMode="auto">
            <a:xfrm>
              <a:off x="3220" y="2020"/>
              <a:ext cx="1240" cy="616"/>
            </a:xfrm>
            <a:prstGeom prst="rect">
              <a:avLst/>
            </a:prstGeom>
            <a:solidFill>
              <a:srgbClr val="EF9100"/>
            </a:solidFill>
            <a:ln w="12700">
              <a:solidFill>
                <a:schemeClr val="tx1"/>
              </a:solidFill>
              <a:miter lim="800000"/>
              <a:headEnd/>
              <a:tailEnd/>
            </a:ln>
          </p:spPr>
          <p:txBody>
            <a:bodyPr wrap="none" anchor="ctr"/>
            <a:lstStyle/>
            <a:p>
              <a:endParaRPr lang="es-ES">
                <a:solidFill>
                  <a:schemeClr val="bg1"/>
                </a:solidFill>
              </a:endParaRPr>
            </a:p>
          </p:txBody>
        </p:sp>
        <p:sp>
          <p:nvSpPr>
            <p:cNvPr id="27672" name="Rectangle 8"/>
            <p:cNvSpPr>
              <a:spLocks noChangeArrowheads="1"/>
            </p:cNvSpPr>
            <p:nvPr/>
          </p:nvSpPr>
          <p:spPr bwMode="auto">
            <a:xfrm>
              <a:off x="3313" y="2113"/>
              <a:ext cx="1150" cy="364"/>
            </a:xfrm>
            <a:prstGeom prst="rect">
              <a:avLst/>
            </a:prstGeom>
            <a:solidFill>
              <a:srgbClr val="EF91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spcBef>
                  <a:spcPct val="50000"/>
                </a:spcBef>
              </a:pPr>
              <a:r>
                <a:rPr lang="en-US" sz="1600" b="1">
                  <a:solidFill>
                    <a:schemeClr val="bg1"/>
                  </a:solidFill>
                </a:rPr>
                <a:t>Competidores tradicionales</a:t>
              </a:r>
            </a:p>
          </p:txBody>
        </p:sp>
        <p:sp>
          <p:nvSpPr>
            <p:cNvPr id="27673" name="Line 9"/>
            <p:cNvSpPr>
              <a:spLocks noChangeShapeType="1"/>
            </p:cNvSpPr>
            <p:nvPr/>
          </p:nvSpPr>
          <p:spPr bwMode="auto">
            <a:xfrm>
              <a:off x="2656" y="2304"/>
              <a:ext cx="544" cy="0"/>
            </a:xfrm>
            <a:prstGeom prst="line">
              <a:avLst/>
            </a:prstGeom>
            <a:noFill/>
            <a:ln w="50800">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s-SV">
                <a:solidFill>
                  <a:schemeClr val="bg1"/>
                </a:solidFill>
              </a:endParaRPr>
            </a:p>
          </p:txBody>
        </p:sp>
      </p:grpSp>
      <p:sp>
        <p:nvSpPr>
          <p:cNvPr id="27667" name="Rectangle 11"/>
          <p:cNvSpPr>
            <a:spLocks noChangeArrowheads="1"/>
          </p:cNvSpPr>
          <p:nvPr/>
        </p:nvSpPr>
        <p:spPr bwMode="auto">
          <a:xfrm>
            <a:off x="476250" y="1311772"/>
            <a:ext cx="1739900" cy="977900"/>
          </a:xfrm>
          <a:prstGeom prst="rect">
            <a:avLst/>
          </a:prstGeom>
          <a:solidFill>
            <a:schemeClr val="accent1"/>
          </a:solidFill>
          <a:ln w="12700">
            <a:solidFill>
              <a:schemeClr val="tx1"/>
            </a:solidFill>
            <a:miter lim="800000"/>
            <a:headEnd/>
            <a:tailEnd/>
          </a:ln>
        </p:spPr>
        <p:txBody>
          <a:bodyPr wrap="none" anchor="ctr"/>
          <a:lstStyle/>
          <a:p>
            <a:endParaRPr lang="es-ES">
              <a:solidFill>
                <a:srgbClr val="FFFF00"/>
              </a:solidFill>
            </a:endParaRPr>
          </a:p>
        </p:txBody>
      </p:sp>
      <p:sp>
        <p:nvSpPr>
          <p:cNvPr id="27668" name="Rectangle 12"/>
          <p:cNvSpPr>
            <a:spLocks noChangeArrowheads="1"/>
          </p:cNvSpPr>
          <p:nvPr/>
        </p:nvSpPr>
        <p:spPr bwMode="auto">
          <a:xfrm>
            <a:off x="547686" y="1515392"/>
            <a:ext cx="15970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spcBef>
                <a:spcPct val="50000"/>
              </a:spcBef>
            </a:pPr>
            <a:r>
              <a:rPr lang="en-US" sz="1600" b="1" dirty="0" err="1">
                <a:solidFill>
                  <a:srgbClr val="FFFF00"/>
                </a:solidFill>
              </a:rPr>
              <a:t>Nuevos</a:t>
            </a:r>
            <a:r>
              <a:rPr lang="en-US" sz="1600" b="1" dirty="0">
                <a:solidFill>
                  <a:srgbClr val="FFFF00"/>
                </a:solidFill>
              </a:rPr>
              <a:t> </a:t>
            </a:r>
            <a:r>
              <a:rPr lang="en-US" sz="1600" b="1" dirty="0" err="1">
                <a:solidFill>
                  <a:srgbClr val="FFFF00"/>
                </a:solidFill>
              </a:rPr>
              <a:t>competidores</a:t>
            </a:r>
            <a:endParaRPr lang="en-US" sz="1600" b="1" dirty="0">
              <a:solidFill>
                <a:srgbClr val="FFFF00"/>
              </a:solidFill>
            </a:endParaRPr>
          </a:p>
        </p:txBody>
      </p:sp>
      <p:sp>
        <p:nvSpPr>
          <p:cNvPr id="27664" name="Rectangle 15"/>
          <p:cNvSpPr>
            <a:spLocks noChangeArrowheads="1"/>
          </p:cNvSpPr>
          <p:nvPr/>
        </p:nvSpPr>
        <p:spPr bwMode="auto">
          <a:xfrm>
            <a:off x="641350" y="5365750"/>
            <a:ext cx="1739900" cy="977900"/>
          </a:xfrm>
          <a:prstGeom prst="rect">
            <a:avLst/>
          </a:prstGeom>
          <a:solidFill>
            <a:schemeClr val="accent1"/>
          </a:solidFill>
          <a:ln w="12700">
            <a:solidFill>
              <a:schemeClr val="tx1"/>
            </a:solidFill>
            <a:miter lim="800000"/>
            <a:headEnd/>
            <a:tailEnd/>
          </a:ln>
        </p:spPr>
        <p:txBody>
          <a:bodyPr wrap="none" anchor="ctr"/>
          <a:lstStyle/>
          <a:p>
            <a:endParaRPr lang="es-ES">
              <a:solidFill>
                <a:srgbClr val="FFFF00"/>
              </a:solidFill>
            </a:endParaRPr>
          </a:p>
        </p:txBody>
      </p:sp>
      <p:sp>
        <p:nvSpPr>
          <p:cNvPr id="27665" name="Rectangle 16"/>
          <p:cNvSpPr>
            <a:spLocks noChangeArrowheads="1"/>
          </p:cNvSpPr>
          <p:nvPr/>
        </p:nvSpPr>
        <p:spPr bwMode="auto">
          <a:xfrm>
            <a:off x="788988" y="5665788"/>
            <a:ext cx="15208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spcBef>
                <a:spcPct val="50000"/>
              </a:spcBef>
            </a:pPr>
            <a:r>
              <a:rPr lang="en-US" sz="1600" b="1">
                <a:solidFill>
                  <a:srgbClr val="FFFF00"/>
                </a:solidFill>
              </a:rPr>
              <a:t>Proveedores</a:t>
            </a:r>
          </a:p>
        </p:txBody>
      </p:sp>
      <p:sp>
        <p:nvSpPr>
          <p:cNvPr id="27661" name="Rectangle 17"/>
          <p:cNvSpPr>
            <a:spLocks noChangeArrowheads="1"/>
          </p:cNvSpPr>
          <p:nvPr/>
        </p:nvSpPr>
        <p:spPr bwMode="auto">
          <a:xfrm>
            <a:off x="6556702" y="5586413"/>
            <a:ext cx="1739900" cy="977900"/>
          </a:xfrm>
          <a:prstGeom prst="rect">
            <a:avLst/>
          </a:prstGeom>
          <a:solidFill>
            <a:schemeClr val="accent1"/>
          </a:solidFill>
          <a:ln w="12700">
            <a:solidFill>
              <a:schemeClr val="tx1"/>
            </a:solidFill>
            <a:miter lim="800000"/>
            <a:headEnd/>
            <a:tailEnd/>
          </a:ln>
        </p:spPr>
        <p:txBody>
          <a:bodyPr wrap="none" anchor="ctr"/>
          <a:lstStyle/>
          <a:p>
            <a:endParaRPr lang="es-ES">
              <a:solidFill>
                <a:srgbClr val="FFFF00"/>
              </a:solidFill>
            </a:endParaRPr>
          </a:p>
        </p:txBody>
      </p:sp>
      <p:sp>
        <p:nvSpPr>
          <p:cNvPr id="27662" name="Rectangle 18"/>
          <p:cNvSpPr>
            <a:spLocks noChangeArrowheads="1"/>
          </p:cNvSpPr>
          <p:nvPr/>
        </p:nvSpPr>
        <p:spPr bwMode="auto">
          <a:xfrm>
            <a:off x="6547177" y="5905210"/>
            <a:ext cx="17494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spcBef>
                <a:spcPct val="50000"/>
              </a:spcBef>
            </a:pPr>
            <a:r>
              <a:rPr lang="en-US" sz="1600" b="1" dirty="0" err="1">
                <a:solidFill>
                  <a:srgbClr val="FFFF00"/>
                </a:solidFill>
              </a:rPr>
              <a:t>Clientes</a:t>
            </a:r>
            <a:endParaRPr lang="en-US" sz="1600" b="1" dirty="0">
              <a:solidFill>
                <a:srgbClr val="FFFF00"/>
              </a:solidFill>
            </a:endParaRPr>
          </a:p>
        </p:txBody>
      </p:sp>
      <p:sp>
        <p:nvSpPr>
          <p:cNvPr id="27658" name="Rectangle 19"/>
          <p:cNvSpPr>
            <a:spLocks noChangeArrowheads="1"/>
          </p:cNvSpPr>
          <p:nvPr/>
        </p:nvSpPr>
        <p:spPr bwMode="auto">
          <a:xfrm>
            <a:off x="6819900" y="1189038"/>
            <a:ext cx="1739900" cy="977900"/>
          </a:xfrm>
          <a:prstGeom prst="rect">
            <a:avLst/>
          </a:prstGeom>
          <a:solidFill>
            <a:schemeClr val="accent1"/>
          </a:solidFill>
          <a:ln w="12700">
            <a:solidFill>
              <a:schemeClr val="tx1"/>
            </a:solidFill>
            <a:miter lim="800000"/>
            <a:headEnd/>
            <a:tailEnd/>
          </a:ln>
        </p:spPr>
        <p:txBody>
          <a:bodyPr wrap="none" anchor="ctr"/>
          <a:lstStyle/>
          <a:p>
            <a:endParaRPr lang="es-ES">
              <a:solidFill>
                <a:srgbClr val="FFFF00"/>
              </a:solidFill>
            </a:endParaRPr>
          </a:p>
        </p:txBody>
      </p:sp>
      <p:sp>
        <p:nvSpPr>
          <p:cNvPr id="27659" name="Rectangle 20"/>
          <p:cNvSpPr>
            <a:spLocks noChangeArrowheads="1"/>
          </p:cNvSpPr>
          <p:nvPr/>
        </p:nvSpPr>
        <p:spPr bwMode="auto">
          <a:xfrm>
            <a:off x="6853238" y="1308894"/>
            <a:ext cx="1673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a:spcBef>
                <a:spcPct val="50000"/>
              </a:spcBef>
            </a:pPr>
            <a:r>
              <a:rPr lang="en-US" sz="1600" b="1">
                <a:solidFill>
                  <a:srgbClr val="FFFF00"/>
                </a:solidFill>
              </a:rPr>
              <a:t>Productos y servicios sustitutos</a:t>
            </a:r>
          </a:p>
        </p:txBody>
      </p:sp>
      <p:cxnSp>
        <p:nvCxnSpPr>
          <p:cNvPr id="8" name="7 Conector curvado"/>
          <p:cNvCxnSpPr>
            <a:stCxn id="27658" idx="2"/>
          </p:cNvCxnSpPr>
          <p:nvPr/>
        </p:nvCxnSpPr>
        <p:spPr>
          <a:xfrm rot="5400000">
            <a:off x="6988969" y="1883569"/>
            <a:ext cx="417512" cy="984250"/>
          </a:xfrm>
          <a:prstGeom prst="curvedConnector2">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8" name="27 Conector curvado"/>
          <p:cNvCxnSpPr>
            <a:stCxn id="27661" idx="0"/>
            <a:endCxn id="27652" idx="5"/>
          </p:cNvCxnSpPr>
          <p:nvPr/>
        </p:nvCxnSpPr>
        <p:spPr>
          <a:xfrm rot="16200000" flipV="1">
            <a:off x="6755597" y="4915357"/>
            <a:ext cx="671709" cy="670403"/>
          </a:xfrm>
          <a:prstGeom prst="curvedConnector3">
            <a:avLst>
              <a:gd name="adj1" fmla="val 50000"/>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5" name="34 Conector curvado"/>
          <p:cNvCxnSpPr>
            <a:stCxn id="27665" idx="3"/>
            <a:endCxn id="27652" idx="3"/>
          </p:cNvCxnSpPr>
          <p:nvPr/>
        </p:nvCxnSpPr>
        <p:spPr>
          <a:xfrm flipV="1">
            <a:off x="2309813" y="4914704"/>
            <a:ext cx="306538" cy="917772"/>
          </a:xfrm>
          <a:prstGeom prst="curvedConnector2">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8" name="37 Conector curvado"/>
          <p:cNvCxnSpPr>
            <a:stCxn id="27667" idx="2"/>
          </p:cNvCxnSpPr>
          <p:nvPr/>
        </p:nvCxnSpPr>
        <p:spPr>
          <a:xfrm rot="16200000" flipH="1">
            <a:off x="1833886" y="1801985"/>
            <a:ext cx="294780" cy="1270153"/>
          </a:xfrm>
          <a:prstGeom prst="curvedConnector2">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0820848"/>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dissolve">
                                      <p:cBhvr>
                                        <p:cTn id="7" dur="500"/>
                                        <p:tgtEl>
                                          <p:spTgt spid="27652"/>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23528" y="0"/>
            <a:ext cx="7429499" cy="1478570"/>
          </a:xfrm>
        </p:spPr>
        <p:txBody>
          <a:bodyPr/>
          <a:lstStyle/>
          <a:p>
            <a:pPr>
              <a:defRPr/>
            </a:pPr>
            <a:r>
              <a:rPr lang="es-ES_tradnl" sz="4000" dirty="0" smtClean="0"/>
              <a:t>Manejo de transiciones estratégicas</a:t>
            </a:r>
            <a:endParaRPr lang="es-ES_tradnl" dirty="0" smtClean="0"/>
          </a:p>
        </p:txBody>
      </p:sp>
      <p:sp>
        <p:nvSpPr>
          <p:cNvPr id="45059" name="Rectangle 3"/>
          <p:cNvSpPr>
            <a:spLocks noGrp="1" noChangeArrowheads="1"/>
          </p:cNvSpPr>
          <p:nvPr>
            <p:ph idx="1"/>
          </p:nvPr>
        </p:nvSpPr>
        <p:spPr/>
        <p:txBody>
          <a:bodyPr/>
          <a:lstStyle/>
          <a:p>
            <a:pPr algn="ctr">
              <a:buFontTx/>
              <a:buNone/>
              <a:defRPr/>
            </a:pPr>
            <a:r>
              <a:rPr lang="es-ES_tradnl" dirty="0" smtClean="0"/>
              <a:t>*</a:t>
            </a:r>
          </a:p>
        </p:txBody>
      </p:sp>
      <p:graphicFrame>
        <p:nvGraphicFramePr>
          <p:cNvPr id="2" name="1 Diagrama"/>
          <p:cNvGraphicFramePr/>
          <p:nvPr>
            <p:extLst>
              <p:ext uri="{D42A27DB-BD31-4B8C-83A1-F6EECF244321}">
                <p14:modId xmlns:p14="http://schemas.microsoft.com/office/powerpoint/2010/main" val="1906632323"/>
              </p:ext>
            </p:extLst>
          </p:nvPr>
        </p:nvGraphicFramePr>
        <p:xfrm>
          <a:off x="323528" y="1196752"/>
          <a:ext cx="8712968"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3696321"/>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45059">
                                            <p:txEl>
                                              <p:pRg st="0" end="0"/>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dirty="0" smtClean="0"/>
              <a:t>Sistemas para enlazar </a:t>
            </a:r>
            <a:endParaRPr lang="es-SV"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640267131"/>
              </p:ext>
            </p:extLst>
          </p:nvPr>
        </p:nvGraphicFramePr>
        <p:xfrm>
          <a:off x="611560" y="2110469"/>
          <a:ext cx="8036817" cy="4275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6948028"/>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827584" y="188640"/>
            <a:ext cx="7429499" cy="1478570"/>
          </a:xfrm>
        </p:spPr>
        <p:txBody>
          <a:bodyPr/>
          <a:lstStyle/>
          <a:p>
            <a:r>
              <a:rPr lang="es-ES" dirty="0" smtClean="0"/>
              <a:t>Procesos de Negocios vs SI</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78836972"/>
              </p:ext>
            </p:extLst>
          </p:nvPr>
        </p:nvGraphicFramePr>
        <p:xfrm>
          <a:off x="457200" y="1268760"/>
          <a:ext cx="8507288"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4427984" y="6093296"/>
            <a:ext cx="562975" cy="707886"/>
          </a:xfrm>
          <a:prstGeom prst="rect">
            <a:avLst/>
          </a:prstGeom>
          <a:noFill/>
        </p:spPr>
        <p:txBody>
          <a:bodyPr wrap="none" rtlCol="0">
            <a:spAutoFit/>
          </a:bodyPr>
          <a:lstStyle/>
          <a:p>
            <a:r>
              <a:rPr lang="es-ES" sz="4000" b="1" dirty="0" smtClean="0"/>
              <a:t>SI</a:t>
            </a:r>
            <a:endParaRPr lang="es-ES" sz="4000" b="1" dirty="0"/>
          </a:p>
        </p:txBody>
      </p:sp>
    </p:spTree>
    <p:extLst>
      <p:ext uri="{BB962C8B-B14F-4D97-AF65-F5344CB8AC3E}">
        <p14:creationId xmlns:p14="http://schemas.microsoft.com/office/powerpoint/2010/main" val="1843784685"/>
      </p:ext>
    </p:extLst>
  </p:cSld>
  <p:clrMapOvr>
    <a:masterClrMapping/>
  </p:clrMapOvr>
  <mc:AlternateContent xmlns:mc="http://schemas.openxmlformats.org/markup-compatibility/2006" xmlns:p14="http://schemas.microsoft.com/office/powerpoint/2010/main">
    <mc:Choice Requires="p14">
      <p:transition spd="slow" p14:dur="1500" advTm="2541">
        <p:random/>
      </p:transition>
    </mc:Choice>
    <mc:Fallback xmlns="">
      <p:transition spd="slow" advTm="2541">
        <p:random/>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aracely\Configuración local\Archivos temporales de Internet\Content.IE5\WVKL81K1\MPj03900810000[1].jpg"/>
          <p:cNvPicPr>
            <a:picLocks noChangeAspect="1" noChangeArrowheads="1"/>
          </p:cNvPicPr>
          <p:nvPr/>
        </p:nvPicPr>
        <p:blipFill>
          <a:blip r:embed="rId3"/>
          <a:srcRect/>
          <a:stretch>
            <a:fillRect/>
          </a:stretch>
        </p:blipFill>
        <p:spPr bwMode="auto">
          <a:xfrm>
            <a:off x="428596" y="285728"/>
            <a:ext cx="8165208" cy="6072230"/>
          </a:xfrm>
          <a:prstGeom prst="rect">
            <a:avLst/>
          </a:prstGeom>
          <a:ln>
            <a:noFill/>
          </a:ln>
          <a:effectLst>
            <a:softEdge rad="112500"/>
          </a:effectLst>
        </p:spPr>
      </p:pic>
      <p:sp>
        <p:nvSpPr>
          <p:cNvPr id="2" name="1 Título"/>
          <p:cNvSpPr>
            <a:spLocks noGrp="1"/>
          </p:cNvSpPr>
          <p:nvPr>
            <p:ph type="ctrTitle"/>
          </p:nvPr>
        </p:nvSpPr>
        <p:spPr/>
        <p:txBody>
          <a:bodyPr>
            <a:normAutofit fontScale="90000"/>
            <a:scene3d>
              <a:camera prst="perspectiveRelaxedModerately"/>
              <a:lightRig rig="glow" dir="t">
                <a:rot lat="0" lon="0" rev="3600000"/>
              </a:lightRig>
            </a:scene3d>
            <a:sp3d extrusionH="57150" prstMaterial="softEdge">
              <a:bevelT w="29210" h="16510"/>
              <a:extrusionClr>
                <a:schemeClr val="tx1">
                  <a:lumMod val="75000"/>
                </a:schemeClr>
              </a:extrusionClr>
              <a:contourClr>
                <a:schemeClr val="accent4">
                  <a:alpha val="95000"/>
                </a:schemeClr>
              </a:contourClr>
            </a:sp3d>
          </a:bodyPr>
          <a:lstStyle/>
          <a:p>
            <a:r>
              <a:rPr lang="es-ES_tradnl" b="1"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139700">
                    <a:schemeClr val="accent2">
                      <a:satMod val="175000"/>
                      <a:alpha val="40000"/>
                    </a:schemeClr>
                  </a:glow>
                  <a:outerShdw blurRad="88000" dist="50800" dir="5040000" algn="tl">
                    <a:schemeClr val="accent4">
                      <a:tint val="80000"/>
                      <a:satMod val="250000"/>
                      <a:alpha val="45000"/>
                    </a:schemeClr>
                  </a:outerShdw>
                </a:effectLst>
              </a:rPr>
              <a:t>Sistemas de Información, organizaciones y estrategia </a:t>
            </a:r>
            <a:endParaRPr lang="es-ES" b="1"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glow rad="139700">
                  <a:schemeClr val="accent2">
                    <a:satMod val="175000"/>
                    <a:alpha val="40000"/>
                  </a:schemeClr>
                </a:glow>
                <a:outerShdw blurRad="88000" dist="50800" dir="5040000" algn="tl">
                  <a:schemeClr val="accent4">
                    <a:tint val="80000"/>
                    <a:satMod val="250000"/>
                    <a:alpha val="45000"/>
                  </a:schemeClr>
                </a:outerShdw>
              </a:effectLst>
            </a:endParaRPr>
          </a:p>
        </p:txBody>
      </p:sp>
      <p:sp>
        <p:nvSpPr>
          <p:cNvPr id="3" name="2 Subtítulo"/>
          <p:cNvSpPr>
            <a:spLocks noGrp="1"/>
          </p:cNvSpPr>
          <p:nvPr>
            <p:ph type="subTitle" idx="1"/>
          </p:nvPr>
        </p:nvSpPr>
        <p:spPr>
          <a:xfrm>
            <a:off x="285720" y="5000636"/>
            <a:ext cx="8305800" cy="1143000"/>
          </a:xfrm>
        </p:spPr>
        <p:txBody>
          <a:bodyPr>
            <a:scene3d>
              <a:camera prst="perspectiveRelaxedModerately"/>
              <a:lightRig rig="flat" dir="tl">
                <a:rot lat="0" lon="0" rev="6600000"/>
              </a:lightRig>
            </a:scene3d>
            <a:sp3d extrusionH="25400" contourW="8890">
              <a:bevelT w="38100" h="31750"/>
              <a:contourClr>
                <a:schemeClr val="accent2">
                  <a:shade val="75000"/>
                </a:schemeClr>
              </a:contourClr>
            </a:sp3d>
          </a:bodyPr>
          <a:lstStyle/>
          <a:p>
            <a:r>
              <a:rPr lang="es-ES_tradnl" sz="2800"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Licda. Aracely de Hernández</a:t>
            </a:r>
            <a:endParaRPr lang="es-ES" sz="2800"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bwMode="auto">
          <a:xfrm>
            <a:off x="520700" y="279400"/>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88" tIns="44450" rIns="90488" bIns="44450" numCol="1" anchor="ctr" anchorCtr="0" compatLnSpc="1">
            <a:prstTxWarp prst="textNoShape">
              <a:avLst/>
            </a:prstTxWarp>
          </a:bodyPr>
          <a:lstStyle/>
          <a:p>
            <a:pPr>
              <a:defRPr/>
            </a:pPr>
            <a:r>
              <a:rPr lang="es-ES_tradnl" dirty="0" smtClean="0">
                <a:solidFill>
                  <a:schemeClr val="accent1"/>
                </a:solidFill>
              </a:rPr>
              <a:t>Organización</a:t>
            </a:r>
          </a:p>
        </p:txBody>
      </p:sp>
      <p:graphicFrame>
        <p:nvGraphicFramePr>
          <p:cNvPr id="3" name="2 Diagrama"/>
          <p:cNvGraphicFramePr/>
          <p:nvPr>
            <p:extLst>
              <p:ext uri="{D42A27DB-BD31-4B8C-83A1-F6EECF244321}">
                <p14:modId xmlns:p14="http://schemas.microsoft.com/office/powerpoint/2010/main" val="40031943"/>
              </p:ext>
            </p:extLst>
          </p:nvPr>
        </p:nvGraphicFramePr>
        <p:xfrm>
          <a:off x="-252536" y="1772816"/>
          <a:ext cx="9721080" cy="5085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Rectángulo"/>
          <p:cNvSpPr/>
          <p:nvPr/>
        </p:nvSpPr>
        <p:spPr>
          <a:xfrm>
            <a:off x="559817" y="1130841"/>
            <a:ext cx="4490332" cy="707886"/>
          </a:xfrm>
          <a:prstGeom prst="rect">
            <a:avLst/>
          </a:prstGeom>
        </p:spPr>
        <p:txBody>
          <a:bodyPr wrap="none">
            <a:spAutoFit/>
          </a:bodyPr>
          <a:lstStyle/>
          <a:p>
            <a:pPr>
              <a:buFontTx/>
              <a:buNone/>
              <a:defRPr/>
            </a:pPr>
            <a:r>
              <a:rPr lang="es-ES_tradnl" sz="4000" dirty="0">
                <a:solidFill>
                  <a:schemeClr val="accent2"/>
                </a:solidFill>
              </a:rPr>
              <a:t>Definición técnica:</a:t>
            </a:r>
            <a:r>
              <a:rPr lang="es-ES_tradnl" sz="4000" dirty="0">
                <a:solidFill>
                  <a:schemeClr val="bg1"/>
                </a:solidFill>
              </a:rPr>
              <a:t> </a:t>
            </a:r>
            <a:endParaRPr lang="es-ES_tradnl" sz="4000" dirty="0"/>
          </a:p>
        </p:txBody>
      </p:sp>
      <p:sp>
        <p:nvSpPr>
          <p:cNvPr id="5" name="4 Rectángulo redondeado"/>
          <p:cNvSpPr/>
          <p:nvPr/>
        </p:nvSpPr>
        <p:spPr bwMode="auto">
          <a:xfrm>
            <a:off x="3707904" y="3789040"/>
            <a:ext cx="2160240" cy="1152128"/>
          </a:xfrm>
          <a:prstGeom prst="round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s-SV" sz="2000" b="1" i="0" u="none" strike="noStrike" cap="none" normalizeH="0" baseline="-25000" dirty="0" smtClean="0">
              <a:ln>
                <a:noFill/>
              </a:ln>
              <a:solidFill>
                <a:schemeClr val="tx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s-SV" sz="2000" b="1" baseline="-25000" dirty="0">
              <a:solidFill>
                <a:schemeClr val="tx1"/>
              </a:solidFill>
              <a:latin typeface="Arial" charset="0"/>
            </a:endParaRPr>
          </a:p>
          <a:p>
            <a:pPr algn="ctr" eaLnBrk="0" fontAlgn="base" hangingPunct="0">
              <a:spcBef>
                <a:spcPct val="0"/>
              </a:spcBef>
              <a:spcAft>
                <a:spcPct val="0"/>
              </a:spcAft>
            </a:pPr>
            <a:r>
              <a:rPr lang="es-SV" sz="2000" b="1" baseline="-25000" dirty="0" smtClean="0">
                <a:solidFill>
                  <a:schemeClr val="tx1"/>
                </a:solidFill>
                <a:latin typeface="Arial" charset="0"/>
              </a:rPr>
              <a:t>ORGANIZACIÓN</a:t>
            </a:r>
            <a:endParaRPr lang="es-SV" sz="2000" b="1" baseline="-25000" dirty="0">
              <a:solidFill>
                <a:schemeClr val="tx1"/>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_tradnl" dirty="0" smtClean="0"/>
              <a:t>¿Qué es una organización?</a:t>
            </a:r>
            <a:endParaRPr lang="es-ES" dirty="0"/>
          </a:p>
        </p:txBody>
      </p:sp>
      <p:pic>
        <p:nvPicPr>
          <p:cNvPr id="9" name="8 Imagen" descr="66-MundoEmoti-Gente.gif"/>
          <p:cNvPicPr>
            <a:picLocks noChangeAspect="1"/>
          </p:cNvPicPr>
          <p:nvPr/>
        </p:nvPicPr>
        <p:blipFill>
          <a:blip r:embed="rId3"/>
          <a:stretch>
            <a:fillRect/>
          </a:stretch>
        </p:blipFill>
        <p:spPr>
          <a:xfrm>
            <a:off x="214282" y="2643182"/>
            <a:ext cx="2928958" cy="3971555"/>
          </a:xfrm>
          <a:prstGeom prst="rect">
            <a:avLst/>
          </a:prstGeom>
        </p:spPr>
      </p:pic>
      <p:grpSp>
        <p:nvGrpSpPr>
          <p:cNvPr id="40" name="39 Grupo"/>
          <p:cNvGrpSpPr/>
          <p:nvPr/>
        </p:nvGrpSpPr>
        <p:grpSpPr>
          <a:xfrm>
            <a:off x="2500298" y="1357298"/>
            <a:ext cx="1857372" cy="5214974"/>
            <a:chOff x="2000232" y="1357298"/>
            <a:chExt cx="2357438" cy="5214974"/>
          </a:xfrm>
        </p:grpSpPr>
        <p:sp>
          <p:nvSpPr>
            <p:cNvPr id="1028" name="AutoShape 4"/>
            <p:cNvSpPr>
              <a:spLocks noChangeAspect="1" noChangeArrowheads="1" noTextEdit="1"/>
            </p:cNvSpPr>
            <p:nvPr/>
          </p:nvSpPr>
          <p:spPr bwMode="auto">
            <a:xfrm>
              <a:off x="2000232" y="1357298"/>
              <a:ext cx="2357438" cy="52149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solidFill>
                  <a:prstClr val="white"/>
                </a:solidFill>
              </a:endParaRPr>
            </a:p>
          </p:txBody>
        </p:sp>
        <p:sp>
          <p:nvSpPr>
            <p:cNvPr id="1030" name="Freeform 6"/>
            <p:cNvSpPr>
              <a:spLocks/>
            </p:cNvSpPr>
            <p:nvPr/>
          </p:nvSpPr>
          <p:spPr bwMode="auto">
            <a:xfrm>
              <a:off x="3286107" y="1357298"/>
              <a:ext cx="320675" cy="5214974"/>
            </a:xfrm>
            <a:custGeom>
              <a:avLst/>
              <a:gdLst/>
              <a:ahLst/>
              <a:cxnLst>
                <a:cxn ang="0">
                  <a:pos x="184" y="50"/>
                </a:cxn>
                <a:cxn ang="0">
                  <a:pos x="25" y="6"/>
                </a:cxn>
                <a:cxn ang="0">
                  <a:pos x="0" y="0"/>
                </a:cxn>
                <a:cxn ang="0">
                  <a:pos x="0" y="39"/>
                </a:cxn>
                <a:cxn ang="0">
                  <a:pos x="0" y="3022"/>
                </a:cxn>
                <a:cxn ang="0">
                  <a:pos x="0" y="3050"/>
                </a:cxn>
                <a:cxn ang="0">
                  <a:pos x="18" y="3055"/>
                </a:cxn>
                <a:cxn ang="0">
                  <a:pos x="177" y="3099"/>
                </a:cxn>
                <a:cxn ang="0">
                  <a:pos x="202" y="3105"/>
                </a:cxn>
                <a:cxn ang="0">
                  <a:pos x="202" y="3066"/>
                </a:cxn>
                <a:cxn ang="0">
                  <a:pos x="202" y="82"/>
                </a:cxn>
                <a:cxn ang="0">
                  <a:pos x="202" y="55"/>
                </a:cxn>
                <a:cxn ang="0">
                  <a:pos x="184" y="50"/>
                </a:cxn>
              </a:cxnLst>
              <a:rect l="0" t="0" r="r" b="b"/>
              <a:pathLst>
                <a:path w="202" h="3105">
                  <a:moveTo>
                    <a:pt x="184" y="50"/>
                  </a:moveTo>
                  <a:lnTo>
                    <a:pt x="25" y="6"/>
                  </a:lnTo>
                  <a:lnTo>
                    <a:pt x="0" y="0"/>
                  </a:lnTo>
                  <a:lnTo>
                    <a:pt x="0" y="39"/>
                  </a:lnTo>
                  <a:lnTo>
                    <a:pt x="0" y="3022"/>
                  </a:lnTo>
                  <a:lnTo>
                    <a:pt x="0" y="3050"/>
                  </a:lnTo>
                  <a:lnTo>
                    <a:pt x="18" y="3055"/>
                  </a:lnTo>
                  <a:lnTo>
                    <a:pt x="177" y="3099"/>
                  </a:lnTo>
                  <a:lnTo>
                    <a:pt x="202" y="3105"/>
                  </a:lnTo>
                  <a:lnTo>
                    <a:pt x="202" y="3066"/>
                  </a:lnTo>
                  <a:lnTo>
                    <a:pt x="202" y="82"/>
                  </a:lnTo>
                  <a:lnTo>
                    <a:pt x="202" y="55"/>
                  </a:lnTo>
                  <a:lnTo>
                    <a:pt x="184"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solidFill>
                  <a:prstClr val="white"/>
                </a:solidFill>
              </a:endParaRPr>
            </a:p>
          </p:txBody>
        </p:sp>
        <p:sp>
          <p:nvSpPr>
            <p:cNvPr id="1031" name="Freeform 7"/>
            <p:cNvSpPr>
              <a:spLocks/>
            </p:cNvSpPr>
            <p:nvPr/>
          </p:nvSpPr>
          <p:spPr bwMode="auto">
            <a:xfrm>
              <a:off x="3352782" y="1486623"/>
              <a:ext cx="187325" cy="4952966"/>
            </a:xfrm>
            <a:custGeom>
              <a:avLst/>
              <a:gdLst/>
              <a:ahLst/>
              <a:cxnLst>
                <a:cxn ang="0">
                  <a:pos x="118" y="2949"/>
                </a:cxn>
                <a:cxn ang="0">
                  <a:pos x="0" y="2918"/>
                </a:cxn>
                <a:cxn ang="0">
                  <a:pos x="0" y="0"/>
                </a:cxn>
                <a:cxn ang="0">
                  <a:pos x="118" y="33"/>
                </a:cxn>
                <a:cxn ang="0">
                  <a:pos x="118" y="2949"/>
                </a:cxn>
              </a:cxnLst>
              <a:rect l="0" t="0" r="r" b="b"/>
              <a:pathLst>
                <a:path w="118" h="2949">
                  <a:moveTo>
                    <a:pt x="118" y="2949"/>
                  </a:moveTo>
                  <a:lnTo>
                    <a:pt x="0" y="2918"/>
                  </a:lnTo>
                  <a:lnTo>
                    <a:pt x="0" y="0"/>
                  </a:lnTo>
                  <a:lnTo>
                    <a:pt x="118" y="33"/>
                  </a:lnTo>
                  <a:lnTo>
                    <a:pt x="118" y="2949"/>
                  </a:lnTo>
                  <a:close/>
                </a:path>
              </a:pathLst>
            </a:custGeom>
            <a:solidFill>
              <a:srgbClr val="7F99B2"/>
            </a:solidFill>
            <a:ln w="9525">
              <a:noFill/>
              <a:round/>
              <a:headEnd/>
              <a:tailEnd/>
            </a:ln>
          </p:spPr>
          <p:txBody>
            <a:bodyPr vert="horz" wrap="square" lIns="91440" tIns="45720" rIns="91440" bIns="45720" numCol="1" anchor="t" anchorCtr="0" compatLnSpc="1">
              <a:prstTxWarp prst="textNoShape">
                <a:avLst/>
              </a:prstTxWarp>
            </a:bodyPr>
            <a:lstStyle/>
            <a:p>
              <a:endParaRPr lang="es-ES">
                <a:solidFill>
                  <a:prstClr val="white"/>
                </a:solidFill>
              </a:endParaRPr>
            </a:p>
          </p:txBody>
        </p:sp>
        <p:sp>
          <p:nvSpPr>
            <p:cNvPr id="1032" name="Freeform 8"/>
            <p:cNvSpPr>
              <a:spLocks/>
            </p:cNvSpPr>
            <p:nvPr/>
          </p:nvSpPr>
          <p:spPr bwMode="auto">
            <a:xfrm>
              <a:off x="3352782" y="1486623"/>
              <a:ext cx="187325" cy="4909298"/>
            </a:xfrm>
            <a:custGeom>
              <a:avLst/>
              <a:gdLst/>
              <a:ahLst/>
              <a:cxnLst>
                <a:cxn ang="0">
                  <a:pos x="21" y="66"/>
                </a:cxn>
                <a:cxn ang="0">
                  <a:pos x="118" y="93"/>
                </a:cxn>
                <a:cxn ang="0">
                  <a:pos x="118" y="33"/>
                </a:cxn>
                <a:cxn ang="0">
                  <a:pos x="0" y="0"/>
                </a:cxn>
                <a:cxn ang="0">
                  <a:pos x="0" y="2918"/>
                </a:cxn>
                <a:cxn ang="0">
                  <a:pos x="21" y="2923"/>
                </a:cxn>
                <a:cxn ang="0">
                  <a:pos x="21" y="66"/>
                </a:cxn>
              </a:cxnLst>
              <a:rect l="0" t="0" r="r" b="b"/>
              <a:pathLst>
                <a:path w="118" h="2923">
                  <a:moveTo>
                    <a:pt x="21" y="66"/>
                  </a:moveTo>
                  <a:lnTo>
                    <a:pt x="118" y="93"/>
                  </a:lnTo>
                  <a:lnTo>
                    <a:pt x="118" y="33"/>
                  </a:lnTo>
                  <a:lnTo>
                    <a:pt x="0" y="0"/>
                  </a:lnTo>
                  <a:lnTo>
                    <a:pt x="0" y="2918"/>
                  </a:lnTo>
                  <a:lnTo>
                    <a:pt x="21" y="2923"/>
                  </a:lnTo>
                  <a:lnTo>
                    <a:pt x="21" y="66"/>
                  </a:lnTo>
                  <a:close/>
                </a:path>
              </a:pathLst>
            </a:custGeom>
            <a:solidFill>
              <a:srgbClr val="A3B5C6"/>
            </a:solidFill>
            <a:ln w="9525">
              <a:noFill/>
              <a:round/>
              <a:headEnd/>
              <a:tailEnd/>
            </a:ln>
          </p:spPr>
          <p:txBody>
            <a:bodyPr vert="horz" wrap="square" lIns="91440" tIns="45720" rIns="91440" bIns="45720" numCol="1" anchor="t" anchorCtr="0" compatLnSpc="1">
              <a:prstTxWarp prst="textNoShape">
                <a:avLst/>
              </a:prstTxWarp>
            </a:bodyPr>
            <a:lstStyle/>
            <a:p>
              <a:endParaRPr lang="es-ES">
                <a:solidFill>
                  <a:prstClr val="white"/>
                </a:solidFill>
              </a:endParaRPr>
            </a:p>
          </p:txBody>
        </p:sp>
        <p:sp>
          <p:nvSpPr>
            <p:cNvPr id="1033" name="Freeform 9"/>
            <p:cNvSpPr>
              <a:spLocks/>
            </p:cNvSpPr>
            <p:nvPr/>
          </p:nvSpPr>
          <p:spPr bwMode="auto">
            <a:xfrm>
              <a:off x="3352782" y="5226960"/>
              <a:ext cx="187325" cy="806180"/>
            </a:xfrm>
            <a:custGeom>
              <a:avLst/>
              <a:gdLst/>
              <a:ahLst/>
              <a:cxnLst>
                <a:cxn ang="0">
                  <a:pos x="118" y="36"/>
                </a:cxn>
                <a:cxn ang="0">
                  <a:pos x="0" y="0"/>
                </a:cxn>
                <a:cxn ang="0">
                  <a:pos x="0" y="344"/>
                </a:cxn>
                <a:cxn ang="0">
                  <a:pos x="118" y="480"/>
                </a:cxn>
                <a:cxn ang="0">
                  <a:pos x="118" y="36"/>
                </a:cxn>
              </a:cxnLst>
              <a:rect l="0" t="0" r="r" b="b"/>
              <a:pathLst>
                <a:path w="118" h="480">
                  <a:moveTo>
                    <a:pt x="118" y="36"/>
                  </a:moveTo>
                  <a:lnTo>
                    <a:pt x="0" y="0"/>
                  </a:lnTo>
                  <a:lnTo>
                    <a:pt x="0" y="344"/>
                  </a:lnTo>
                  <a:lnTo>
                    <a:pt x="118" y="480"/>
                  </a:lnTo>
                  <a:lnTo>
                    <a:pt x="118" y="36"/>
                  </a:lnTo>
                  <a:close/>
                </a:path>
              </a:pathLst>
            </a:custGeom>
            <a:solidFill>
              <a:srgbClr val="0A233D"/>
            </a:solidFill>
            <a:ln w="9525">
              <a:noFill/>
              <a:round/>
              <a:headEnd/>
              <a:tailEnd/>
            </a:ln>
          </p:spPr>
          <p:txBody>
            <a:bodyPr vert="horz" wrap="square" lIns="91440" tIns="45720" rIns="91440" bIns="45720" numCol="1" anchor="t" anchorCtr="0" compatLnSpc="1">
              <a:prstTxWarp prst="textNoShape">
                <a:avLst/>
              </a:prstTxWarp>
            </a:bodyPr>
            <a:lstStyle/>
            <a:p>
              <a:endParaRPr lang="es-ES">
                <a:solidFill>
                  <a:prstClr val="white"/>
                </a:solidFill>
              </a:endParaRPr>
            </a:p>
          </p:txBody>
        </p:sp>
        <p:sp>
          <p:nvSpPr>
            <p:cNvPr id="1037" name="Freeform 13"/>
            <p:cNvSpPr>
              <a:spLocks/>
            </p:cNvSpPr>
            <p:nvPr/>
          </p:nvSpPr>
          <p:spPr bwMode="auto">
            <a:xfrm>
              <a:off x="2512995" y="1597472"/>
              <a:ext cx="1844675" cy="2934158"/>
            </a:xfrm>
            <a:custGeom>
              <a:avLst/>
              <a:gdLst/>
              <a:ahLst/>
              <a:cxnLst>
                <a:cxn ang="0">
                  <a:pos x="1087" y="359"/>
                </a:cxn>
                <a:cxn ang="0">
                  <a:pos x="1070" y="326"/>
                </a:cxn>
                <a:cxn ang="0">
                  <a:pos x="1052" y="296"/>
                </a:cxn>
                <a:cxn ang="0">
                  <a:pos x="1032" y="271"/>
                </a:cxn>
                <a:cxn ang="0">
                  <a:pos x="1012" y="249"/>
                </a:cxn>
                <a:cxn ang="0">
                  <a:pos x="991" y="230"/>
                </a:cxn>
                <a:cxn ang="0">
                  <a:pos x="969" y="216"/>
                </a:cxn>
                <a:cxn ang="0">
                  <a:pos x="946" y="205"/>
                </a:cxn>
                <a:cxn ang="0">
                  <a:pos x="226" y="5"/>
                </a:cxn>
                <a:cxn ang="0">
                  <a:pos x="180" y="2"/>
                </a:cxn>
                <a:cxn ang="0">
                  <a:pos x="138" y="16"/>
                </a:cxn>
                <a:cxn ang="0">
                  <a:pos x="100" y="46"/>
                </a:cxn>
                <a:cxn ang="0">
                  <a:pos x="66" y="92"/>
                </a:cxn>
                <a:cxn ang="0">
                  <a:pos x="39" y="150"/>
                </a:cxn>
                <a:cxn ang="0">
                  <a:pos x="18" y="221"/>
                </a:cxn>
                <a:cxn ang="0">
                  <a:pos x="5" y="301"/>
                </a:cxn>
                <a:cxn ang="0">
                  <a:pos x="0" y="389"/>
                </a:cxn>
                <a:cxn ang="0">
                  <a:pos x="1" y="1814"/>
                </a:cxn>
                <a:cxn ang="0">
                  <a:pos x="10" y="1902"/>
                </a:cxn>
                <a:cxn ang="0">
                  <a:pos x="26" y="1987"/>
                </a:cxn>
                <a:cxn ang="0">
                  <a:pos x="51" y="2066"/>
                </a:cxn>
                <a:cxn ang="0">
                  <a:pos x="74" y="2121"/>
                </a:cxn>
                <a:cxn ang="0">
                  <a:pos x="92" y="2154"/>
                </a:cxn>
                <a:cxn ang="0">
                  <a:pos x="110" y="2184"/>
                </a:cxn>
                <a:cxn ang="0">
                  <a:pos x="130" y="2209"/>
                </a:cxn>
                <a:cxn ang="0">
                  <a:pos x="150" y="2231"/>
                </a:cxn>
                <a:cxn ang="0">
                  <a:pos x="171" y="2250"/>
                </a:cxn>
                <a:cxn ang="0">
                  <a:pos x="193" y="2264"/>
                </a:cxn>
                <a:cxn ang="0">
                  <a:pos x="215" y="2275"/>
                </a:cxn>
                <a:cxn ang="0">
                  <a:pos x="935" y="2474"/>
                </a:cxn>
                <a:cxn ang="0">
                  <a:pos x="958" y="2479"/>
                </a:cxn>
                <a:cxn ang="0">
                  <a:pos x="980" y="2479"/>
                </a:cxn>
                <a:cxn ang="0">
                  <a:pos x="1001" y="2474"/>
                </a:cxn>
                <a:cxn ang="0">
                  <a:pos x="1022" y="2464"/>
                </a:cxn>
                <a:cxn ang="0">
                  <a:pos x="1042" y="2452"/>
                </a:cxn>
                <a:cxn ang="0">
                  <a:pos x="1061" y="2435"/>
                </a:cxn>
                <a:cxn ang="0">
                  <a:pos x="1079" y="2412"/>
                </a:cxn>
                <a:cxn ang="0">
                  <a:pos x="1095" y="2387"/>
                </a:cxn>
                <a:cxn ang="0">
                  <a:pos x="1124" y="2327"/>
                </a:cxn>
                <a:cxn ang="0">
                  <a:pos x="1145" y="2257"/>
                </a:cxn>
                <a:cxn ang="0">
                  <a:pos x="1158" y="2178"/>
                </a:cxn>
                <a:cxn ang="0">
                  <a:pos x="1162" y="2091"/>
                </a:cxn>
                <a:cxn ang="0">
                  <a:pos x="1161" y="666"/>
                </a:cxn>
                <a:cxn ang="0">
                  <a:pos x="1152" y="578"/>
                </a:cxn>
                <a:cxn ang="0">
                  <a:pos x="1135" y="493"/>
                </a:cxn>
                <a:cxn ang="0">
                  <a:pos x="1110" y="414"/>
                </a:cxn>
              </a:cxnLst>
              <a:rect l="0" t="0" r="r" b="b"/>
              <a:pathLst>
                <a:path w="1162" h="2479">
                  <a:moveTo>
                    <a:pt x="1095" y="377"/>
                  </a:moveTo>
                  <a:lnTo>
                    <a:pt x="1087" y="359"/>
                  </a:lnTo>
                  <a:lnTo>
                    <a:pt x="1079" y="342"/>
                  </a:lnTo>
                  <a:lnTo>
                    <a:pt x="1070" y="326"/>
                  </a:lnTo>
                  <a:lnTo>
                    <a:pt x="1061" y="310"/>
                  </a:lnTo>
                  <a:lnTo>
                    <a:pt x="1052" y="296"/>
                  </a:lnTo>
                  <a:lnTo>
                    <a:pt x="1042" y="284"/>
                  </a:lnTo>
                  <a:lnTo>
                    <a:pt x="1032" y="271"/>
                  </a:lnTo>
                  <a:lnTo>
                    <a:pt x="1022" y="259"/>
                  </a:lnTo>
                  <a:lnTo>
                    <a:pt x="1012" y="249"/>
                  </a:lnTo>
                  <a:lnTo>
                    <a:pt x="1001" y="238"/>
                  </a:lnTo>
                  <a:lnTo>
                    <a:pt x="991" y="230"/>
                  </a:lnTo>
                  <a:lnTo>
                    <a:pt x="980" y="222"/>
                  </a:lnTo>
                  <a:lnTo>
                    <a:pt x="969" y="216"/>
                  </a:lnTo>
                  <a:lnTo>
                    <a:pt x="958" y="210"/>
                  </a:lnTo>
                  <a:lnTo>
                    <a:pt x="946" y="205"/>
                  </a:lnTo>
                  <a:lnTo>
                    <a:pt x="935" y="202"/>
                  </a:lnTo>
                  <a:lnTo>
                    <a:pt x="226" y="5"/>
                  </a:lnTo>
                  <a:lnTo>
                    <a:pt x="203" y="0"/>
                  </a:lnTo>
                  <a:lnTo>
                    <a:pt x="180" y="2"/>
                  </a:lnTo>
                  <a:lnTo>
                    <a:pt x="159" y="7"/>
                  </a:lnTo>
                  <a:lnTo>
                    <a:pt x="138" y="16"/>
                  </a:lnTo>
                  <a:lnTo>
                    <a:pt x="118" y="29"/>
                  </a:lnTo>
                  <a:lnTo>
                    <a:pt x="100" y="46"/>
                  </a:lnTo>
                  <a:lnTo>
                    <a:pt x="82" y="68"/>
                  </a:lnTo>
                  <a:lnTo>
                    <a:pt x="66" y="92"/>
                  </a:lnTo>
                  <a:lnTo>
                    <a:pt x="52" y="120"/>
                  </a:lnTo>
                  <a:lnTo>
                    <a:pt x="39" y="150"/>
                  </a:lnTo>
                  <a:lnTo>
                    <a:pt x="27" y="185"/>
                  </a:lnTo>
                  <a:lnTo>
                    <a:pt x="18" y="221"/>
                  </a:lnTo>
                  <a:lnTo>
                    <a:pt x="10" y="260"/>
                  </a:lnTo>
                  <a:lnTo>
                    <a:pt x="5" y="301"/>
                  </a:lnTo>
                  <a:lnTo>
                    <a:pt x="1" y="344"/>
                  </a:lnTo>
                  <a:lnTo>
                    <a:pt x="0" y="389"/>
                  </a:lnTo>
                  <a:lnTo>
                    <a:pt x="0" y="1770"/>
                  </a:lnTo>
                  <a:lnTo>
                    <a:pt x="1" y="1814"/>
                  </a:lnTo>
                  <a:lnTo>
                    <a:pt x="4" y="1858"/>
                  </a:lnTo>
                  <a:lnTo>
                    <a:pt x="10" y="1902"/>
                  </a:lnTo>
                  <a:lnTo>
                    <a:pt x="17" y="1945"/>
                  </a:lnTo>
                  <a:lnTo>
                    <a:pt x="26" y="1987"/>
                  </a:lnTo>
                  <a:lnTo>
                    <a:pt x="38" y="2028"/>
                  </a:lnTo>
                  <a:lnTo>
                    <a:pt x="51" y="2066"/>
                  </a:lnTo>
                  <a:lnTo>
                    <a:pt x="66" y="2104"/>
                  </a:lnTo>
                  <a:lnTo>
                    <a:pt x="74" y="2121"/>
                  </a:lnTo>
                  <a:lnTo>
                    <a:pt x="83" y="2139"/>
                  </a:lnTo>
                  <a:lnTo>
                    <a:pt x="92" y="2154"/>
                  </a:lnTo>
                  <a:lnTo>
                    <a:pt x="101" y="2170"/>
                  </a:lnTo>
                  <a:lnTo>
                    <a:pt x="110" y="2184"/>
                  </a:lnTo>
                  <a:lnTo>
                    <a:pt x="120" y="2197"/>
                  </a:lnTo>
                  <a:lnTo>
                    <a:pt x="130" y="2209"/>
                  </a:lnTo>
                  <a:lnTo>
                    <a:pt x="140" y="2220"/>
                  </a:lnTo>
                  <a:lnTo>
                    <a:pt x="150" y="2231"/>
                  </a:lnTo>
                  <a:lnTo>
                    <a:pt x="160" y="2241"/>
                  </a:lnTo>
                  <a:lnTo>
                    <a:pt x="171" y="2250"/>
                  </a:lnTo>
                  <a:lnTo>
                    <a:pt x="182" y="2258"/>
                  </a:lnTo>
                  <a:lnTo>
                    <a:pt x="193" y="2264"/>
                  </a:lnTo>
                  <a:lnTo>
                    <a:pt x="204" y="2271"/>
                  </a:lnTo>
                  <a:lnTo>
                    <a:pt x="215" y="2275"/>
                  </a:lnTo>
                  <a:lnTo>
                    <a:pt x="226" y="2279"/>
                  </a:lnTo>
                  <a:lnTo>
                    <a:pt x="935" y="2474"/>
                  </a:lnTo>
                  <a:lnTo>
                    <a:pt x="946" y="2477"/>
                  </a:lnTo>
                  <a:lnTo>
                    <a:pt x="958" y="2479"/>
                  </a:lnTo>
                  <a:lnTo>
                    <a:pt x="969" y="2479"/>
                  </a:lnTo>
                  <a:lnTo>
                    <a:pt x="980" y="2479"/>
                  </a:lnTo>
                  <a:lnTo>
                    <a:pt x="991" y="2475"/>
                  </a:lnTo>
                  <a:lnTo>
                    <a:pt x="1001" y="2474"/>
                  </a:lnTo>
                  <a:lnTo>
                    <a:pt x="1012" y="2469"/>
                  </a:lnTo>
                  <a:lnTo>
                    <a:pt x="1022" y="2464"/>
                  </a:lnTo>
                  <a:lnTo>
                    <a:pt x="1032" y="2458"/>
                  </a:lnTo>
                  <a:lnTo>
                    <a:pt x="1042" y="2452"/>
                  </a:lnTo>
                  <a:lnTo>
                    <a:pt x="1052" y="2442"/>
                  </a:lnTo>
                  <a:lnTo>
                    <a:pt x="1061" y="2435"/>
                  </a:lnTo>
                  <a:lnTo>
                    <a:pt x="1070" y="2424"/>
                  </a:lnTo>
                  <a:lnTo>
                    <a:pt x="1079" y="2412"/>
                  </a:lnTo>
                  <a:lnTo>
                    <a:pt x="1087" y="2400"/>
                  </a:lnTo>
                  <a:lnTo>
                    <a:pt x="1095" y="2387"/>
                  </a:lnTo>
                  <a:lnTo>
                    <a:pt x="1110" y="2359"/>
                  </a:lnTo>
                  <a:lnTo>
                    <a:pt x="1124" y="2327"/>
                  </a:lnTo>
                  <a:lnTo>
                    <a:pt x="1135" y="2293"/>
                  </a:lnTo>
                  <a:lnTo>
                    <a:pt x="1145" y="2257"/>
                  </a:lnTo>
                  <a:lnTo>
                    <a:pt x="1152" y="2217"/>
                  </a:lnTo>
                  <a:lnTo>
                    <a:pt x="1158" y="2178"/>
                  </a:lnTo>
                  <a:lnTo>
                    <a:pt x="1161" y="2135"/>
                  </a:lnTo>
                  <a:lnTo>
                    <a:pt x="1162" y="2091"/>
                  </a:lnTo>
                  <a:lnTo>
                    <a:pt x="1162" y="710"/>
                  </a:lnTo>
                  <a:lnTo>
                    <a:pt x="1161" y="666"/>
                  </a:lnTo>
                  <a:lnTo>
                    <a:pt x="1158" y="621"/>
                  </a:lnTo>
                  <a:lnTo>
                    <a:pt x="1152" y="578"/>
                  </a:lnTo>
                  <a:lnTo>
                    <a:pt x="1145" y="534"/>
                  </a:lnTo>
                  <a:lnTo>
                    <a:pt x="1135" y="493"/>
                  </a:lnTo>
                  <a:lnTo>
                    <a:pt x="1124" y="452"/>
                  </a:lnTo>
                  <a:lnTo>
                    <a:pt x="1110" y="414"/>
                  </a:lnTo>
                  <a:lnTo>
                    <a:pt x="1095" y="377"/>
                  </a:lnTo>
                  <a:close/>
                </a:path>
              </a:pathLst>
            </a:custGeom>
            <a:solidFill>
              <a:srgbClr val="F2BF0C"/>
            </a:solidFill>
            <a:ln w="9525">
              <a:noFill/>
              <a:round/>
              <a:headEnd/>
              <a:tailEnd/>
            </a:ln>
          </p:spPr>
          <p:txBody>
            <a:bodyPr vert="horz" wrap="square" lIns="91440" tIns="45720" rIns="91440" bIns="45720" numCol="1" anchor="t" anchorCtr="0" compatLnSpc="1">
              <a:prstTxWarp prst="textNoShape">
                <a:avLst/>
              </a:prstTxWarp>
            </a:bodyPr>
            <a:lstStyle/>
            <a:p>
              <a:endParaRPr lang="es-ES">
                <a:solidFill>
                  <a:prstClr val="white"/>
                </a:solidFill>
              </a:endParaRPr>
            </a:p>
          </p:txBody>
        </p:sp>
        <p:sp>
          <p:nvSpPr>
            <p:cNvPr id="1038" name="Freeform 14"/>
            <p:cNvSpPr>
              <a:spLocks/>
            </p:cNvSpPr>
            <p:nvPr/>
          </p:nvSpPr>
          <p:spPr bwMode="auto">
            <a:xfrm>
              <a:off x="2514582" y="1600831"/>
              <a:ext cx="1841500" cy="2930799"/>
            </a:xfrm>
            <a:custGeom>
              <a:avLst/>
              <a:gdLst/>
              <a:ahLst/>
              <a:cxnLst>
                <a:cxn ang="0">
                  <a:pos x="1094" y="2385"/>
                </a:cxn>
                <a:cxn ang="0">
                  <a:pos x="1108" y="2359"/>
                </a:cxn>
                <a:cxn ang="0">
                  <a:pos x="1121" y="2330"/>
                </a:cxn>
                <a:cxn ang="0">
                  <a:pos x="1132" y="2300"/>
                </a:cxn>
                <a:cxn ang="0">
                  <a:pos x="1141" y="2267"/>
                </a:cxn>
                <a:cxn ang="0">
                  <a:pos x="1148" y="2231"/>
                </a:cxn>
                <a:cxn ang="0">
                  <a:pos x="1154" y="2195"/>
                </a:cxn>
                <a:cxn ang="0">
                  <a:pos x="1158" y="2155"/>
                </a:cxn>
                <a:cxn ang="0">
                  <a:pos x="1160" y="2116"/>
                </a:cxn>
                <a:cxn ang="0">
                  <a:pos x="197" y="0"/>
                </a:cxn>
                <a:cxn ang="0">
                  <a:pos x="178" y="1"/>
                </a:cxn>
                <a:cxn ang="0">
                  <a:pos x="159" y="6"/>
                </a:cxn>
                <a:cxn ang="0">
                  <a:pos x="141" y="12"/>
                </a:cxn>
                <a:cxn ang="0">
                  <a:pos x="124" y="23"/>
                </a:cxn>
                <a:cxn ang="0">
                  <a:pos x="107" y="38"/>
                </a:cxn>
                <a:cxn ang="0">
                  <a:pos x="92" y="53"/>
                </a:cxn>
                <a:cxn ang="0">
                  <a:pos x="77" y="72"/>
                </a:cxn>
                <a:cxn ang="0">
                  <a:pos x="63" y="94"/>
                </a:cxn>
                <a:cxn ang="0">
                  <a:pos x="51" y="118"/>
                </a:cxn>
                <a:cxn ang="0">
                  <a:pos x="39" y="145"/>
                </a:cxn>
                <a:cxn ang="0">
                  <a:pos x="29" y="173"/>
                </a:cxn>
                <a:cxn ang="0">
                  <a:pos x="20" y="205"/>
                </a:cxn>
                <a:cxn ang="0">
                  <a:pos x="13" y="236"/>
                </a:cxn>
                <a:cxn ang="0">
                  <a:pos x="7" y="271"/>
                </a:cxn>
                <a:cxn ang="0">
                  <a:pos x="3" y="307"/>
                </a:cxn>
                <a:cxn ang="0">
                  <a:pos x="0" y="345"/>
                </a:cxn>
                <a:cxn ang="0">
                  <a:pos x="969" y="2477"/>
                </a:cxn>
                <a:cxn ang="0">
                  <a:pos x="986" y="2475"/>
                </a:cxn>
                <a:cxn ang="0">
                  <a:pos x="1004" y="2470"/>
                </a:cxn>
                <a:cxn ang="0">
                  <a:pos x="1020" y="2462"/>
                </a:cxn>
                <a:cxn ang="0">
                  <a:pos x="1036" y="2451"/>
                </a:cxn>
                <a:cxn ang="0">
                  <a:pos x="1052" y="2439"/>
                </a:cxn>
                <a:cxn ang="0">
                  <a:pos x="1067" y="2425"/>
                </a:cxn>
                <a:cxn ang="0">
                  <a:pos x="1081" y="2406"/>
                </a:cxn>
                <a:cxn ang="0">
                  <a:pos x="1094" y="2385"/>
                </a:cxn>
              </a:cxnLst>
              <a:rect l="0" t="0" r="r" b="b"/>
              <a:pathLst>
                <a:path w="1160" h="2477">
                  <a:moveTo>
                    <a:pt x="1094" y="2385"/>
                  </a:moveTo>
                  <a:lnTo>
                    <a:pt x="1108" y="2359"/>
                  </a:lnTo>
                  <a:lnTo>
                    <a:pt x="1121" y="2330"/>
                  </a:lnTo>
                  <a:lnTo>
                    <a:pt x="1132" y="2300"/>
                  </a:lnTo>
                  <a:lnTo>
                    <a:pt x="1141" y="2267"/>
                  </a:lnTo>
                  <a:lnTo>
                    <a:pt x="1148" y="2231"/>
                  </a:lnTo>
                  <a:lnTo>
                    <a:pt x="1154" y="2195"/>
                  </a:lnTo>
                  <a:lnTo>
                    <a:pt x="1158" y="2155"/>
                  </a:lnTo>
                  <a:lnTo>
                    <a:pt x="1160" y="2116"/>
                  </a:lnTo>
                  <a:lnTo>
                    <a:pt x="197" y="0"/>
                  </a:lnTo>
                  <a:lnTo>
                    <a:pt x="178" y="1"/>
                  </a:lnTo>
                  <a:lnTo>
                    <a:pt x="159" y="6"/>
                  </a:lnTo>
                  <a:lnTo>
                    <a:pt x="141" y="12"/>
                  </a:lnTo>
                  <a:lnTo>
                    <a:pt x="124" y="23"/>
                  </a:lnTo>
                  <a:lnTo>
                    <a:pt x="107" y="38"/>
                  </a:lnTo>
                  <a:lnTo>
                    <a:pt x="92" y="53"/>
                  </a:lnTo>
                  <a:lnTo>
                    <a:pt x="77" y="72"/>
                  </a:lnTo>
                  <a:lnTo>
                    <a:pt x="63" y="94"/>
                  </a:lnTo>
                  <a:lnTo>
                    <a:pt x="51" y="118"/>
                  </a:lnTo>
                  <a:lnTo>
                    <a:pt x="39" y="145"/>
                  </a:lnTo>
                  <a:lnTo>
                    <a:pt x="29" y="173"/>
                  </a:lnTo>
                  <a:lnTo>
                    <a:pt x="20" y="205"/>
                  </a:lnTo>
                  <a:lnTo>
                    <a:pt x="13" y="236"/>
                  </a:lnTo>
                  <a:lnTo>
                    <a:pt x="7" y="271"/>
                  </a:lnTo>
                  <a:lnTo>
                    <a:pt x="3" y="307"/>
                  </a:lnTo>
                  <a:lnTo>
                    <a:pt x="0" y="345"/>
                  </a:lnTo>
                  <a:lnTo>
                    <a:pt x="969" y="2477"/>
                  </a:lnTo>
                  <a:lnTo>
                    <a:pt x="986" y="2475"/>
                  </a:lnTo>
                  <a:lnTo>
                    <a:pt x="1004" y="2470"/>
                  </a:lnTo>
                  <a:lnTo>
                    <a:pt x="1020" y="2462"/>
                  </a:lnTo>
                  <a:lnTo>
                    <a:pt x="1036" y="2451"/>
                  </a:lnTo>
                  <a:lnTo>
                    <a:pt x="1052" y="2439"/>
                  </a:lnTo>
                  <a:lnTo>
                    <a:pt x="1067" y="2425"/>
                  </a:lnTo>
                  <a:lnTo>
                    <a:pt x="1081" y="2406"/>
                  </a:lnTo>
                  <a:lnTo>
                    <a:pt x="1094" y="2385"/>
                  </a:lnTo>
                  <a:close/>
                </a:path>
              </a:pathLst>
            </a:custGeom>
            <a:solidFill>
              <a:srgbClr val="F4DD5B"/>
            </a:solidFill>
            <a:ln w="9525">
              <a:noFill/>
              <a:round/>
              <a:headEnd/>
              <a:tailEnd/>
            </a:ln>
          </p:spPr>
          <p:txBody>
            <a:bodyPr vert="horz" wrap="square" lIns="91440" tIns="45720" rIns="91440" bIns="45720" numCol="1" anchor="t" anchorCtr="0" compatLnSpc="1">
              <a:prstTxWarp prst="textNoShape">
                <a:avLst/>
              </a:prstTxWarp>
            </a:bodyPr>
            <a:lstStyle/>
            <a:p>
              <a:endParaRPr lang="es-ES">
                <a:solidFill>
                  <a:prstClr val="white"/>
                </a:solidFill>
              </a:endParaRPr>
            </a:p>
          </p:txBody>
        </p:sp>
        <p:sp>
          <p:nvSpPr>
            <p:cNvPr id="1039" name="Freeform 15"/>
            <p:cNvSpPr>
              <a:spLocks/>
            </p:cNvSpPr>
            <p:nvPr/>
          </p:nvSpPr>
          <p:spPr bwMode="auto">
            <a:xfrm>
              <a:off x="2951145" y="1629384"/>
              <a:ext cx="1049338" cy="2599929"/>
            </a:xfrm>
            <a:custGeom>
              <a:avLst/>
              <a:gdLst/>
              <a:ahLst/>
              <a:cxnLst>
                <a:cxn ang="0">
                  <a:pos x="886" y="1652"/>
                </a:cxn>
                <a:cxn ang="0">
                  <a:pos x="154" y="43"/>
                </a:cxn>
                <a:cxn ang="0">
                  <a:pos x="0" y="0"/>
                </a:cxn>
                <a:cxn ang="0">
                  <a:pos x="886" y="1948"/>
                </a:cxn>
                <a:cxn ang="0">
                  <a:pos x="886" y="1652"/>
                </a:cxn>
              </a:cxnLst>
              <a:rect l="0" t="0" r="r" b="b"/>
              <a:pathLst>
                <a:path w="886" h="1948">
                  <a:moveTo>
                    <a:pt x="886" y="1652"/>
                  </a:moveTo>
                  <a:lnTo>
                    <a:pt x="154" y="43"/>
                  </a:lnTo>
                  <a:lnTo>
                    <a:pt x="0" y="0"/>
                  </a:lnTo>
                  <a:lnTo>
                    <a:pt x="886" y="1948"/>
                  </a:lnTo>
                  <a:lnTo>
                    <a:pt x="886" y="1652"/>
                  </a:lnTo>
                  <a:close/>
                </a:path>
              </a:pathLst>
            </a:custGeom>
            <a:solidFill>
              <a:srgbClr val="F4DD5B"/>
            </a:solidFill>
            <a:ln w="9525">
              <a:noFill/>
              <a:round/>
              <a:headEnd/>
              <a:tailEnd/>
            </a:ln>
          </p:spPr>
          <p:txBody>
            <a:bodyPr vert="horz" wrap="square" lIns="91440" tIns="45720" rIns="91440" bIns="45720" numCol="1" anchor="t" anchorCtr="0" compatLnSpc="1">
              <a:prstTxWarp prst="textNoShape">
                <a:avLst/>
              </a:prstTxWarp>
            </a:bodyPr>
            <a:lstStyle/>
            <a:p>
              <a:endParaRPr lang="es-ES">
                <a:solidFill>
                  <a:prstClr val="white"/>
                </a:solidFill>
              </a:endParaRPr>
            </a:p>
          </p:txBody>
        </p:sp>
        <p:sp>
          <p:nvSpPr>
            <p:cNvPr id="1041" name="Freeform 17"/>
            <p:cNvSpPr>
              <a:spLocks/>
            </p:cNvSpPr>
            <p:nvPr/>
          </p:nvSpPr>
          <p:spPr bwMode="auto">
            <a:xfrm>
              <a:off x="3000357" y="1810774"/>
              <a:ext cx="841375" cy="1738325"/>
            </a:xfrm>
            <a:custGeom>
              <a:avLst/>
              <a:gdLst/>
              <a:ahLst/>
              <a:cxnLst>
                <a:cxn ang="0">
                  <a:pos x="437" y="132"/>
                </a:cxn>
                <a:cxn ang="0">
                  <a:pos x="420" y="107"/>
                </a:cxn>
                <a:cxn ang="0">
                  <a:pos x="401" y="85"/>
                </a:cxn>
                <a:cxn ang="0">
                  <a:pos x="382" y="65"/>
                </a:cxn>
                <a:cxn ang="0">
                  <a:pos x="361" y="49"/>
                </a:cxn>
                <a:cxn ang="0">
                  <a:pos x="339" y="33"/>
                </a:cxn>
                <a:cxn ang="0">
                  <a:pos x="316" y="22"/>
                </a:cxn>
                <a:cxn ang="0">
                  <a:pos x="292" y="11"/>
                </a:cxn>
                <a:cxn ang="0">
                  <a:pos x="262" y="5"/>
                </a:cxn>
                <a:cxn ang="0">
                  <a:pos x="231" y="0"/>
                </a:cxn>
                <a:cxn ang="0">
                  <a:pos x="201" y="0"/>
                </a:cxn>
                <a:cxn ang="0">
                  <a:pos x="174" y="6"/>
                </a:cxn>
                <a:cxn ang="0">
                  <a:pos x="149" y="16"/>
                </a:cxn>
                <a:cxn ang="0">
                  <a:pos x="125" y="30"/>
                </a:cxn>
                <a:cxn ang="0">
                  <a:pos x="104" y="50"/>
                </a:cxn>
                <a:cxn ang="0">
                  <a:pos x="84" y="74"/>
                </a:cxn>
                <a:cxn ang="0">
                  <a:pos x="60" y="118"/>
                </a:cxn>
                <a:cxn ang="0">
                  <a:pos x="34" y="184"/>
                </a:cxn>
                <a:cxn ang="0">
                  <a:pos x="16" y="263"/>
                </a:cxn>
                <a:cxn ang="0">
                  <a:pos x="4" y="353"/>
                </a:cxn>
                <a:cxn ang="0">
                  <a:pos x="0" y="436"/>
                </a:cxn>
                <a:cxn ang="0">
                  <a:pos x="186" y="535"/>
                </a:cxn>
                <a:cxn ang="0">
                  <a:pos x="223" y="498"/>
                </a:cxn>
                <a:cxn ang="0">
                  <a:pos x="233" y="414"/>
                </a:cxn>
                <a:cxn ang="0">
                  <a:pos x="242" y="384"/>
                </a:cxn>
                <a:cxn ang="0">
                  <a:pos x="253" y="372"/>
                </a:cxn>
                <a:cxn ang="0">
                  <a:pos x="266" y="370"/>
                </a:cxn>
                <a:cxn ang="0">
                  <a:pos x="283" y="379"/>
                </a:cxn>
                <a:cxn ang="0">
                  <a:pos x="291" y="392"/>
                </a:cxn>
                <a:cxn ang="0">
                  <a:pos x="297" y="416"/>
                </a:cxn>
                <a:cxn ang="0">
                  <a:pos x="299" y="446"/>
                </a:cxn>
                <a:cxn ang="0">
                  <a:pos x="293" y="477"/>
                </a:cxn>
                <a:cxn ang="0">
                  <a:pos x="274" y="512"/>
                </a:cxn>
                <a:cxn ang="0">
                  <a:pos x="243" y="557"/>
                </a:cxn>
                <a:cxn ang="0">
                  <a:pos x="219" y="595"/>
                </a:cxn>
                <a:cxn ang="0">
                  <a:pos x="200" y="625"/>
                </a:cxn>
                <a:cxn ang="0">
                  <a:pos x="187" y="650"/>
                </a:cxn>
                <a:cxn ang="0">
                  <a:pos x="177" y="674"/>
                </a:cxn>
                <a:cxn ang="0">
                  <a:pos x="168" y="699"/>
                </a:cxn>
                <a:cxn ang="0">
                  <a:pos x="160" y="726"/>
                </a:cxn>
                <a:cxn ang="0">
                  <a:pos x="155" y="754"/>
                </a:cxn>
                <a:cxn ang="0">
                  <a:pos x="147" y="820"/>
                </a:cxn>
                <a:cxn ang="0">
                  <a:pos x="145" y="904"/>
                </a:cxn>
                <a:cxn ang="0">
                  <a:pos x="145" y="975"/>
                </a:cxn>
                <a:cxn ang="0">
                  <a:pos x="329" y="1025"/>
                </a:cxn>
                <a:cxn ang="0">
                  <a:pos x="362" y="983"/>
                </a:cxn>
                <a:cxn ang="0">
                  <a:pos x="364" y="929"/>
                </a:cxn>
                <a:cxn ang="0">
                  <a:pos x="371" y="891"/>
                </a:cxn>
                <a:cxn ang="0">
                  <a:pos x="375" y="880"/>
                </a:cxn>
                <a:cxn ang="0">
                  <a:pos x="383" y="863"/>
                </a:cxn>
                <a:cxn ang="0">
                  <a:pos x="397" y="839"/>
                </a:cxn>
                <a:cxn ang="0">
                  <a:pos x="418" y="808"/>
                </a:cxn>
                <a:cxn ang="0">
                  <a:pos x="449" y="764"/>
                </a:cxn>
                <a:cxn ang="0">
                  <a:pos x="474" y="723"/>
                </a:cxn>
                <a:cxn ang="0">
                  <a:pos x="493" y="683"/>
                </a:cxn>
                <a:cxn ang="0">
                  <a:pos x="507" y="646"/>
                </a:cxn>
                <a:cxn ang="0">
                  <a:pos x="525" y="568"/>
                </a:cxn>
                <a:cxn ang="0">
                  <a:pos x="530" y="487"/>
                </a:cxn>
                <a:cxn ang="0">
                  <a:pos x="525" y="391"/>
                </a:cxn>
                <a:cxn ang="0">
                  <a:pos x="509" y="301"/>
                </a:cxn>
                <a:cxn ang="0">
                  <a:pos x="482" y="219"/>
                </a:cxn>
                <a:cxn ang="0">
                  <a:pos x="445" y="145"/>
                </a:cxn>
              </a:cxnLst>
              <a:rect l="0" t="0" r="r" b="b"/>
              <a:pathLst>
                <a:path w="530" h="1035">
                  <a:moveTo>
                    <a:pt x="445" y="145"/>
                  </a:moveTo>
                  <a:lnTo>
                    <a:pt x="437" y="132"/>
                  </a:lnTo>
                  <a:lnTo>
                    <a:pt x="428" y="120"/>
                  </a:lnTo>
                  <a:lnTo>
                    <a:pt x="420" y="107"/>
                  </a:lnTo>
                  <a:lnTo>
                    <a:pt x="410" y="96"/>
                  </a:lnTo>
                  <a:lnTo>
                    <a:pt x="401" y="85"/>
                  </a:lnTo>
                  <a:lnTo>
                    <a:pt x="392" y="74"/>
                  </a:lnTo>
                  <a:lnTo>
                    <a:pt x="382" y="65"/>
                  </a:lnTo>
                  <a:lnTo>
                    <a:pt x="371" y="57"/>
                  </a:lnTo>
                  <a:lnTo>
                    <a:pt x="361" y="49"/>
                  </a:lnTo>
                  <a:lnTo>
                    <a:pt x="350" y="41"/>
                  </a:lnTo>
                  <a:lnTo>
                    <a:pt x="339" y="33"/>
                  </a:lnTo>
                  <a:lnTo>
                    <a:pt x="328" y="27"/>
                  </a:lnTo>
                  <a:lnTo>
                    <a:pt x="316" y="22"/>
                  </a:lnTo>
                  <a:lnTo>
                    <a:pt x="304" y="16"/>
                  </a:lnTo>
                  <a:lnTo>
                    <a:pt x="292" y="11"/>
                  </a:lnTo>
                  <a:lnTo>
                    <a:pt x="279" y="8"/>
                  </a:lnTo>
                  <a:lnTo>
                    <a:pt x="262" y="5"/>
                  </a:lnTo>
                  <a:lnTo>
                    <a:pt x="246" y="2"/>
                  </a:lnTo>
                  <a:lnTo>
                    <a:pt x="231" y="0"/>
                  </a:lnTo>
                  <a:lnTo>
                    <a:pt x="216" y="0"/>
                  </a:lnTo>
                  <a:lnTo>
                    <a:pt x="201" y="0"/>
                  </a:lnTo>
                  <a:lnTo>
                    <a:pt x="187" y="3"/>
                  </a:lnTo>
                  <a:lnTo>
                    <a:pt x="174" y="6"/>
                  </a:lnTo>
                  <a:lnTo>
                    <a:pt x="161" y="9"/>
                  </a:lnTo>
                  <a:lnTo>
                    <a:pt x="149" y="16"/>
                  </a:lnTo>
                  <a:lnTo>
                    <a:pt x="137" y="22"/>
                  </a:lnTo>
                  <a:lnTo>
                    <a:pt x="125" y="30"/>
                  </a:lnTo>
                  <a:lnTo>
                    <a:pt x="114" y="39"/>
                  </a:lnTo>
                  <a:lnTo>
                    <a:pt x="104" y="50"/>
                  </a:lnTo>
                  <a:lnTo>
                    <a:pt x="93" y="61"/>
                  </a:lnTo>
                  <a:lnTo>
                    <a:pt x="84" y="74"/>
                  </a:lnTo>
                  <a:lnTo>
                    <a:pt x="75" y="88"/>
                  </a:lnTo>
                  <a:lnTo>
                    <a:pt x="60" y="118"/>
                  </a:lnTo>
                  <a:lnTo>
                    <a:pt x="46" y="150"/>
                  </a:lnTo>
                  <a:lnTo>
                    <a:pt x="34" y="184"/>
                  </a:lnTo>
                  <a:lnTo>
                    <a:pt x="24" y="222"/>
                  </a:lnTo>
                  <a:lnTo>
                    <a:pt x="16" y="263"/>
                  </a:lnTo>
                  <a:lnTo>
                    <a:pt x="9" y="307"/>
                  </a:lnTo>
                  <a:lnTo>
                    <a:pt x="4" y="353"/>
                  </a:lnTo>
                  <a:lnTo>
                    <a:pt x="1" y="402"/>
                  </a:lnTo>
                  <a:lnTo>
                    <a:pt x="0" y="436"/>
                  </a:lnTo>
                  <a:lnTo>
                    <a:pt x="20" y="447"/>
                  </a:lnTo>
                  <a:lnTo>
                    <a:pt x="186" y="535"/>
                  </a:lnTo>
                  <a:lnTo>
                    <a:pt x="220" y="553"/>
                  </a:lnTo>
                  <a:lnTo>
                    <a:pt x="223" y="498"/>
                  </a:lnTo>
                  <a:lnTo>
                    <a:pt x="227" y="447"/>
                  </a:lnTo>
                  <a:lnTo>
                    <a:pt x="233" y="414"/>
                  </a:lnTo>
                  <a:lnTo>
                    <a:pt x="238" y="394"/>
                  </a:lnTo>
                  <a:lnTo>
                    <a:pt x="242" y="384"/>
                  </a:lnTo>
                  <a:lnTo>
                    <a:pt x="247" y="376"/>
                  </a:lnTo>
                  <a:lnTo>
                    <a:pt x="253" y="372"/>
                  </a:lnTo>
                  <a:lnTo>
                    <a:pt x="259" y="370"/>
                  </a:lnTo>
                  <a:lnTo>
                    <a:pt x="266" y="370"/>
                  </a:lnTo>
                  <a:lnTo>
                    <a:pt x="276" y="375"/>
                  </a:lnTo>
                  <a:lnTo>
                    <a:pt x="283" y="379"/>
                  </a:lnTo>
                  <a:lnTo>
                    <a:pt x="288" y="386"/>
                  </a:lnTo>
                  <a:lnTo>
                    <a:pt x="291" y="392"/>
                  </a:lnTo>
                  <a:lnTo>
                    <a:pt x="295" y="403"/>
                  </a:lnTo>
                  <a:lnTo>
                    <a:pt x="297" y="416"/>
                  </a:lnTo>
                  <a:lnTo>
                    <a:pt x="299" y="430"/>
                  </a:lnTo>
                  <a:lnTo>
                    <a:pt x="299" y="446"/>
                  </a:lnTo>
                  <a:lnTo>
                    <a:pt x="297" y="461"/>
                  </a:lnTo>
                  <a:lnTo>
                    <a:pt x="293" y="477"/>
                  </a:lnTo>
                  <a:lnTo>
                    <a:pt x="285" y="494"/>
                  </a:lnTo>
                  <a:lnTo>
                    <a:pt x="274" y="512"/>
                  </a:lnTo>
                  <a:lnTo>
                    <a:pt x="258" y="535"/>
                  </a:lnTo>
                  <a:lnTo>
                    <a:pt x="243" y="557"/>
                  </a:lnTo>
                  <a:lnTo>
                    <a:pt x="230" y="576"/>
                  </a:lnTo>
                  <a:lnTo>
                    <a:pt x="219" y="595"/>
                  </a:lnTo>
                  <a:lnTo>
                    <a:pt x="208" y="611"/>
                  </a:lnTo>
                  <a:lnTo>
                    <a:pt x="200" y="625"/>
                  </a:lnTo>
                  <a:lnTo>
                    <a:pt x="193" y="639"/>
                  </a:lnTo>
                  <a:lnTo>
                    <a:pt x="187" y="650"/>
                  </a:lnTo>
                  <a:lnTo>
                    <a:pt x="182" y="661"/>
                  </a:lnTo>
                  <a:lnTo>
                    <a:pt x="177" y="674"/>
                  </a:lnTo>
                  <a:lnTo>
                    <a:pt x="172" y="687"/>
                  </a:lnTo>
                  <a:lnTo>
                    <a:pt x="168" y="699"/>
                  </a:lnTo>
                  <a:lnTo>
                    <a:pt x="164" y="713"/>
                  </a:lnTo>
                  <a:lnTo>
                    <a:pt x="160" y="726"/>
                  </a:lnTo>
                  <a:lnTo>
                    <a:pt x="157" y="740"/>
                  </a:lnTo>
                  <a:lnTo>
                    <a:pt x="155" y="754"/>
                  </a:lnTo>
                  <a:lnTo>
                    <a:pt x="150" y="786"/>
                  </a:lnTo>
                  <a:lnTo>
                    <a:pt x="147" y="820"/>
                  </a:lnTo>
                  <a:lnTo>
                    <a:pt x="146" y="860"/>
                  </a:lnTo>
                  <a:lnTo>
                    <a:pt x="145" y="904"/>
                  </a:lnTo>
                  <a:lnTo>
                    <a:pt x="145" y="938"/>
                  </a:lnTo>
                  <a:lnTo>
                    <a:pt x="145" y="975"/>
                  </a:lnTo>
                  <a:lnTo>
                    <a:pt x="166" y="981"/>
                  </a:lnTo>
                  <a:lnTo>
                    <a:pt x="329" y="1025"/>
                  </a:lnTo>
                  <a:lnTo>
                    <a:pt x="362" y="1035"/>
                  </a:lnTo>
                  <a:lnTo>
                    <a:pt x="362" y="983"/>
                  </a:lnTo>
                  <a:lnTo>
                    <a:pt x="363" y="954"/>
                  </a:lnTo>
                  <a:lnTo>
                    <a:pt x="364" y="929"/>
                  </a:lnTo>
                  <a:lnTo>
                    <a:pt x="367" y="909"/>
                  </a:lnTo>
                  <a:lnTo>
                    <a:pt x="371" y="891"/>
                  </a:lnTo>
                  <a:lnTo>
                    <a:pt x="373" y="887"/>
                  </a:lnTo>
                  <a:lnTo>
                    <a:pt x="375" y="880"/>
                  </a:lnTo>
                  <a:lnTo>
                    <a:pt x="378" y="872"/>
                  </a:lnTo>
                  <a:lnTo>
                    <a:pt x="383" y="863"/>
                  </a:lnTo>
                  <a:lnTo>
                    <a:pt x="389" y="852"/>
                  </a:lnTo>
                  <a:lnTo>
                    <a:pt x="397" y="839"/>
                  </a:lnTo>
                  <a:lnTo>
                    <a:pt x="407" y="824"/>
                  </a:lnTo>
                  <a:lnTo>
                    <a:pt x="418" y="808"/>
                  </a:lnTo>
                  <a:lnTo>
                    <a:pt x="434" y="786"/>
                  </a:lnTo>
                  <a:lnTo>
                    <a:pt x="449" y="764"/>
                  </a:lnTo>
                  <a:lnTo>
                    <a:pt x="462" y="743"/>
                  </a:lnTo>
                  <a:lnTo>
                    <a:pt x="474" y="723"/>
                  </a:lnTo>
                  <a:lnTo>
                    <a:pt x="484" y="702"/>
                  </a:lnTo>
                  <a:lnTo>
                    <a:pt x="493" y="683"/>
                  </a:lnTo>
                  <a:lnTo>
                    <a:pt x="501" y="664"/>
                  </a:lnTo>
                  <a:lnTo>
                    <a:pt x="507" y="646"/>
                  </a:lnTo>
                  <a:lnTo>
                    <a:pt x="517" y="608"/>
                  </a:lnTo>
                  <a:lnTo>
                    <a:pt x="525" y="568"/>
                  </a:lnTo>
                  <a:lnTo>
                    <a:pt x="529" y="529"/>
                  </a:lnTo>
                  <a:lnTo>
                    <a:pt x="530" y="487"/>
                  </a:lnTo>
                  <a:lnTo>
                    <a:pt x="529" y="438"/>
                  </a:lnTo>
                  <a:lnTo>
                    <a:pt x="525" y="391"/>
                  </a:lnTo>
                  <a:lnTo>
                    <a:pt x="518" y="345"/>
                  </a:lnTo>
                  <a:lnTo>
                    <a:pt x="509" y="301"/>
                  </a:lnTo>
                  <a:lnTo>
                    <a:pt x="497" y="260"/>
                  </a:lnTo>
                  <a:lnTo>
                    <a:pt x="482" y="219"/>
                  </a:lnTo>
                  <a:lnTo>
                    <a:pt x="465" y="181"/>
                  </a:lnTo>
                  <a:lnTo>
                    <a:pt x="445" y="14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solidFill>
                  <a:prstClr val="white"/>
                </a:solidFill>
              </a:endParaRPr>
            </a:p>
          </p:txBody>
        </p:sp>
        <p:sp>
          <p:nvSpPr>
            <p:cNvPr id="1042" name="Freeform 18"/>
            <p:cNvSpPr>
              <a:spLocks/>
            </p:cNvSpPr>
            <p:nvPr/>
          </p:nvSpPr>
          <p:spPr bwMode="auto">
            <a:xfrm>
              <a:off x="3286107" y="3397940"/>
              <a:ext cx="363538" cy="787705"/>
            </a:xfrm>
            <a:custGeom>
              <a:avLst/>
              <a:gdLst/>
              <a:ahLst/>
              <a:cxnLst>
                <a:cxn ang="0">
                  <a:pos x="32" y="10"/>
                </a:cxn>
                <a:cxn ang="0">
                  <a:pos x="0" y="0"/>
                </a:cxn>
                <a:cxn ang="0">
                  <a:pos x="0" y="52"/>
                </a:cxn>
                <a:cxn ang="0">
                  <a:pos x="0" y="370"/>
                </a:cxn>
                <a:cxn ang="0">
                  <a:pos x="0" y="406"/>
                </a:cxn>
                <a:cxn ang="0">
                  <a:pos x="22" y="413"/>
                </a:cxn>
                <a:cxn ang="0">
                  <a:pos x="196" y="461"/>
                </a:cxn>
                <a:cxn ang="0">
                  <a:pos x="229" y="469"/>
                </a:cxn>
                <a:cxn ang="0">
                  <a:pos x="229" y="417"/>
                </a:cxn>
                <a:cxn ang="0">
                  <a:pos x="229" y="99"/>
                </a:cxn>
                <a:cxn ang="0">
                  <a:pos x="229" y="65"/>
                </a:cxn>
                <a:cxn ang="0">
                  <a:pos x="206" y="58"/>
                </a:cxn>
                <a:cxn ang="0">
                  <a:pos x="32" y="10"/>
                </a:cxn>
              </a:cxnLst>
              <a:rect l="0" t="0" r="r" b="b"/>
              <a:pathLst>
                <a:path w="229" h="469">
                  <a:moveTo>
                    <a:pt x="32" y="10"/>
                  </a:moveTo>
                  <a:lnTo>
                    <a:pt x="0" y="0"/>
                  </a:lnTo>
                  <a:lnTo>
                    <a:pt x="0" y="52"/>
                  </a:lnTo>
                  <a:lnTo>
                    <a:pt x="0" y="370"/>
                  </a:lnTo>
                  <a:lnTo>
                    <a:pt x="0" y="406"/>
                  </a:lnTo>
                  <a:lnTo>
                    <a:pt x="22" y="413"/>
                  </a:lnTo>
                  <a:lnTo>
                    <a:pt x="196" y="461"/>
                  </a:lnTo>
                  <a:lnTo>
                    <a:pt x="229" y="469"/>
                  </a:lnTo>
                  <a:lnTo>
                    <a:pt x="229" y="417"/>
                  </a:lnTo>
                  <a:lnTo>
                    <a:pt x="229" y="99"/>
                  </a:lnTo>
                  <a:lnTo>
                    <a:pt x="229" y="65"/>
                  </a:lnTo>
                  <a:lnTo>
                    <a:pt x="206" y="58"/>
                  </a:lnTo>
                  <a:lnTo>
                    <a:pt x="32" y="1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s-ES">
                <a:solidFill>
                  <a:prstClr val="white"/>
                </a:solidFill>
              </a:endParaRPr>
            </a:p>
          </p:txBody>
        </p:sp>
        <p:sp>
          <p:nvSpPr>
            <p:cNvPr id="1043" name="Freeform 19"/>
            <p:cNvSpPr>
              <a:spLocks/>
            </p:cNvSpPr>
            <p:nvPr/>
          </p:nvSpPr>
          <p:spPr bwMode="auto">
            <a:xfrm>
              <a:off x="3071795" y="1810774"/>
              <a:ext cx="750888" cy="1577089"/>
            </a:xfrm>
            <a:custGeom>
              <a:avLst/>
              <a:gdLst/>
              <a:ahLst/>
              <a:cxnLst>
                <a:cxn ang="0">
                  <a:pos x="142" y="894"/>
                </a:cxn>
                <a:cxn ang="0">
                  <a:pos x="143" y="819"/>
                </a:cxn>
                <a:cxn ang="0">
                  <a:pos x="147" y="751"/>
                </a:cxn>
                <a:cxn ang="0">
                  <a:pos x="157" y="698"/>
                </a:cxn>
                <a:cxn ang="0">
                  <a:pos x="171" y="654"/>
                </a:cxn>
                <a:cxn ang="0">
                  <a:pos x="185" y="622"/>
                </a:cxn>
                <a:cxn ang="0">
                  <a:pos x="200" y="595"/>
                </a:cxn>
                <a:cxn ang="0">
                  <a:pos x="221" y="562"/>
                </a:cxn>
                <a:cxn ang="0">
                  <a:pos x="248" y="521"/>
                </a:cxn>
                <a:cxn ang="0">
                  <a:pos x="272" y="487"/>
                </a:cxn>
                <a:cxn ang="0">
                  <a:pos x="285" y="463"/>
                </a:cxn>
                <a:cxn ang="0">
                  <a:pos x="293" y="439"/>
                </a:cxn>
                <a:cxn ang="0">
                  <a:pos x="297" y="414"/>
                </a:cxn>
                <a:cxn ang="0">
                  <a:pos x="297" y="380"/>
                </a:cxn>
                <a:cxn ang="0">
                  <a:pos x="290" y="339"/>
                </a:cxn>
                <a:cxn ang="0">
                  <a:pos x="280" y="315"/>
                </a:cxn>
                <a:cxn ang="0">
                  <a:pos x="272" y="302"/>
                </a:cxn>
                <a:cxn ang="0">
                  <a:pos x="261" y="293"/>
                </a:cxn>
                <a:cxn ang="0">
                  <a:pos x="249" y="285"/>
                </a:cxn>
                <a:cxn ang="0">
                  <a:pos x="235" y="282"/>
                </a:cxn>
                <a:cxn ang="0">
                  <a:pos x="221" y="284"/>
                </a:cxn>
                <a:cxn ang="0">
                  <a:pos x="208" y="290"/>
                </a:cxn>
                <a:cxn ang="0">
                  <a:pos x="197" y="304"/>
                </a:cxn>
                <a:cxn ang="0">
                  <a:pos x="183" y="334"/>
                </a:cxn>
                <a:cxn ang="0">
                  <a:pos x="170" y="403"/>
                </a:cxn>
                <a:cxn ang="0">
                  <a:pos x="0" y="361"/>
                </a:cxn>
                <a:cxn ang="0">
                  <a:pos x="8" y="273"/>
                </a:cxn>
                <a:cxn ang="0">
                  <a:pos x="21" y="195"/>
                </a:cxn>
                <a:cxn ang="0">
                  <a:pos x="41" y="129"/>
                </a:cxn>
                <a:cxn ang="0">
                  <a:pos x="67" y="74"/>
                </a:cxn>
                <a:cxn ang="0">
                  <a:pos x="83" y="52"/>
                </a:cxn>
                <a:cxn ang="0">
                  <a:pos x="100" y="33"/>
                </a:cxn>
                <a:cxn ang="0">
                  <a:pos x="120" y="19"/>
                </a:cxn>
                <a:cxn ang="0">
                  <a:pos x="141" y="8"/>
                </a:cxn>
                <a:cxn ang="0">
                  <a:pos x="164" y="2"/>
                </a:cxn>
                <a:cxn ang="0">
                  <a:pos x="189" y="0"/>
                </a:cxn>
                <a:cxn ang="0">
                  <a:pos x="216" y="2"/>
                </a:cxn>
                <a:cxn ang="0">
                  <a:pos x="245" y="8"/>
                </a:cxn>
                <a:cxn ang="0">
                  <a:pos x="289" y="25"/>
                </a:cxn>
                <a:cxn ang="0">
                  <a:pos x="329" y="52"/>
                </a:cxn>
                <a:cxn ang="0">
                  <a:pos x="365" y="87"/>
                </a:cxn>
                <a:cxn ang="0">
                  <a:pos x="396" y="131"/>
                </a:cxn>
                <a:cxn ang="0">
                  <a:pos x="430" y="199"/>
                </a:cxn>
                <a:cxn ang="0">
                  <a:pos x="454" y="274"/>
                </a:cxn>
                <a:cxn ang="0">
                  <a:pos x="468" y="354"/>
                </a:cxn>
                <a:cxn ang="0">
                  <a:pos x="473" y="443"/>
                </a:cxn>
                <a:cxn ang="0">
                  <a:pos x="468" y="515"/>
                </a:cxn>
                <a:cxn ang="0">
                  <a:pos x="453" y="583"/>
                </a:cxn>
                <a:cxn ang="0">
                  <a:pos x="441" y="616"/>
                </a:cxn>
                <a:cxn ang="0">
                  <a:pos x="423" y="652"/>
                </a:cxn>
                <a:cxn ang="0">
                  <a:pos x="400" y="690"/>
                </a:cxn>
                <a:cxn ang="0">
                  <a:pos x="371" y="731"/>
                </a:cxn>
                <a:cxn ang="0">
                  <a:pos x="351" y="759"/>
                </a:cxn>
                <a:cxn ang="0">
                  <a:pos x="336" y="784"/>
                </a:cxn>
                <a:cxn ang="0">
                  <a:pos x="324" y="808"/>
                </a:cxn>
                <a:cxn ang="0">
                  <a:pos x="316" y="830"/>
                </a:cxn>
                <a:cxn ang="0">
                  <a:pos x="308" y="877"/>
                </a:cxn>
                <a:cxn ang="0">
                  <a:pos x="305" y="939"/>
                </a:cxn>
              </a:cxnLst>
              <a:rect l="0" t="0" r="r" b="b"/>
              <a:pathLst>
                <a:path w="473" h="939">
                  <a:moveTo>
                    <a:pt x="305" y="939"/>
                  </a:moveTo>
                  <a:lnTo>
                    <a:pt x="142" y="894"/>
                  </a:lnTo>
                  <a:lnTo>
                    <a:pt x="142" y="860"/>
                  </a:lnTo>
                  <a:lnTo>
                    <a:pt x="143" y="819"/>
                  </a:lnTo>
                  <a:lnTo>
                    <a:pt x="144" y="783"/>
                  </a:lnTo>
                  <a:lnTo>
                    <a:pt x="147" y="751"/>
                  </a:lnTo>
                  <a:lnTo>
                    <a:pt x="152" y="723"/>
                  </a:lnTo>
                  <a:lnTo>
                    <a:pt x="157" y="698"/>
                  </a:lnTo>
                  <a:lnTo>
                    <a:pt x="163" y="674"/>
                  </a:lnTo>
                  <a:lnTo>
                    <a:pt x="171" y="654"/>
                  </a:lnTo>
                  <a:lnTo>
                    <a:pt x="180" y="633"/>
                  </a:lnTo>
                  <a:lnTo>
                    <a:pt x="185" y="622"/>
                  </a:lnTo>
                  <a:lnTo>
                    <a:pt x="192" y="609"/>
                  </a:lnTo>
                  <a:lnTo>
                    <a:pt x="200" y="595"/>
                  </a:lnTo>
                  <a:lnTo>
                    <a:pt x="210" y="580"/>
                  </a:lnTo>
                  <a:lnTo>
                    <a:pt x="221" y="562"/>
                  </a:lnTo>
                  <a:lnTo>
                    <a:pt x="234" y="543"/>
                  </a:lnTo>
                  <a:lnTo>
                    <a:pt x="248" y="521"/>
                  </a:lnTo>
                  <a:lnTo>
                    <a:pt x="264" y="499"/>
                  </a:lnTo>
                  <a:lnTo>
                    <a:pt x="272" y="487"/>
                  </a:lnTo>
                  <a:lnTo>
                    <a:pt x="279" y="476"/>
                  </a:lnTo>
                  <a:lnTo>
                    <a:pt x="285" y="463"/>
                  </a:lnTo>
                  <a:lnTo>
                    <a:pt x="290" y="450"/>
                  </a:lnTo>
                  <a:lnTo>
                    <a:pt x="293" y="439"/>
                  </a:lnTo>
                  <a:lnTo>
                    <a:pt x="296" y="427"/>
                  </a:lnTo>
                  <a:lnTo>
                    <a:pt x="297" y="414"/>
                  </a:lnTo>
                  <a:lnTo>
                    <a:pt x="298" y="402"/>
                  </a:lnTo>
                  <a:lnTo>
                    <a:pt x="297" y="380"/>
                  </a:lnTo>
                  <a:lnTo>
                    <a:pt x="295" y="358"/>
                  </a:lnTo>
                  <a:lnTo>
                    <a:pt x="290" y="339"/>
                  </a:lnTo>
                  <a:lnTo>
                    <a:pt x="284" y="323"/>
                  </a:lnTo>
                  <a:lnTo>
                    <a:pt x="280" y="315"/>
                  </a:lnTo>
                  <a:lnTo>
                    <a:pt x="276" y="309"/>
                  </a:lnTo>
                  <a:lnTo>
                    <a:pt x="272" y="302"/>
                  </a:lnTo>
                  <a:lnTo>
                    <a:pt x="267" y="298"/>
                  </a:lnTo>
                  <a:lnTo>
                    <a:pt x="261" y="293"/>
                  </a:lnTo>
                  <a:lnTo>
                    <a:pt x="255" y="288"/>
                  </a:lnTo>
                  <a:lnTo>
                    <a:pt x="249" y="285"/>
                  </a:lnTo>
                  <a:lnTo>
                    <a:pt x="242" y="284"/>
                  </a:lnTo>
                  <a:lnTo>
                    <a:pt x="235" y="282"/>
                  </a:lnTo>
                  <a:lnTo>
                    <a:pt x="228" y="282"/>
                  </a:lnTo>
                  <a:lnTo>
                    <a:pt x="221" y="284"/>
                  </a:lnTo>
                  <a:lnTo>
                    <a:pt x="214" y="287"/>
                  </a:lnTo>
                  <a:lnTo>
                    <a:pt x="208" y="290"/>
                  </a:lnTo>
                  <a:lnTo>
                    <a:pt x="202" y="296"/>
                  </a:lnTo>
                  <a:lnTo>
                    <a:pt x="197" y="304"/>
                  </a:lnTo>
                  <a:lnTo>
                    <a:pt x="192" y="312"/>
                  </a:lnTo>
                  <a:lnTo>
                    <a:pt x="183" y="334"/>
                  </a:lnTo>
                  <a:lnTo>
                    <a:pt x="175" y="364"/>
                  </a:lnTo>
                  <a:lnTo>
                    <a:pt x="170" y="403"/>
                  </a:lnTo>
                  <a:lnTo>
                    <a:pt x="166" y="450"/>
                  </a:lnTo>
                  <a:lnTo>
                    <a:pt x="0" y="361"/>
                  </a:lnTo>
                  <a:lnTo>
                    <a:pt x="3" y="315"/>
                  </a:lnTo>
                  <a:lnTo>
                    <a:pt x="8" y="273"/>
                  </a:lnTo>
                  <a:lnTo>
                    <a:pt x="14" y="233"/>
                  </a:lnTo>
                  <a:lnTo>
                    <a:pt x="21" y="195"/>
                  </a:lnTo>
                  <a:lnTo>
                    <a:pt x="30" y="161"/>
                  </a:lnTo>
                  <a:lnTo>
                    <a:pt x="41" y="129"/>
                  </a:lnTo>
                  <a:lnTo>
                    <a:pt x="53" y="101"/>
                  </a:lnTo>
                  <a:lnTo>
                    <a:pt x="67" y="74"/>
                  </a:lnTo>
                  <a:lnTo>
                    <a:pt x="75" y="62"/>
                  </a:lnTo>
                  <a:lnTo>
                    <a:pt x="83" y="52"/>
                  </a:lnTo>
                  <a:lnTo>
                    <a:pt x="92" y="41"/>
                  </a:lnTo>
                  <a:lnTo>
                    <a:pt x="100" y="33"/>
                  </a:lnTo>
                  <a:lnTo>
                    <a:pt x="110" y="25"/>
                  </a:lnTo>
                  <a:lnTo>
                    <a:pt x="120" y="19"/>
                  </a:lnTo>
                  <a:lnTo>
                    <a:pt x="130" y="13"/>
                  </a:lnTo>
                  <a:lnTo>
                    <a:pt x="141" y="8"/>
                  </a:lnTo>
                  <a:lnTo>
                    <a:pt x="152" y="5"/>
                  </a:lnTo>
                  <a:lnTo>
                    <a:pt x="164" y="2"/>
                  </a:lnTo>
                  <a:lnTo>
                    <a:pt x="176" y="0"/>
                  </a:lnTo>
                  <a:lnTo>
                    <a:pt x="189" y="0"/>
                  </a:lnTo>
                  <a:lnTo>
                    <a:pt x="202" y="0"/>
                  </a:lnTo>
                  <a:lnTo>
                    <a:pt x="216" y="2"/>
                  </a:lnTo>
                  <a:lnTo>
                    <a:pt x="230" y="5"/>
                  </a:lnTo>
                  <a:lnTo>
                    <a:pt x="245" y="8"/>
                  </a:lnTo>
                  <a:lnTo>
                    <a:pt x="268" y="16"/>
                  </a:lnTo>
                  <a:lnTo>
                    <a:pt x="289" y="25"/>
                  </a:lnTo>
                  <a:lnTo>
                    <a:pt x="310" y="38"/>
                  </a:lnTo>
                  <a:lnTo>
                    <a:pt x="329" y="52"/>
                  </a:lnTo>
                  <a:lnTo>
                    <a:pt x="347" y="68"/>
                  </a:lnTo>
                  <a:lnTo>
                    <a:pt x="365" y="87"/>
                  </a:lnTo>
                  <a:lnTo>
                    <a:pt x="381" y="107"/>
                  </a:lnTo>
                  <a:lnTo>
                    <a:pt x="396" y="131"/>
                  </a:lnTo>
                  <a:lnTo>
                    <a:pt x="414" y="164"/>
                  </a:lnTo>
                  <a:lnTo>
                    <a:pt x="430" y="199"/>
                  </a:lnTo>
                  <a:lnTo>
                    <a:pt x="443" y="236"/>
                  </a:lnTo>
                  <a:lnTo>
                    <a:pt x="454" y="274"/>
                  </a:lnTo>
                  <a:lnTo>
                    <a:pt x="462" y="313"/>
                  </a:lnTo>
                  <a:lnTo>
                    <a:pt x="468" y="354"/>
                  </a:lnTo>
                  <a:lnTo>
                    <a:pt x="472" y="398"/>
                  </a:lnTo>
                  <a:lnTo>
                    <a:pt x="473" y="443"/>
                  </a:lnTo>
                  <a:lnTo>
                    <a:pt x="472" y="480"/>
                  </a:lnTo>
                  <a:lnTo>
                    <a:pt x="468" y="515"/>
                  </a:lnTo>
                  <a:lnTo>
                    <a:pt x="462" y="550"/>
                  </a:lnTo>
                  <a:lnTo>
                    <a:pt x="453" y="583"/>
                  </a:lnTo>
                  <a:lnTo>
                    <a:pt x="447" y="598"/>
                  </a:lnTo>
                  <a:lnTo>
                    <a:pt x="441" y="616"/>
                  </a:lnTo>
                  <a:lnTo>
                    <a:pt x="432" y="633"/>
                  </a:lnTo>
                  <a:lnTo>
                    <a:pt x="423" y="652"/>
                  </a:lnTo>
                  <a:lnTo>
                    <a:pt x="412" y="671"/>
                  </a:lnTo>
                  <a:lnTo>
                    <a:pt x="400" y="690"/>
                  </a:lnTo>
                  <a:lnTo>
                    <a:pt x="386" y="710"/>
                  </a:lnTo>
                  <a:lnTo>
                    <a:pt x="371" y="731"/>
                  </a:lnTo>
                  <a:lnTo>
                    <a:pt x="361" y="745"/>
                  </a:lnTo>
                  <a:lnTo>
                    <a:pt x="351" y="759"/>
                  </a:lnTo>
                  <a:lnTo>
                    <a:pt x="343" y="772"/>
                  </a:lnTo>
                  <a:lnTo>
                    <a:pt x="336" y="784"/>
                  </a:lnTo>
                  <a:lnTo>
                    <a:pt x="329" y="797"/>
                  </a:lnTo>
                  <a:lnTo>
                    <a:pt x="324" y="808"/>
                  </a:lnTo>
                  <a:lnTo>
                    <a:pt x="319" y="819"/>
                  </a:lnTo>
                  <a:lnTo>
                    <a:pt x="316" y="830"/>
                  </a:lnTo>
                  <a:lnTo>
                    <a:pt x="311" y="852"/>
                  </a:lnTo>
                  <a:lnTo>
                    <a:pt x="308" y="877"/>
                  </a:lnTo>
                  <a:lnTo>
                    <a:pt x="306" y="905"/>
                  </a:lnTo>
                  <a:lnTo>
                    <a:pt x="305" y="93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solidFill>
                  <a:prstClr val="white"/>
                </a:solidFill>
              </a:endParaRPr>
            </a:p>
          </p:txBody>
        </p:sp>
        <p:sp>
          <p:nvSpPr>
            <p:cNvPr id="1044" name="Freeform 20"/>
            <p:cNvSpPr>
              <a:spLocks/>
            </p:cNvSpPr>
            <p:nvPr/>
          </p:nvSpPr>
          <p:spPr bwMode="auto">
            <a:xfrm>
              <a:off x="3279757" y="4197401"/>
              <a:ext cx="276225" cy="613032"/>
            </a:xfrm>
            <a:custGeom>
              <a:avLst/>
              <a:gdLst/>
              <a:ahLst/>
              <a:cxnLst>
                <a:cxn ang="0">
                  <a:pos x="0" y="318"/>
                </a:cxn>
                <a:cxn ang="0">
                  <a:pos x="0" y="0"/>
                </a:cxn>
                <a:cxn ang="0">
                  <a:pos x="174" y="47"/>
                </a:cxn>
                <a:cxn ang="0">
                  <a:pos x="174" y="365"/>
                </a:cxn>
                <a:cxn ang="0">
                  <a:pos x="0" y="318"/>
                </a:cxn>
              </a:cxnLst>
              <a:rect l="0" t="0" r="r" b="b"/>
              <a:pathLst>
                <a:path w="174" h="365">
                  <a:moveTo>
                    <a:pt x="0" y="318"/>
                  </a:moveTo>
                  <a:lnTo>
                    <a:pt x="0" y="0"/>
                  </a:lnTo>
                  <a:lnTo>
                    <a:pt x="174" y="47"/>
                  </a:lnTo>
                  <a:lnTo>
                    <a:pt x="174" y="365"/>
                  </a:lnTo>
                  <a:lnTo>
                    <a:pt x="0" y="3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solidFill>
                  <a:prstClr val="white"/>
                </a:solidFill>
              </a:endParaRPr>
            </a:p>
          </p:txBody>
        </p:sp>
        <p:sp>
          <p:nvSpPr>
            <p:cNvPr id="1045" name="Freeform 21"/>
            <p:cNvSpPr>
              <a:spLocks/>
            </p:cNvSpPr>
            <p:nvPr/>
          </p:nvSpPr>
          <p:spPr bwMode="auto">
            <a:xfrm>
              <a:off x="3279757" y="4197401"/>
              <a:ext cx="276225" cy="613032"/>
            </a:xfrm>
            <a:custGeom>
              <a:avLst/>
              <a:gdLst/>
              <a:ahLst/>
              <a:cxnLst>
                <a:cxn ang="0">
                  <a:pos x="0" y="318"/>
                </a:cxn>
                <a:cxn ang="0">
                  <a:pos x="0" y="0"/>
                </a:cxn>
                <a:cxn ang="0">
                  <a:pos x="174" y="47"/>
                </a:cxn>
                <a:cxn ang="0">
                  <a:pos x="174" y="365"/>
                </a:cxn>
                <a:cxn ang="0">
                  <a:pos x="0" y="318"/>
                </a:cxn>
              </a:cxnLst>
              <a:rect l="0" t="0" r="r" b="b"/>
              <a:pathLst>
                <a:path w="174" h="365">
                  <a:moveTo>
                    <a:pt x="0" y="318"/>
                  </a:moveTo>
                  <a:lnTo>
                    <a:pt x="0" y="0"/>
                  </a:lnTo>
                  <a:lnTo>
                    <a:pt x="174" y="47"/>
                  </a:lnTo>
                  <a:lnTo>
                    <a:pt x="174" y="365"/>
                  </a:lnTo>
                  <a:lnTo>
                    <a:pt x="0" y="3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solidFill>
                  <a:prstClr val="white"/>
                </a:solidFill>
              </a:endParaRPr>
            </a:p>
          </p:txBody>
        </p:sp>
        <p:sp>
          <p:nvSpPr>
            <p:cNvPr id="1046" name="Freeform 22"/>
            <p:cNvSpPr>
              <a:spLocks/>
            </p:cNvSpPr>
            <p:nvPr/>
          </p:nvSpPr>
          <p:spPr bwMode="auto">
            <a:xfrm>
              <a:off x="3286107" y="3473519"/>
              <a:ext cx="276225" cy="613032"/>
            </a:xfrm>
            <a:custGeom>
              <a:avLst/>
              <a:gdLst/>
              <a:ahLst/>
              <a:cxnLst>
                <a:cxn ang="0">
                  <a:pos x="0" y="318"/>
                </a:cxn>
                <a:cxn ang="0">
                  <a:pos x="0" y="0"/>
                </a:cxn>
                <a:cxn ang="0">
                  <a:pos x="174" y="47"/>
                </a:cxn>
                <a:cxn ang="0">
                  <a:pos x="174" y="365"/>
                </a:cxn>
                <a:cxn ang="0">
                  <a:pos x="0" y="318"/>
                </a:cxn>
              </a:cxnLst>
              <a:rect l="0" t="0" r="r" b="b"/>
              <a:pathLst>
                <a:path w="174" h="365">
                  <a:moveTo>
                    <a:pt x="0" y="318"/>
                  </a:moveTo>
                  <a:lnTo>
                    <a:pt x="0" y="0"/>
                  </a:lnTo>
                  <a:lnTo>
                    <a:pt x="174" y="47"/>
                  </a:lnTo>
                  <a:lnTo>
                    <a:pt x="174" y="365"/>
                  </a:lnTo>
                  <a:lnTo>
                    <a:pt x="0" y="3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solidFill>
                  <a:prstClr val="white"/>
                </a:solidFill>
              </a:endParaRPr>
            </a:p>
          </p:txBody>
        </p:sp>
        <p:sp>
          <p:nvSpPr>
            <p:cNvPr id="1047" name="Freeform 23"/>
            <p:cNvSpPr>
              <a:spLocks/>
            </p:cNvSpPr>
            <p:nvPr/>
          </p:nvSpPr>
          <p:spPr bwMode="auto">
            <a:xfrm>
              <a:off x="3357545" y="3549099"/>
              <a:ext cx="276225" cy="613032"/>
            </a:xfrm>
            <a:custGeom>
              <a:avLst/>
              <a:gdLst/>
              <a:ahLst/>
              <a:cxnLst>
                <a:cxn ang="0">
                  <a:pos x="0" y="318"/>
                </a:cxn>
                <a:cxn ang="0">
                  <a:pos x="0" y="0"/>
                </a:cxn>
                <a:cxn ang="0">
                  <a:pos x="174" y="47"/>
                </a:cxn>
                <a:cxn ang="0">
                  <a:pos x="174" y="365"/>
                </a:cxn>
                <a:cxn ang="0">
                  <a:pos x="0" y="318"/>
                </a:cxn>
              </a:cxnLst>
              <a:rect l="0" t="0" r="r" b="b"/>
              <a:pathLst>
                <a:path w="174" h="365">
                  <a:moveTo>
                    <a:pt x="0" y="318"/>
                  </a:moveTo>
                  <a:lnTo>
                    <a:pt x="0" y="0"/>
                  </a:lnTo>
                  <a:lnTo>
                    <a:pt x="174" y="47"/>
                  </a:lnTo>
                  <a:lnTo>
                    <a:pt x="174" y="365"/>
                  </a:lnTo>
                  <a:lnTo>
                    <a:pt x="0" y="3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solidFill>
                  <a:prstClr val="white"/>
                </a:solidFill>
              </a:endParaRPr>
            </a:p>
          </p:txBody>
        </p:sp>
        <p:sp>
          <p:nvSpPr>
            <p:cNvPr id="1048" name="Freeform 24"/>
            <p:cNvSpPr>
              <a:spLocks/>
            </p:cNvSpPr>
            <p:nvPr/>
          </p:nvSpPr>
          <p:spPr bwMode="auto">
            <a:xfrm>
              <a:off x="3357545" y="3549099"/>
              <a:ext cx="276225" cy="613032"/>
            </a:xfrm>
            <a:custGeom>
              <a:avLst/>
              <a:gdLst/>
              <a:ahLst/>
              <a:cxnLst>
                <a:cxn ang="0">
                  <a:pos x="0" y="318"/>
                </a:cxn>
                <a:cxn ang="0">
                  <a:pos x="0" y="0"/>
                </a:cxn>
                <a:cxn ang="0">
                  <a:pos x="174" y="47"/>
                </a:cxn>
                <a:cxn ang="0">
                  <a:pos x="174" y="365"/>
                </a:cxn>
                <a:cxn ang="0">
                  <a:pos x="0" y="318"/>
                </a:cxn>
              </a:cxnLst>
              <a:rect l="0" t="0" r="r" b="b"/>
              <a:pathLst>
                <a:path w="174" h="365">
                  <a:moveTo>
                    <a:pt x="0" y="318"/>
                  </a:moveTo>
                  <a:lnTo>
                    <a:pt x="0" y="0"/>
                  </a:lnTo>
                  <a:lnTo>
                    <a:pt x="174" y="47"/>
                  </a:lnTo>
                  <a:lnTo>
                    <a:pt x="174" y="365"/>
                  </a:lnTo>
                  <a:lnTo>
                    <a:pt x="0" y="31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solidFill>
                  <a:prstClr val="white"/>
                </a:solidFill>
              </a:endParaRPr>
            </a:p>
          </p:txBody>
        </p:sp>
        <p:sp>
          <p:nvSpPr>
            <p:cNvPr id="1049" name="Freeform 25"/>
            <p:cNvSpPr>
              <a:spLocks/>
            </p:cNvSpPr>
            <p:nvPr/>
          </p:nvSpPr>
          <p:spPr bwMode="auto">
            <a:xfrm flipH="1" flipV="1">
              <a:off x="3568682" y="3246781"/>
              <a:ext cx="74613" cy="226738"/>
            </a:xfrm>
            <a:custGeom>
              <a:avLst/>
              <a:gdLst/>
              <a:ahLst/>
              <a:cxnLst>
                <a:cxn ang="0">
                  <a:pos x="36" y="402"/>
                </a:cxn>
                <a:cxn ang="0">
                  <a:pos x="50" y="358"/>
                </a:cxn>
                <a:cxn ang="0">
                  <a:pos x="64" y="326"/>
                </a:cxn>
                <a:cxn ang="0">
                  <a:pos x="79" y="299"/>
                </a:cxn>
                <a:cxn ang="0">
                  <a:pos x="100" y="266"/>
                </a:cxn>
                <a:cxn ang="0">
                  <a:pos x="127" y="225"/>
                </a:cxn>
                <a:cxn ang="0">
                  <a:pos x="150" y="191"/>
                </a:cxn>
                <a:cxn ang="0">
                  <a:pos x="164" y="167"/>
                </a:cxn>
                <a:cxn ang="0">
                  <a:pos x="172" y="142"/>
                </a:cxn>
                <a:cxn ang="0">
                  <a:pos x="176" y="118"/>
                </a:cxn>
                <a:cxn ang="0">
                  <a:pos x="176" y="82"/>
                </a:cxn>
                <a:cxn ang="0">
                  <a:pos x="169" y="43"/>
                </a:cxn>
                <a:cxn ang="0">
                  <a:pos x="159" y="19"/>
                </a:cxn>
                <a:cxn ang="0">
                  <a:pos x="150" y="5"/>
                </a:cxn>
                <a:cxn ang="0">
                  <a:pos x="150" y="16"/>
                </a:cxn>
                <a:cxn ang="0">
                  <a:pos x="155" y="52"/>
                </a:cxn>
                <a:cxn ang="0">
                  <a:pos x="155" y="85"/>
                </a:cxn>
                <a:cxn ang="0">
                  <a:pos x="151" y="110"/>
                </a:cxn>
                <a:cxn ang="0">
                  <a:pos x="143" y="134"/>
                </a:cxn>
                <a:cxn ang="0">
                  <a:pos x="130" y="158"/>
                </a:cxn>
                <a:cxn ang="0">
                  <a:pos x="106" y="192"/>
                </a:cxn>
                <a:cxn ang="0">
                  <a:pos x="79" y="233"/>
                </a:cxn>
                <a:cxn ang="0">
                  <a:pos x="58" y="266"/>
                </a:cxn>
                <a:cxn ang="0">
                  <a:pos x="43" y="293"/>
                </a:cxn>
                <a:cxn ang="0">
                  <a:pos x="29" y="325"/>
                </a:cxn>
                <a:cxn ang="0">
                  <a:pos x="15" y="369"/>
                </a:cxn>
                <a:cxn ang="0">
                  <a:pos x="5" y="422"/>
                </a:cxn>
                <a:cxn ang="0">
                  <a:pos x="1" y="490"/>
                </a:cxn>
                <a:cxn ang="0">
                  <a:pos x="0" y="565"/>
                </a:cxn>
                <a:cxn ang="0">
                  <a:pos x="21" y="564"/>
                </a:cxn>
                <a:cxn ang="0">
                  <a:pos x="23" y="487"/>
                </a:cxn>
                <a:cxn ang="0">
                  <a:pos x="31" y="427"/>
                </a:cxn>
              </a:cxnLst>
              <a:rect l="0" t="0" r="r" b="b"/>
              <a:pathLst>
                <a:path w="177" h="570">
                  <a:moveTo>
                    <a:pt x="31" y="427"/>
                  </a:moveTo>
                  <a:lnTo>
                    <a:pt x="36" y="402"/>
                  </a:lnTo>
                  <a:lnTo>
                    <a:pt x="42" y="378"/>
                  </a:lnTo>
                  <a:lnTo>
                    <a:pt x="50" y="358"/>
                  </a:lnTo>
                  <a:lnTo>
                    <a:pt x="59" y="337"/>
                  </a:lnTo>
                  <a:lnTo>
                    <a:pt x="64" y="326"/>
                  </a:lnTo>
                  <a:lnTo>
                    <a:pt x="71" y="314"/>
                  </a:lnTo>
                  <a:lnTo>
                    <a:pt x="79" y="299"/>
                  </a:lnTo>
                  <a:lnTo>
                    <a:pt x="89" y="284"/>
                  </a:lnTo>
                  <a:lnTo>
                    <a:pt x="100" y="266"/>
                  </a:lnTo>
                  <a:lnTo>
                    <a:pt x="113" y="247"/>
                  </a:lnTo>
                  <a:lnTo>
                    <a:pt x="127" y="225"/>
                  </a:lnTo>
                  <a:lnTo>
                    <a:pt x="142" y="203"/>
                  </a:lnTo>
                  <a:lnTo>
                    <a:pt x="150" y="191"/>
                  </a:lnTo>
                  <a:lnTo>
                    <a:pt x="158" y="178"/>
                  </a:lnTo>
                  <a:lnTo>
                    <a:pt x="164" y="167"/>
                  </a:lnTo>
                  <a:lnTo>
                    <a:pt x="169" y="155"/>
                  </a:lnTo>
                  <a:lnTo>
                    <a:pt x="172" y="142"/>
                  </a:lnTo>
                  <a:lnTo>
                    <a:pt x="175" y="131"/>
                  </a:lnTo>
                  <a:lnTo>
                    <a:pt x="176" y="118"/>
                  </a:lnTo>
                  <a:lnTo>
                    <a:pt x="177" y="106"/>
                  </a:lnTo>
                  <a:lnTo>
                    <a:pt x="176" y="82"/>
                  </a:lnTo>
                  <a:lnTo>
                    <a:pt x="173" y="62"/>
                  </a:lnTo>
                  <a:lnTo>
                    <a:pt x="169" y="43"/>
                  </a:lnTo>
                  <a:lnTo>
                    <a:pt x="163" y="27"/>
                  </a:lnTo>
                  <a:lnTo>
                    <a:pt x="159" y="19"/>
                  </a:lnTo>
                  <a:lnTo>
                    <a:pt x="155" y="11"/>
                  </a:lnTo>
                  <a:lnTo>
                    <a:pt x="150" y="5"/>
                  </a:lnTo>
                  <a:lnTo>
                    <a:pt x="145" y="0"/>
                  </a:lnTo>
                  <a:lnTo>
                    <a:pt x="150" y="16"/>
                  </a:lnTo>
                  <a:lnTo>
                    <a:pt x="153" y="33"/>
                  </a:lnTo>
                  <a:lnTo>
                    <a:pt x="155" y="52"/>
                  </a:lnTo>
                  <a:lnTo>
                    <a:pt x="156" y="73"/>
                  </a:lnTo>
                  <a:lnTo>
                    <a:pt x="155" y="85"/>
                  </a:lnTo>
                  <a:lnTo>
                    <a:pt x="154" y="98"/>
                  </a:lnTo>
                  <a:lnTo>
                    <a:pt x="151" y="110"/>
                  </a:lnTo>
                  <a:lnTo>
                    <a:pt x="148" y="121"/>
                  </a:lnTo>
                  <a:lnTo>
                    <a:pt x="143" y="134"/>
                  </a:lnTo>
                  <a:lnTo>
                    <a:pt x="137" y="147"/>
                  </a:lnTo>
                  <a:lnTo>
                    <a:pt x="130" y="158"/>
                  </a:lnTo>
                  <a:lnTo>
                    <a:pt x="122" y="170"/>
                  </a:lnTo>
                  <a:lnTo>
                    <a:pt x="106" y="192"/>
                  </a:lnTo>
                  <a:lnTo>
                    <a:pt x="92" y="214"/>
                  </a:lnTo>
                  <a:lnTo>
                    <a:pt x="79" y="233"/>
                  </a:lnTo>
                  <a:lnTo>
                    <a:pt x="68" y="251"/>
                  </a:lnTo>
                  <a:lnTo>
                    <a:pt x="58" y="266"/>
                  </a:lnTo>
                  <a:lnTo>
                    <a:pt x="50" y="280"/>
                  </a:lnTo>
                  <a:lnTo>
                    <a:pt x="43" y="293"/>
                  </a:lnTo>
                  <a:lnTo>
                    <a:pt x="38" y="304"/>
                  </a:lnTo>
                  <a:lnTo>
                    <a:pt x="29" y="325"/>
                  </a:lnTo>
                  <a:lnTo>
                    <a:pt x="21" y="345"/>
                  </a:lnTo>
                  <a:lnTo>
                    <a:pt x="15" y="369"/>
                  </a:lnTo>
                  <a:lnTo>
                    <a:pt x="10" y="394"/>
                  </a:lnTo>
                  <a:lnTo>
                    <a:pt x="5" y="422"/>
                  </a:lnTo>
                  <a:lnTo>
                    <a:pt x="2" y="454"/>
                  </a:lnTo>
                  <a:lnTo>
                    <a:pt x="1" y="490"/>
                  </a:lnTo>
                  <a:lnTo>
                    <a:pt x="0" y="531"/>
                  </a:lnTo>
                  <a:lnTo>
                    <a:pt x="0" y="565"/>
                  </a:lnTo>
                  <a:lnTo>
                    <a:pt x="21" y="570"/>
                  </a:lnTo>
                  <a:lnTo>
                    <a:pt x="21" y="564"/>
                  </a:lnTo>
                  <a:lnTo>
                    <a:pt x="22" y="523"/>
                  </a:lnTo>
                  <a:lnTo>
                    <a:pt x="23" y="487"/>
                  </a:lnTo>
                  <a:lnTo>
                    <a:pt x="26" y="455"/>
                  </a:lnTo>
                  <a:lnTo>
                    <a:pt x="31" y="4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solidFill>
                  <a:prstClr val="white"/>
                </a:solidFill>
              </a:endParaRPr>
            </a:p>
          </p:txBody>
        </p:sp>
        <p:sp>
          <p:nvSpPr>
            <p:cNvPr id="1050" name="Freeform 26"/>
            <p:cNvSpPr>
              <a:spLocks/>
            </p:cNvSpPr>
            <p:nvPr/>
          </p:nvSpPr>
          <p:spPr bwMode="auto">
            <a:xfrm>
              <a:off x="3143232" y="1961933"/>
              <a:ext cx="633413" cy="626469"/>
            </a:xfrm>
            <a:custGeom>
              <a:avLst/>
              <a:gdLst/>
              <a:ahLst/>
              <a:cxnLst>
                <a:cxn ang="0">
                  <a:pos x="285" y="47"/>
                </a:cxn>
                <a:cxn ang="0">
                  <a:pos x="322" y="65"/>
                </a:cxn>
                <a:cxn ang="0">
                  <a:pos x="356" y="88"/>
                </a:cxn>
                <a:cxn ang="0">
                  <a:pos x="385" y="120"/>
                </a:cxn>
                <a:cxn ang="0">
                  <a:pos x="398" y="136"/>
                </a:cxn>
                <a:cxn ang="0">
                  <a:pos x="397" y="132"/>
                </a:cxn>
                <a:cxn ang="0">
                  <a:pos x="381" y="107"/>
                </a:cxn>
                <a:cxn ang="0">
                  <a:pos x="347" y="68"/>
                </a:cxn>
                <a:cxn ang="0">
                  <a:pos x="310" y="38"/>
                </a:cxn>
                <a:cxn ang="0">
                  <a:pos x="268" y="16"/>
                </a:cxn>
                <a:cxn ang="0">
                  <a:pos x="230" y="5"/>
                </a:cxn>
                <a:cxn ang="0">
                  <a:pos x="202" y="0"/>
                </a:cxn>
                <a:cxn ang="0">
                  <a:pos x="176" y="0"/>
                </a:cxn>
                <a:cxn ang="0">
                  <a:pos x="152" y="5"/>
                </a:cxn>
                <a:cxn ang="0">
                  <a:pos x="130" y="13"/>
                </a:cxn>
                <a:cxn ang="0">
                  <a:pos x="110" y="25"/>
                </a:cxn>
                <a:cxn ang="0">
                  <a:pos x="92" y="41"/>
                </a:cxn>
                <a:cxn ang="0">
                  <a:pos x="75" y="62"/>
                </a:cxn>
                <a:cxn ang="0">
                  <a:pos x="53" y="101"/>
                </a:cxn>
                <a:cxn ang="0">
                  <a:pos x="30" y="161"/>
                </a:cxn>
                <a:cxn ang="0">
                  <a:pos x="14" y="233"/>
                </a:cxn>
                <a:cxn ang="0">
                  <a:pos x="3" y="315"/>
                </a:cxn>
                <a:cxn ang="0">
                  <a:pos x="22" y="373"/>
                </a:cxn>
                <a:cxn ang="0">
                  <a:pos x="30" y="291"/>
                </a:cxn>
                <a:cxn ang="0">
                  <a:pos x="44" y="221"/>
                </a:cxn>
                <a:cxn ang="0">
                  <a:pos x="63" y="159"/>
                </a:cxn>
                <a:cxn ang="0">
                  <a:pos x="89" y="107"/>
                </a:cxn>
                <a:cxn ang="0">
                  <a:pos x="104" y="85"/>
                </a:cxn>
                <a:cxn ang="0">
                  <a:pos x="121" y="66"/>
                </a:cxn>
                <a:cxn ang="0">
                  <a:pos x="140" y="52"/>
                </a:cxn>
                <a:cxn ang="0">
                  <a:pos x="161" y="41"/>
                </a:cxn>
                <a:cxn ang="0">
                  <a:pos x="185" y="35"/>
                </a:cxn>
                <a:cxn ang="0">
                  <a:pos x="210" y="33"/>
                </a:cxn>
                <a:cxn ang="0">
                  <a:pos x="237" y="35"/>
                </a:cxn>
                <a:cxn ang="0">
                  <a:pos x="266" y="41"/>
                </a:cxn>
              </a:cxnLst>
              <a:rect l="0" t="0" r="r" b="b"/>
              <a:pathLst>
                <a:path w="399" h="373">
                  <a:moveTo>
                    <a:pt x="266" y="41"/>
                  </a:moveTo>
                  <a:lnTo>
                    <a:pt x="285" y="47"/>
                  </a:lnTo>
                  <a:lnTo>
                    <a:pt x="304" y="55"/>
                  </a:lnTo>
                  <a:lnTo>
                    <a:pt x="322" y="65"/>
                  </a:lnTo>
                  <a:lnTo>
                    <a:pt x="339" y="76"/>
                  </a:lnTo>
                  <a:lnTo>
                    <a:pt x="356" y="88"/>
                  </a:lnTo>
                  <a:lnTo>
                    <a:pt x="371" y="104"/>
                  </a:lnTo>
                  <a:lnTo>
                    <a:pt x="385" y="120"/>
                  </a:lnTo>
                  <a:lnTo>
                    <a:pt x="399" y="137"/>
                  </a:lnTo>
                  <a:lnTo>
                    <a:pt x="398" y="136"/>
                  </a:lnTo>
                  <a:lnTo>
                    <a:pt x="398" y="134"/>
                  </a:lnTo>
                  <a:lnTo>
                    <a:pt x="397" y="132"/>
                  </a:lnTo>
                  <a:lnTo>
                    <a:pt x="396" y="131"/>
                  </a:lnTo>
                  <a:lnTo>
                    <a:pt x="381" y="107"/>
                  </a:lnTo>
                  <a:lnTo>
                    <a:pt x="365" y="87"/>
                  </a:lnTo>
                  <a:lnTo>
                    <a:pt x="347" y="68"/>
                  </a:lnTo>
                  <a:lnTo>
                    <a:pt x="329" y="52"/>
                  </a:lnTo>
                  <a:lnTo>
                    <a:pt x="310" y="38"/>
                  </a:lnTo>
                  <a:lnTo>
                    <a:pt x="289" y="25"/>
                  </a:lnTo>
                  <a:lnTo>
                    <a:pt x="268" y="16"/>
                  </a:lnTo>
                  <a:lnTo>
                    <a:pt x="245" y="8"/>
                  </a:lnTo>
                  <a:lnTo>
                    <a:pt x="230" y="5"/>
                  </a:lnTo>
                  <a:lnTo>
                    <a:pt x="216" y="2"/>
                  </a:lnTo>
                  <a:lnTo>
                    <a:pt x="202" y="0"/>
                  </a:lnTo>
                  <a:lnTo>
                    <a:pt x="189" y="0"/>
                  </a:lnTo>
                  <a:lnTo>
                    <a:pt x="176" y="0"/>
                  </a:lnTo>
                  <a:lnTo>
                    <a:pt x="164" y="2"/>
                  </a:lnTo>
                  <a:lnTo>
                    <a:pt x="152" y="5"/>
                  </a:lnTo>
                  <a:lnTo>
                    <a:pt x="141" y="8"/>
                  </a:lnTo>
                  <a:lnTo>
                    <a:pt x="130" y="13"/>
                  </a:lnTo>
                  <a:lnTo>
                    <a:pt x="120" y="19"/>
                  </a:lnTo>
                  <a:lnTo>
                    <a:pt x="110" y="25"/>
                  </a:lnTo>
                  <a:lnTo>
                    <a:pt x="100" y="33"/>
                  </a:lnTo>
                  <a:lnTo>
                    <a:pt x="92" y="41"/>
                  </a:lnTo>
                  <a:lnTo>
                    <a:pt x="83" y="52"/>
                  </a:lnTo>
                  <a:lnTo>
                    <a:pt x="75" y="62"/>
                  </a:lnTo>
                  <a:lnTo>
                    <a:pt x="67" y="74"/>
                  </a:lnTo>
                  <a:lnTo>
                    <a:pt x="53" y="101"/>
                  </a:lnTo>
                  <a:lnTo>
                    <a:pt x="41" y="129"/>
                  </a:lnTo>
                  <a:lnTo>
                    <a:pt x="30" y="161"/>
                  </a:lnTo>
                  <a:lnTo>
                    <a:pt x="21" y="195"/>
                  </a:lnTo>
                  <a:lnTo>
                    <a:pt x="14" y="233"/>
                  </a:lnTo>
                  <a:lnTo>
                    <a:pt x="8" y="273"/>
                  </a:lnTo>
                  <a:lnTo>
                    <a:pt x="3" y="315"/>
                  </a:lnTo>
                  <a:lnTo>
                    <a:pt x="0" y="361"/>
                  </a:lnTo>
                  <a:lnTo>
                    <a:pt x="22" y="373"/>
                  </a:lnTo>
                  <a:lnTo>
                    <a:pt x="25" y="331"/>
                  </a:lnTo>
                  <a:lnTo>
                    <a:pt x="30" y="291"/>
                  </a:lnTo>
                  <a:lnTo>
                    <a:pt x="36" y="255"/>
                  </a:lnTo>
                  <a:lnTo>
                    <a:pt x="44" y="221"/>
                  </a:lnTo>
                  <a:lnTo>
                    <a:pt x="53" y="189"/>
                  </a:lnTo>
                  <a:lnTo>
                    <a:pt x="63" y="159"/>
                  </a:lnTo>
                  <a:lnTo>
                    <a:pt x="76" y="132"/>
                  </a:lnTo>
                  <a:lnTo>
                    <a:pt x="89" y="107"/>
                  </a:lnTo>
                  <a:lnTo>
                    <a:pt x="96" y="95"/>
                  </a:lnTo>
                  <a:lnTo>
                    <a:pt x="104" y="85"/>
                  </a:lnTo>
                  <a:lnTo>
                    <a:pt x="112" y="74"/>
                  </a:lnTo>
                  <a:lnTo>
                    <a:pt x="121" y="66"/>
                  </a:lnTo>
                  <a:lnTo>
                    <a:pt x="130" y="58"/>
                  </a:lnTo>
                  <a:lnTo>
                    <a:pt x="140" y="52"/>
                  </a:lnTo>
                  <a:lnTo>
                    <a:pt x="151" y="46"/>
                  </a:lnTo>
                  <a:lnTo>
                    <a:pt x="161" y="41"/>
                  </a:lnTo>
                  <a:lnTo>
                    <a:pt x="173" y="38"/>
                  </a:lnTo>
                  <a:lnTo>
                    <a:pt x="185" y="35"/>
                  </a:lnTo>
                  <a:lnTo>
                    <a:pt x="197" y="33"/>
                  </a:lnTo>
                  <a:lnTo>
                    <a:pt x="210" y="33"/>
                  </a:lnTo>
                  <a:lnTo>
                    <a:pt x="223" y="33"/>
                  </a:lnTo>
                  <a:lnTo>
                    <a:pt x="237" y="35"/>
                  </a:lnTo>
                  <a:lnTo>
                    <a:pt x="251" y="38"/>
                  </a:lnTo>
                  <a:lnTo>
                    <a:pt x="266" y="4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solidFill>
                  <a:prstClr val="white"/>
                </a:solidFill>
              </a:endParaRPr>
            </a:p>
          </p:txBody>
        </p:sp>
        <p:sp>
          <p:nvSpPr>
            <p:cNvPr id="1051" name="Freeform 27"/>
            <p:cNvSpPr>
              <a:spLocks/>
            </p:cNvSpPr>
            <p:nvPr/>
          </p:nvSpPr>
          <p:spPr bwMode="auto">
            <a:xfrm>
              <a:off x="3279757" y="4197401"/>
              <a:ext cx="276225" cy="542492"/>
            </a:xfrm>
            <a:custGeom>
              <a:avLst/>
              <a:gdLst/>
              <a:ahLst/>
              <a:cxnLst>
                <a:cxn ang="0">
                  <a:pos x="174" y="74"/>
                </a:cxn>
                <a:cxn ang="0">
                  <a:pos x="174" y="47"/>
                </a:cxn>
                <a:cxn ang="0">
                  <a:pos x="0" y="0"/>
                </a:cxn>
                <a:cxn ang="0">
                  <a:pos x="0" y="318"/>
                </a:cxn>
                <a:cxn ang="0">
                  <a:pos x="21" y="323"/>
                </a:cxn>
                <a:cxn ang="0">
                  <a:pos x="21" y="32"/>
                </a:cxn>
                <a:cxn ang="0">
                  <a:pos x="174" y="74"/>
                </a:cxn>
              </a:cxnLst>
              <a:rect l="0" t="0" r="r" b="b"/>
              <a:pathLst>
                <a:path w="174" h="323">
                  <a:moveTo>
                    <a:pt x="174" y="74"/>
                  </a:moveTo>
                  <a:lnTo>
                    <a:pt x="174" y="47"/>
                  </a:lnTo>
                  <a:lnTo>
                    <a:pt x="0" y="0"/>
                  </a:lnTo>
                  <a:lnTo>
                    <a:pt x="0" y="318"/>
                  </a:lnTo>
                  <a:lnTo>
                    <a:pt x="21" y="323"/>
                  </a:lnTo>
                  <a:lnTo>
                    <a:pt x="21" y="32"/>
                  </a:lnTo>
                  <a:lnTo>
                    <a:pt x="174"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solidFill>
                  <a:prstClr val="white"/>
                </a:solidFill>
              </a:endParaRPr>
            </a:p>
          </p:txBody>
        </p:sp>
        <p:sp>
          <p:nvSpPr>
            <p:cNvPr id="1052" name="Freeform 28"/>
            <p:cNvSpPr>
              <a:spLocks/>
            </p:cNvSpPr>
            <p:nvPr/>
          </p:nvSpPr>
          <p:spPr bwMode="auto">
            <a:xfrm>
              <a:off x="3428982" y="3594446"/>
              <a:ext cx="242888" cy="559287"/>
            </a:xfrm>
            <a:custGeom>
              <a:avLst/>
              <a:gdLst/>
              <a:ahLst/>
              <a:cxnLst>
                <a:cxn ang="0">
                  <a:pos x="153" y="42"/>
                </a:cxn>
                <a:cxn ang="0">
                  <a:pos x="0" y="0"/>
                </a:cxn>
                <a:cxn ang="0">
                  <a:pos x="0" y="291"/>
                </a:cxn>
                <a:cxn ang="0">
                  <a:pos x="153" y="333"/>
                </a:cxn>
                <a:cxn ang="0">
                  <a:pos x="153" y="42"/>
                </a:cxn>
              </a:cxnLst>
              <a:rect l="0" t="0" r="r" b="b"/>
              <a:pathLst>
                <a:path w="153" h="333">
                  <a:moveTo>
                    <a:pt x="153" y="42"/>
                  </a:moveTo>
                  <a:lnTo>
                    <a:pt x="0" y="0"/>
                  </a:lnTo>
                  <a:lnTo>
                    <a:pt x="0" y="291"/>
                  </a:lnTo>
                  <a:lnTo>
                    <a:pt x="153" y="333"/>
                  </a:lnTo>
                  <a:lnTo>
                    <a:pt x="153" y="42"/>
                  </a:lnTo>
                  <a:close/>
                </a:path>
              </a:pathLst>
            </a:custGeom>
            <a:solidFill>
              <a:srgbClr val="FF1900"/>
            </a:solidFill>
            <a:ln w="9525">
              <a:noFill/>
              <a:round/>
              <a:headEnd/>
              <a:tailEnd/>
            </a:ln>
          </p:spPr>
          <p:txBody>
            <a:bodyPr vert="horz" wrap="square" lIns="91440" tIns="45720" rIns="91440" bIns="45720" numCol="1" anchor="t" anchorCtr="0" compatLnSpc="1">
              <a:prstTxWarp prst="textNoShape">
                <a:avLst/>
              </a:prstTxWarp>
            </a:bodyPr>
            <a:lstStyle/>
            <a:p>
              <a:endParaRPr lang="es-ES">
                <a:solidFill>
                  <a:prstClr val="white"/>
                </a:solidFill>
              </a:endParaRPr>
            </a:p>
          </p:txBody>
        </p:sp>
        <p:sp>
          <p:nvSpPr>
            <p:cNvPr id="1053" name="Freeform 29"/>
            <p:cNvSpPr>
              <a:spLocks/>
            </p:cNvSpPr>
            <p:nvPr/>
          </p:nvSpPr>
          <p:spPr bwMode="auto">
            <a:xfrm>
              <a:off x="3143232" y="1886353"/>
              <a:ext cx="715963" cy="1521664"/>
            </a:xfrm>
            <a:custGeom>
              <a:avLst/>
              <a:gdLst/>
              <a:ahLst/>
              <a:cxnLst>
                <a:cxn ang="0">
                  <a:pos x="297" y="786"/>
                </a:cxn>
                <a:cxn ang="0">
                  <a:pos x="307" y="764"/>
                </a:cxn>
                <a:cxn ang="0">
                  <a:pos x="321" y="739"/>
                </a:cxn>
                <a:cxn ang="0">
                  <a:pos x="339" y="712"/>
                </a:cxn>
                <a:cxn ang="0">
                  <a:pos x="364" y="677"/>
                </a:cxn>
                <a:cxn ang="0">
                  <a:pos x="390" y="638"/>
                </a:cxn>
                <a:cxn ang="0">
                  <a:pos x="410" y="600"/>
                </a:cxn>
                <a:cxn ang="0">
                  <a:pos x="425" y="565"/>
                </a:cxn>
                <a:cxn ang="0">
                  <a:pos x="440" y="517"/>
                </a:cxn>
                <a:cxn ang="0">
                  <a:pos x="450" y="447"/>
                </a:cxn>
                <a:cxn ang="0">
                  <a:pos x="450" y="365"/>
                </a:cxn>
                <a:cxn ang="0">
                  <a:pos x="441" y="284"/>
                </a:cxn>
                <a:cxn ang="0">
                  <a:pos x="422" y="208"/>
                </a:cxn>
                <a:cxn ang="0">
                  <a:pos x="395" y="137"/>
                </a:cxn>
                <a:cxn ang="0">
                  <a:pos x="363" y="87"/>
                </a:cxn>
                <a:cxn ang="0">
                  <a:pos x="334" y="55"/>
                </a:cxn>
                <a:cxn ang="0">
                  <a:pos x="300" y="32"/>
                </a:cxn>
                <a:cxn ang="0">
                  <a:pos x="263" y="14"/>
                </a:cxn>
                <a:cxn ang="0">
                  <a:pos x="229" y="5"/>
                </a:cxn>
                <a:cxn ang="0">
                  <a:pos x="201" y="0"/>
                </a:cxn>
                <a:cxn ang="0">
                  <a:pos x="175" y="0"/>
                </a:cxn>
                <a:cxn ang="0">
                  <a:pos x="151" y="5"/>
                </a:cxn>
                <a:cxn ang="0">
                  <a:pos x="129" y="13"/>
                </a:cxn>
                <a:cxn ang="0">
                  <a:pos x="108" y="25"/>
                </a:cxn>
                <a:cxn ang="0">
                  <a:pos x="90" y="41"/>
                </a:cxn>
                <a:cxn ang="0">
                  <a:pos x="74" y="62"/>
                </a:cxn>
                <a:cxn ang="0">
                  <a:pos x="54" y="99"/>
                </a:cxn>
                <a:cxn ang="0">
                  <a:pos x="31" y="156"/>
                </a:cxn>
                <a:cxn ang="0">
                  <a:pos x="14" y="222"/>
                </a:cxn>
                <a:cxn ang="0">
                  <a:pos x="3" y="298"/>
                </a:cxn>
                <a:cxn ang="0">
                  <a:pos x="144" y="417"/>
                </a:cxn>
                <a:cxn ang="0">
                  <a:pos x="153" y="331"/>
                </a:cxn>
                <a:cxn ang="0">
                  <a:pos x="170" y="279"/>
                </a:cxn>
                <a:cxn ang="0">
                  <a:pos x="180" y="263"/>
                </a:cxn>
                <a:cxn ang="0">
                  <a:pos x="192" y="254"/>
                </a:cxn>
                <a:cxn ang="0">
                  <a:pos x="206" y="249"/>
                </a:cxn>
                <a:cxn ang="0">
                  <a:pos x="220" y="251"/>
                </a:cxn>
                <a:cxn ang="0">
                  <a:pos x="233" y="255"/>
                </a:cxn>
                <a:cxn ang="0">
                  <a:pos x="245" y="265"/>
                </a:cxn>
                <a:cxn ang="0">
                  <a:pos x="254" y="276"/>
                </a:cxn>
                <a:cxn ang="0">
                  <a:pos x="262" y="290"/>
                </a:cxn>
                <a:cxn ang="0">
                  <a:pos x="264" y="293"/>
                </a:cxn>
                <a:cxn ang="0">
                  <a:pos x="265" y="296"/>
                </a:cxn>
                <a:cxn ang="0">
                  <a:pos x="275" y="307"/>
                </a:cxn>
                <a:cxn ang="0">
                  <a:pos x="283" y="323"/>
                </a:cxn>
                <a:cxn ang="0">
                  <a:pos x="293" y="358"/>
                </a:cxn>
                <a:cxn ang="0">
                  <a:pos x="297" y="402"/>
                </a:cxn>
                <a:cxn ang="0">
                  <a:pos x="295" y="427"/>
                </a:cxn>
                <a:cxn ang="0">
                  <a:pos x="289" y="451"/>
                </a:cxn>
                <a:cxn ang="0">
                  <a:pos x="278" y="474"/>
                </a:cxn>
                <a:cxn ang="0">
                  <a:pos x="262" y="499"/>
                </a:cxn>
                <a:cxn ang="0">
                  <a:pos x="233" y="543"/>
                </a:cxn>
                <a:cxn ang="0">
                  <a:pos x="209" y="580"/>
                </a:cxn>
                <a:cxn ang="0">
                  <a:pos x="191" y="610"/>
                </a:cxn>
                <a:cxn ang="0">
                  <a:pos x="179" y="633"/>
                </a:cxn>
                <a:cxn ang="0">
                  <a:pos x="162" y="674"/>
                </a:cxn>
                <a:cxn ang="0">
                  <a:pos x="151" y="723"/>
                </a:cxn>
                <a:cxn ang="0">
                  <a:pos x="143" y="783"/>
                </a:cxn>
                <a:cxn ang="0">
                  <a:pos x="141" y="860"/>
                </a:cxn>
                <a:cxn ang="0">
                  <a:pos x="283" y="906"/>
                </a:cxn>
                <a:cxn ang="0">
                  <a:pos x="286" y="844"/>
                </a:cxn>
                <a:cxn ang="0">
                  <a:pos x="294" y="797"/>
                </a:cxn>
              </a:cxnLst>
              <a:rect l="0" t="0" r="r" b="b"/>
              <a:pathLst>
                <a:path w="451" h="906">
                  <a:moveTo>
                    <a:pt x="294" y="797"/>
                  </a:moveTo>
                  <a:lnTo>
                    <a:pt x="297" y="786"/>
                  </a:lnTo>
                  <a:lnTo>
                    <a:pt x="302" y="775"/>
                  </a:lnTo>
                  <a:lnTo>
                    <a:pt x="307" y="764"/>
                  </a:lnTo>
                  <a:lnTo>
                    <a:pt x="314" y="751"/>
                  </a:lnTo>
                  <a:lnTo>
                    <a:pt x="321" y="739"/>
                  </a:lnTo>
                  <a:lnTo>
                    <a:pt x="329" y="726"/>
                  </a:lnTo>
                  <a:lnTo>
                    <a:pt x="339" y="712"/>
                  </a:lnTo>
                  <a:lnTo>
                    <a:pt x="349" y="698"/>
                  </a:lnTo>
                  <a:lnTo>
                    <a:pt x="364" y="677"/>
                  </a:lnTo>
                  <a:lnTo>
                    <a:pt x="378" y="657"/>
                  </a:lnTo>
                  <a:lnTo>
                    <a:pt x="390" y="638"/>
                  </a:lnTo>
                  <a:lnTo>
                    <a:pt x="401" y="619"/>
                  </a:lnTo>
                  <a:lnTo>
                    <a:pt x="410" y="600"/>
                  </a:lnTo>
                  <a:lnTo>
                    <a:pt x="419" y="583"/>
                  </a:lnTo>
                  <a:lnTo>
                    <a:pt x="425" y="565"/>
                  </a:lnTo>
                  <a:lnTo>
                    <a:pt x="431" y="550"/>
                  </a:lnTo>
                  <a:lnTo>
                    <a:pt x="440" y="517"/>
                  </a:lnTo>
                  <a:lnTo>
                    <a:pt x="446" y="482"/>
                  </a:lnTo>
                  <a:lnTo>
                    <a:pt x="450" y="447"/>
                  </a:lnTo>
                  <a:lnTo>
                    <a:pt x="451" y="410"/>
                  </a:lnTo>
                  <a:lnTo>
                    <a:pt x="450" y="365"/>
                  </a:lnTo>
                  <a:lnTo>
                    <a:pt x="446" y="325"/>
                  </a:lnTo>
                  <a:lnTo>
                    <a:pt x="441" y="284"/>
                  </a:lnTo>
                  <a:lnTo>
                    <a:pt x="433" y="244"/>
                  </a:lnTo>
                  <a:lnTo>
                    <a:pt x="422" y="208"/>
                  </a:lnTo>
                  <a:lnTo>
                    <a:pt x="410" y="172"/>
                  </a:lnTo>
                  <a:lnTo>
                    <a:pt x="395" y="137"/>
                  </a:lnTo>
                  <a:lnTo>
                    <a:pt x="377" y="104"/>
                  </a:lnTo>
                  <a:lnTo>
                    <a:pt x="363" y="87"/>
                  </a:lnTo>
                  <a:lnTo>
                    <a:pt x="349" y="71"/>
                  </a:lnTo>
                  <a:lnTo>
                    <a:pt x="334" y="55"/>
                  </a:lnTo>
                  <a:lnTo>
                    <a:pt x="317" y="43"/>
                  </a:lnTo>
                  <a:lnTo>
                    <a:pt x="300" y="32"/>
                  </a:lnTo>
                  <a:lnTo>
                    <a:pt x="282" y="22"/>
                  </a:lnTo>
                  <a:lnTo>
                    <a:pt x="263" y="14"/>
                  </a:lnTo>
                  <a:lnTo>
                    <a:pt x="244" y="8"/>
                  </a:lnTo>
                  <a:lnTo>
                    <a:pt x="229" y="5"/>
                  </a:lnTo>
                  <a:lnTo>
                    <a:pt x="215" y="2"/>
                  </a:lnTo>
                  <a:lnTo>
                    <a:pt x="201" y="0"/>
                  </a:lnTo>
                  <a:lnTo>
                    <a:pt x="188" y="0"/>
                  </a:lnTo>
                  <a:lnTo>
                    <a:pt x="175" y="0"/>
                  </a:lnTo>
                  <a:lnTo>
                    <a:pt x="163" y="2"/>
                  </a:lnTo>
                  <a:lnTo>
                    <a:pt x="151" y="5"/>
                  </a:lnTo>
                  <a:lnTo>
                    <a:pt x="139" y="8"/>
                  </a:lnTo>
                  <a:lnTo>
                    <a:pt x="129" y="13"/>
                  </a:lnTo>
                  <a:lnTo>
                    <a:pt x="118" y="19"/>
                  </a:lnTo>
                  <a:lnTo>
                    <a:pt x="108" y="25"/>
                  </a:lnTo>
                  <a:lnTo>
                    <a:pt x="99" y="33"/>
                  </a:lnTo>
                  <a:lnTo>
                    <a:pt x="90" y="41"/>
                  </a:lnTo>
                  <a:lnTo>
                    <a:pt x="82" y="52"/>
                  </a:lnTo>
                  <a:lnTo>
                    <a:pt x="74" y="62"/>
                  </a:lnTo>
                  <a:lnTo>
                    <a:pt x="67" y="74"/>
                  </a:lnTo>
                  <a:lnTo>
                    <a:pt x="54" y="99"/>
                  </a:lnTo>
                  <a:lnTo>
                    <a:pt x="41" y="126"/>
                  </a:lnTo>
                  <a:lnTo>
                    <a:pt x="31" y="156"/>
                  </a:lnTo>
                  <a:lnTo>
                    <a:pt x="22" y="188"/>
                  </a:lnTo>
                  <a:lnTo>
                    <a:pt x="14" y="222"/>
                  </a:lnTo>
                  <a:lnTo>
                    <a:pt x="8" y="258"/>
                  </a:lnTo>
                  <a:lnTo>
                    <a:pt x="3" y="298"/>
                  </a:lnTo>
                  <a:lnTo>
                    <a:pt x="0" y="340"/>
                  </a:lnTo>
                  <a:lnTo>
                    <a:pt x="144" y="417"/>
                  </a:lnTo>
                  <a:lnTo>
                    <a:pt x="148" y="370"/>
                  </a:lnTo>
                  <a:lnTo>
                    <a:pt x="153" y="331"/>
                  </a:lnTo>
                  <a:lnTo>
                    <a:pt x="161" y="301"/>
                  </a:lnTo>
                  <a:lnTo>
                    <a:pt x="170" y="279"/>
                  </a:lnTo>
                  <a:lnTo>
                    <a:pt x="175" y="271"/>
                  </a:lnTo>
                  <a:lnTo>
                    <a:pt x="180" y="263"/>
                  </a:lnTo>
                  <a:lnTo>
                    <a:pt x="186" y="257"/>
                  </a:lnTo>
                  <a:lnTo>
                    <a:pt x="192" y="254"/>
                  </a:lnTo>
                  <a:lnTo>
                    <a:pt x="199" y="251"/>
                  </a:lnTo>
                  <a:lnTo>
                    <a:pt x="206" y="249"/>
                  </a:lnTo>
                  <a:lnTo>
                    <a:pt x="213" y="249"/>
                  </a:lnTo>
                  <a:lnTo>
                    <a:pt x="220" y="251"/>
                  </a:lnTo>
                  <a:lnTo>
                    <a:pt x="227" y="252"/>
                  </a:lnTo>
                  <a:lnTo>
                    <a:pt x="233" y="255"/>
                  </a:lnTo>
                  <a:lnTo>
                    <a:pt x="239" y="260"/>
                  </a:lnTo>
                  <a:lnTo>
                    <a:pt x="245" y="265"/>
                  </a:lnTo>
                  <a:lnTo>
                    <a:pt x="250" y="269"/>
                  </a:lnTo>
                  <a:lnTo>
                    <a:pt x="254" y="276"/>
                  </a:lnTo>
                  <a:lnTo>
                    <a:pt x="258" y="282"/>
                  </a:lnTo>
                  <a:lnTo>
                    <a:pt x="262" y="290"/>
                  </a:lnTo>
                  <a:lnTo>
                    <a:pt x="263" y="291"/>
                  </a:lnTo>
                  <a:lnTo>
                    <a:pt x="264" y="293"/>
                  </a:lnTo>
                  <a:lnTo>
                    <a:pt x="264" y="295"/>
                  </a:lnTo>
                  <a:lnTo>
                    <a:pt x="265" y="296"/>
                  </a:lnTo>
                  <a:lnTo>
                    <a:pt x="270" y="301"/>
                  </a:lnTo>
                  <a:lnTo>
                    <a:pt x="275" y="307"/>
                  </a:lnTo>
                  <a:lnTo>
                    <a:pt x="279" y="315"/>
                  </a:lnTo>
                  <a:lnTo>
                    <a:pt x="283" y="323"/>
                  </a:lnTo>
                  <a:lnTo>
                    <a:pt x="289" y="339"/>
                  </a:lnTo>
                  <a:lnTo>
                    <a:pt x="293" y="358"/>
                  </a:lnTo>
                  <a:lnTo>
                    <a:pt x="296" y="378"/>
                  </a:lnTo>
                  <a:lnTo>
                    <a:pt x="297" y="402"/>
                  </a:lnTo>
                  <a:lnTo>
                    <a:pt x="296" y="414"/>
                  </a:lnTo>
                  <a:lnTo>
                    <a:pt x="295" y="427"/>
                  </a:lnTo>
                  <a:lnTo>
                    <a:pt x="292" y="438"/>
                  </a:lnTo>
                  <a:lnTo>
                    <a:pt x="289" y="451"/>
                  </a:lnTo>
                  <a:lnTo>
                    <a:pt x="284" y="463"/>
                  </a:lnTo>
                  <a:lnTo>
                    <a:pt x="278" y="474"/>
                  </a:lnTo>
                  <a:lnTo>
                    <a:pt x="270" y="487"/>
                  </a:lnTo>
                  <a:lnTo>
                    <a:pt x="262" y="499"/>
                  </a:lnTo>
                  <a:lnTo>
                    <a:pt x="247" y="521"/>
                  </a:lnTo>
                  <a:lnTo>
                    <a:pt x="233" y="543"/>
                  </a:lnTo>
                  <a:lnTo>
                    <a:pt x="220" y="562"/>
                  </a:lnTo>
                  <a:lnTo>
                    <a:pt x="209" y="580"/>
                  </a:lnTo>
                  <a:lnTo>
                    <a:pt x="199" y="595"/>
                  </a:lnTo>
                  <a:lnTo>
                    <a:pt x="191" y="610"/>
                  </a:lnTo>
                  <a:lnTo>
                    <a:pt x="184" y="622"/>
                  </a:lnTo>
                  <a:lnTo>
                    <a:pt x="179" y="633"/>
                  </a:lnTo>
                  <a:lnTo>
                    <a:pt x="170" y="654"/>
                  </a:lnTo>
                  <a:lnTo>
                    <a:pt x="162" y="674"/>
                  </a:lnTo>
                  <a:lnTo>
                    <a:pt x="156" y="698"/>
                  </a:lnTo>
                  <a:lnTo>
                    <a:pt x="151" y="723"/>
                  </a:lnTo>
                  <a:lnTo>
                    <a:pt x="146" y="751"/>
                  </a:lnTo>
                  <a:lnTo>
                    <a:pt x="143" y="783"/>
                  </a:lnTo>
                  <a:lnTo>
                    <a:pt x="142" y="819"/>
                  </a:lnTo>
                  <a:lnTo>
                    <a:pt x="141" y="860"/>
                  </a:lnTo>
                  <a:lnTo>
                    <a:pt x="141" y="866"/>
                  </a:lnTo>
                  <a:lnTo>
                    <a:pt x="283" y="906"/>
                  </a:lnTo>
                  <a:lnTo>
                    <a:pt x="284" y="872"/>
                  </a:lnTo>
                  <a:lnTo>
                    <a:pt x="286" y="844"/>
                  </a:lnTo>
                  <a:lnTo>
                    <a:pt x="289" y="819"/>
                  </a:lnTo>
                  <a:lnTo>
                    <a:pt x="294" y="797"/>
                  </a:lnTo>
                  <a:close/>
                </a:path>
              </a:pathLst>
            </a:custGeom>
            <a:solidFill>
              <a:srgbClr val="FF1900"/>
            </a:solidFill>
            <a:ln w="9525">
              <a:noFill/>
              <a:round/>
              <a:headEnd/>
              <a:tailEnd/>
            </a:ln>
          </p:spPr>
          <p:txBody>
            <a:bodyPr vert="horz" wrap="square" lIns="91440" tIns="45720" rIns="91440" bIns="45720" numCol="1" anchor="t" anchorCtr="0" compatLnSpc="1">
              <a:prstTxWarp prst="textNoShape">
                <a:avLst/>
              </a:prstTxWarp>
            </a:bodyPr>
            <a:lstStyle/>
            <a:p>
              <a:endParaRPr lang="es-ES">
                <a:solidFill>
                  <a:prstClr val="white"/>
                </a:solidFill>
              </a:endParaRPr>
            </a:p>
          </p:txBody>
        </p:sp>
        <p:sp>
          <p:nvSpPr>
            <p:cNvPr id="1054" name="Freeform 30"/>
            <p:cNvSpPr>
              <a:spLocks/>
            </p:cNvSpPr>
            <p:nvPr/>
          </p:nvSpPr>
          <p:spPr bwMode="auto">
            <a:xfrm>
              <a:off x="2500295" y="1659615"/>
              <a:ext cx="1784350" cy="2872015"/>
            </a:xfrm>
            <a:custGeom>
              <a:avLst/>
              <a:gdLst/>
              <a:ahLst/>
              <a:cxnLst>
                <a:cxn ang="0">
                  <a:pos x="1018" y="476"/>
                </a:cxn>
                <a:cxn ang="0">
                  <a:pos x="1028" y="551"/>
                </a:cxn>
                <a:cxn ang="0">
                  <a:pos x="1029" y="1971"/>
                </a:cxn>
                <a:cxn ang="0">
                  <a:pos x="1026" y="2033"/>
                </a:cxn>
                <a:cxn ang="0">
                  <a:pos x="1015" y="2088"/>
                </a:cxn>
                <a:cxn ang="0">
                  <a:pos x="999" y="2137"/>
                </a:cxn>
                <a:cxn ang="0">
                  <a:pos x="977" y="2174"/>
                </a:cxn>
                <a:cxn ang="0">
                  <a:pos x="959" y="2195"/>
                </a:cxn>
                <a:cxn ang="0">
                  <a:pos x="939" y="2208"/>
                </a:cxn>
                <a:cxn ang="0">
                  <a:pos x="917" y="2212"/>
                </a:cxn>
                <a:cxn ang="0">
                  <a:pos x="894" y="2209"/>
                </a:cxn>
                <a:cxn ang="0">
                  <a:pos x="156" y="2000"/>
                </a:cxn>
                <a:cxn ang="0">
                  <a:pos x="105" y="1943"/>
                </a:cxn>
                <a:cxn ang="0">
                  <a:pos x="66" y="1855"/>
                </a:cxn>
                <a:cxn ang="0">
                  <a:pos x="45" y="1745"/>
                </a:cxn>
                <a:cxn ang="0">
                  <a:pos x="42" y="307"/>
                </a:cxn>
                <a:cxn ang="0">
                  <a:pos x="45" y="244"/>
                </a:cxn>
                <a:cxn ang="0">
                  <a:pos x="56" y="189"/>
                </a:cxn>
                <a:cxn ang="0">
                  <a:pos x="72" y="142"/>
                </a:cxn>
                <a:cxn ang="0">
                  <a:pos x="94" y="104"/>
                </a:cxn>
                <a:cxn ang="0">
                  <a:pos x="113" y="84"/>
                </a:cxn>
                <a:cxn ang="0">
                  <a:pos x="133" y="71"/>
                </a:cxn>
                <a:cxn ang="0">
                  <a:pos x="155" y="66"/>
                </a:cxn>
                <a:cxn ang="0">
                  <a:pos x="178" y="68"/>
                </a:cxn>
                <a:cxn ang="0">
                  <a:pos x="901" y="269"/>
                </a:cxn>
                <a:cxn ang="0">
                  <a:pos x="929" y="288"/>
                </a:cxn>
                <a:cxn ang="0">
                  <a:pos x="955" y="317"/>
                </a:cxn>
                <a:cxn ang="0">
                  <a:pos x="978" y="354"/>
                </a:cxn>
                <a:cxn ang="0">
                  <a:pos x="1017" y="329"/>
                </a:cxn>
                <a:cxn ang="0">
                  <a:pos x="991" y="282"/>
                </a:cxn>
                <a:cxn ang="0">
                  <a:pos x="961" y="244"/>
                </a:cxn>
                <a:cxn ang="0">
                  <a:pos x="929" y="216"/>
                </a:cxn>
                <a:cxn ang="0">
                  <a:pos x="894" y="198"/>
                </a:cxn>
                <a:cxn ang="0">
                  <a:pos x="169" y="0"/>
                </a:cxn>
                <a:cxn ang="0">
                  <a:pos x="137" y="3"/>
                </a:cxn>
                <a:cxn ang="0">
                  <a:pos x="108" y="16"/>
                </a:cxn>
                <a:cxn ang="0">
                  <a:pos x="80" y="38"/>
                </a:cxn>
                <a:cxn ang="0">
                  <a:pos x="52" y="76"/>
                </a:cxn>
                <a:cxn ang="0">
                  <a:pos x="27" y="131"/>
                </a:cxn>
                <a:cxn ang="0">
                  <a:pos x="10" y="195"/>
                </a:cxn>
                <a:cxn ang="0">
                  <a:pos x="1" y="268"/>
                </a:cxn>
                <a:cxn ang="0">
                  <a:pos x="0" y="1686"/>
                </a:cxn>
                <a:cxn ang="0">
                  <a:pos x="4" y="1756"/>
                </a:cxn>
                <a:cxn ang="0">
                  <a:pos x="14" y="1823"/>
                </a:cxn>
                <a:cxn ang="0">
                  <a:pos x="30" y="1886"/>
                </a:cxn>
                <a:cxn ang="0">
                  <a:pos x="52" y="1943"/>
                </a:cxn>
                <a:cxn ang="0">
                  <a:pos x="79" y="1992"/>
                </a:cxn>
                <a:cxn ang="0">
                  <a:pos x="109" y="2033"/>
                </a:cxn>
                <a:cxn ang="0">
                  <a:pos x="142" y="2061"/>
                </a:cxn>
                <a:cxn ang="0">
                  <a:pos x="178" y="2078"/>
                </a:cxn>
                <a:cxn ang="0">
                  <a:pos x="902" y="2277"/>
                </a:cxn>
                <a:cxn ang="0">
                  <a:pos x="934" y="2275"/>
                </a:cxn>
                <a:cxn ang="0">
                  <a:pos x="964" y="2263"/>
                </a:cxn>
                <a:cxn ang="0">
                  <a:pos x="991" y="2241"/>
                </a:cxn>
                <a:cxn ang="0">
                  <a:pos x="1019" y="2201"/>
                </a:cxn>
                <a:cxn ang="0">
                  <a:pos x="1044" y="2148"/>
                </a:cxn>
                <a:cxn ang="0">
                  <a:pos x="1061" y="2083"/>
                </a:cxn>
                <a:cxn ang="0">
                  <a:pos x="1070" y="2011"/>
                </a:cxn>
                <a:cxn ang="0">
                  <a:pos x="1071" y="591"/>
                </a:cxn>
                <a:cxn ang="0">
                  <a:pos x="1065" y="498"/>
                </a:cxn>
                <a:cxn ang="0">
                  <a:pos x="1046" y="411"/>
                </a:cxn>
              </a:cxnLst>
              <a:rect l="0" t="0" r="r" b="b"/>
              <a:pathLst>
                <a:path w="1071" h="2277">
                  <a:moveTo>
                    <a:pt x="1009" y="439"/>
                  </a:moveTo>
                  <a:lnTo>
                    <a:pt x="1018" y="476"/>
                  </a:lnTo>
                  <a:lnTo>
                    <a:pt x="1024" y="512"/>
                  </a:lnTo>
                  <a:lnTo>
                    <a:pt x="1028" y="551"/>
                  </a:lnTo>
                  <a:lnTo>
                    <a:pt x="1029" y="591"/>
                  </a:lnTo>
                  <a:lnTo>
                    <a:pt x="1029" y="1971"/>
                  </a:lnTo>
                  <a:lnTo>
                    <a:pt x="1028" y="2003"/>
                  </a:lnTo>
                  <a:lnTo>
                    <a:pt x="1026" y="2033"/>
                  </a:lnTo>
                  <a:lnTo>
                    <a:pt x="1021" y="2061"/>
                  </a:lnTo>
                  <a:lnTo>
                    <a:pt x="1015" y="2088"/>
                  </a:lnTo>
                  <a:lnTo>
                    <a:pt x="1008" y="2113"/>
                  </a:lnTo>
                  <a:lnTo>
                    <a:pt x="999" y="2137"/>
                  </a:lnTo>
                  <a:lnTo>
                    <a:pt x="989" y="2157"/>
                  </a:lnTo>
                  <a:lnTo>
                    <a:pt x="977" y="2174"/>
                  </a:lnTo>
                  <a:lnTo>
                    <a:pt x="968" y="2186"/>
                  </a:lnTo>
                  <a:lnTo>
                    <a:pt x="959" y="2195"/>
                  </a:lnTo>
                  <a:lnTo>
                    <a:pt x="949" y="2201"/>
                  </a:lnTo>
                  <a:lnTo>
                    <a:pt x="939" y="2208"/>
                  </a:lnTo>
                  <a:lnTo>
                    <a:pt x="928" y="2211"/>
                  </a:lnTo>
                  <a:lnTo>
                    <a:pt x="917" y="2212"/>
                  </a:lnTo>
                  <a:lnTo>
                    <a:pt x="906" y="2212"/>
                  </a:lnTo>
                  <a:lnTo>
                    <a:pt x="894" y="2209"/>
                  </a:lnTo>
                  <a:lnTo>
                    <a:pt x="185" y="2014"/>
                  </a:lnTo>
                  <a:lnTo>
                    <a:pt x="156" y="2000"/>
                  </a:lnTo>
                  <a:lnTo>
                    <a:pt x="129" y="1976"/>
                  </a:lnTo>
                  <a:lnTo>
                    <a:pt x="105" y="1943"/>
                  </a:lnTo>
                  <a:lnTo>
                    <a:pt x="84" y="1902"/>
                  </a:lnTo>
                  <a:lnTo>
                    <a:pt x="66" y="1855"/>
                  </a:lnTo>
                  <a:lnTo>
                    <a:pt x="53" y="1801"/>
                  </a:lnTo>
                  <a:lnTo>
                    <a:pt x="45" y="1745"/>
                  </a:lnTo>
                  <a:lnTo>
                    <a:pt x="42" y="1686"/>
                  </a:lnTo>
                  <a:lnTo>
                    <a:pt x="42" y="307"/>
                  </a:lnTo>
                  <a:lnTo>
                    <a:pt x="43" y="276"/>
                  </a:lnTo>
                  <a:lnTo>
                    <a:pt x="45" y="244"/>
                  </a:lnTo>
                  <a:lnTo>
                    <a:pt x="50" y="216"/>
                  </a:lnTo>
                  <a:lnTo>
                    <a:pt x="56" y="189"/>
                  </a:lnTo>
                  <a:lnTo>
                    <a:pt x="63" y="164"/>
                  </a:lnTo>
                  <a:lnTo>
                    <a:pt x="72" y="142"/>
                  </a:lnTo>
                  <a:lnTo>
                    <a:pt x="82" y="121"/>
                  </a:lnTo>
                  <a:lnTo>
                    <a:pt x="94" y="104"/>
                  </a:lnTo>
                  <a:lnTo>
                    <a:pt x="103" y="93"/>
                  </a:lnTo>
                  <a:lnTo>
                    <a:pt x="113" y="84"/>
                  </a:lnTo>
                  <a:lnTo>
                    <a:pt x="123" y="76"/>
                  </a:lnTo>
                  <a:lnTo>
                    <a:pt x="133" y="71"/>
                  </a:lnTo>
                  <a:lnTo>
                    <a:pt x="144" y="68"/>
                  </a:lnTo>
                  <a:lnTo>
                    <a:pt x="155" y="66"/>
                  </a:lnTo>
                  <a:lnTo>
                    <a:pt x="166" y="66"/>
                  </a:lnTo>
                  <a:lnTo>
                    <a:pt x="178" y="68"/>
                  </a:lnTo>
                  <a:lnTo>
                    <a:pt x="886" y="263"/>
                  </a:lnTo>
                  <a:lnTo>
                    <a:pt x="901" y="269"/>
                  </a:lnTo>
                  <a:lnTo>
                    <a:pt x="915" y="277"/>
                  </a:lnTo>
                  <a:lnTo>
                    <a:pt x="929" y="288"/>
                  </a:lnTo>
                  <a:lnTo>
                    <a:pt x="942" y="301"/>
                  </a:lnTo>
                  <a:lnTo>
                    <a:pt x="955" y="317"/>
                  </a:lnTo>
                  <a:lnTo>
                    <a:pt x="967" y="335"/>
                  </a:lnTo>
                  <a:lnTo>
                    <a:pt x="978" y="354"/>
                  </a:lnTo>
                  <a:lnTo>
                    <a:pt x="988" y="376"/>
                  </a:lnTo>
                  <a:lnTo>
                    <a:pt x="1017" y="329"/>
                  </a:lnTo>
                  <a:lnTo>
                    <a:pt x="1004" y="304"/>
                  </a:lnTo>
                  <a:lnTo>
                    <a:pt x="991" y="282"/>
                  </a:lnTo>
                  <a:lnTo>
                    <a:pt x="976" y="261"/>
                  </a:lnTo>
                  <a:lnTo>
                    <a:pt x="961" y="244"/>
                  </a:lnTo>
                  <a:lnTo>
                    <a:pt x="945" y="228"/>
                  </a:lnTo>
                  <a:lnTo>
                    <a:pt x="929" y="216"/>
                  </a:lnTo>
                  <a:lnTo>
                    <a:pt x="911" y="205"/>
                  </a:lnTo>
                  <a:lnTo>
                    <a:pt x="894" y="198"/>
                  </a:lnTo>
                  <a:lnTo>
                    <a:pt x="185" y="3"/>
                  </a:lnTo>
                  <a:lnTo>
                    <a:pt x="169" y="0"/>
                  </a:lnTo>
                  <a:lnTo>
                    <a:pt x="153" y="0"/>
                  </a:lnTo>
                  <a:lnTo>
                    <a:pt x="137" y="3"/>
                  </a:lnTo>
                  <a:lnTo>
                    <a:pt x="122" y="8"/>
                  </a:lnTo>
                  <a:lnTo>
                    <a:pt x="108" y="16"/>
                  </a:lnTo>
                  <a:lnTo>
                    <a:pt x="93" y="25"/>
                  </a:lnTo>
                  <a:lnTo>
                    <a:pt x="80" y="38"/>
                  </a:lnTo>
                  <a:lnTo>
                    <a:pt x="67" y="54"/>
                  </a:lnTo>
                  <a:lnTo>
                    <a:pt x="52" y="76"/>
                  </a:lnTo>
                  <a:lnTo>
                    <a:pt x="39" y="101"/>
                  </a:lnTo>
                  <a:lnTo>
                    <a:pt x="27" y="131"/>
                  </a:lnTo>
                  <a:lnTo>
                    <a:pt x="18" y="161"/>
                  </a:lnTo>
                  <a:lnTo>
                    <a:pt x="10" y="195"/>
                  </a:lnTo>
                  <a:lnTo>
                    <a:pt x="5" y="230"/>
                  </a:lnTo>
                  <a:lnTo>
                    <a:pt x="1" y="268"/>
                  </a:lnTo>
                  <a:lnTo>
                    <a:pt x="0" y="307"/>
                  </a:lnTo>
                  <a:lnTo>
                    <a:pt x="0" y="1686"/>
                  </a:lnTo>
                  <a:lnTo>
                    <a:pt x="1" y="1721"/>
                  </a:lnTo>
                  <a:lnTo>
                    <a:pt x="4" y="1756"/>
                  </a:lnTo>
                  <a:lnTo>
                    <a:pt x="8" y="1790"/>
                  </a:lnTo>
                  <a:lnTo>
                    <a:pt x="14" y="1823"/>
                  </a:lnTo>
                  <a:lnTo>
                    <a:pt x="22" y="1856"/>
                  </a:lnTo>
                  <a:lnTo>
                    <a:pt x="30" y="1886"/>
                  </a:lnTo>
                  <a:lnTo>
                    <a:pt x="41" y="1916"/>
                  </a:lnTo>
                  <a:lnTo>
                    <a:pt x="52" y="1943"/>
                  </a:lnTo>
                  <a:lnTo>
                    <a:pt x="65" y="1968"/>
                  </a:lnTo>
                  <a:lnTo>
                    <a:pt x="79" y="1992"/>
                  </a:lnTo>
                  <a:lnTo>
                    <a:pt x="93" y="2014"/>
                  </a:lnTo>
                  <a:lnTo>
                    <a:pt x="109" y="2033"/>
                  </a:lnTo>
                  <a:lnTo>
                    <a:pt x="125" y="2049"/>
                  </a:lnTo>
                  <a:lnTo>
                    <a:pt x="142" y="2061"/>
                  </a:lnTo>
                  <a:lnTo>
                    <a:pt x="160" y="2072"/>
                  </a:lnTo>
                  <a:lnTo>
                    <a:pt x="178" y="2078"/>
                  </a:lnTo>
                  <a:lnTo>
                    <a:pt x="886" y="2274"/>
                  </a:lnTo>
                  <a:lnTo>
                    <a:pt x="902" y="2277"/>
                  </a:lnTo>
                  <a:lnTo>
                    <a:pt x="918" y="2277"/>
                  </a:lnTo>
                  <a:lnTo>
                    <a:pt x="934" y="2275"/>
                  </a:lnTo>
                  <a:lnTo>
                    <a:pt x="949" y="2271"/>
                  </a:lnTo>
                  <a:lnTo>
                    <a:pt x="964" y="2263"/>
                  </a:lnTo>
                  <a:lnTo>
                    <a:pt x="978" y="2253"/>
                  </a:lnTo>
                  <a:lnTo>
                    <a:pt x="991" y="2241"/>
                  </a:lnTo>
                  <a:lnTo>
                    <a:pt x="1004" y="2225"/>
                  </a:lnTo>
                  <a:lnTo>
                    <a:pt x="1019" y="2201"/>
                  </a:lnTo>
                  <a:lnTo>
                    <a:pt x="1033" y="2176"/>
                  </a:lnTo>
                  <a:lnTo>
                    <a:pt x="1044" y="2148"/>
                  </a:lnTo>
                  <a:lnTo>
                    <a:pt x="1054" y="2116"/>
                  </a:lnTo>
                  <a:lnTo>
                    <a:pt x="1061" y="2083"/>
                  </a:lnTo>
                  <a:lnTo>
                    <a:pt x="1067" y="2047"/>
                  </a:lnTo>
                  <a:lnTo>
                    <a:pt x="1070" y="2011"/>
                  </a:lnTo>
                  <a:lnTo>
                    <a:pt x="1071" y="1971"/>
                  </a:lnTo>
                  <a:lnTo>
                    <a:pt x="1071" y="591"/>
                  </a:lnTo>
                  <a:lnTo>
                    <a:pt x="1069" y="543"/>
                  </a:lnTo>
                  <a:lnTo>
                    <a:pt x="1065" y="498"/>
                  </a:lnTo>
                  <a:lnTo>
                    <a:pt x="1057" y="454"/>
                  </a:lnTo>
                  <a:lnTo>
                    <a:pt x="1046" y="411"/>
                  </a:lnTo>
                  <a:lnTo>
                    <a:pt x="1009" y="43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solidFill>
                  <a:prstClr val="white"/>
                </a:solidFill>
              </a:endParaRPr>
            </a:p>
          </p:txBody>
        </p:sp>
        <p:sp>
          <p:nvSpPr>
            <p:cNvPr id="1055" name="Freeform 31"/>
            <p:cNvSpPr>
              <a:spLocks/>
            </p:cNvSpPr>
            <p:nvPr/>
          </p:nvSpPr>
          <p:spPr bwMode="auto">
            <a:xfrm>
              <a:off x="4152882" y="2319675"/>
              <a:ext cx="92075" cy="184749"/>
            </a:xfrm>
            <a:custGeom>
              <a:avLst/>
              <a:gdLst/>
              <a:ahLst/>
              <a:cxnLst>
                <a:cxn ang="0">
                  <a:pos x="21" y="110"/>
                </a:cxn>
                <a:cxn ang="0">
                  <a:pos x="58" y="82"/>
                </a:cxn>
                <a:cxn ang="0">
                  <a:pos x="52" y="60"/>
                </a:cxn>
                <a:cxn ang="0">
                  <a:pos x="45" y="39"/>
                </a:cxn>
                <a:cxn ang="0">
                  <a:pos x="37" y="19"/>
                </a:cxn>
                <a:cxn ang="0">
                  <a:pos x="29" y="0"/>
                </a:cxn>
                <a:cxn ang="0">
                  <a:pos x="0" y="47"/>
                </a:cxn>
                <a:cxn ang="0">
                  <a:pos x="6" y="62"/>
                </a:cxn>
                <a:cxn ang="0">
                  <a:pos x="11" y="77"/>
                </a:cxn>
                <a:cxn ang="0">
                  <a:pos x="16" y="95"/>
                </a:cxn>
                <a:cxn ang="0">
                  <a:pos x="21" y="110"/>
                </a:cxn>
              </a:cxnLst>
              <a:rect l="0" t="0" r="r" b="b"/>
              <a:pathLst>
                <a:path w="58" h="110">
                  <a:moveTo>
                    <a:pt x="21" y="110"/>
                  </a:moveTo>
                  <a:lnTo>
                    <a:pt x="58" y="82"/>
                  </a:lnTo>
                  <a:lnTo>
                    <a:pt x="52" y="60"/>
                  </a:lnTo>
                  <a:lnTo>
                    <a:pt x="45" y="39"/>
                  </a:lnTo>
                  <a:lnTo>
                    <a:pt x="37" y="19"/>
                  </a:lnTo>
                  <a:lnTo>
                    <a:pt x="29" y="0"/>
                  </a:lnTo>
                  <a:lnTo>
                    <a:pt x="0" y="47"/>
                  </a:lnTo>
                  <a:lnTo>
                    <a:pt x="6" y="62"/>
                  </a:lnTo>
                  <a:lnTo>
                    <a:pt x="11" y="77"/>
                  </a:lnTo>
                  <a:lnTo>
                    <a:pt x="16" y="95"/>
                  </a:lnTo>
                  <a:lnTo>
                    <a:pt x="21" y="1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s-ES">
                <a:solidFill>
                  <a:prstClr val="white"/>
                </a:solidFill>
              </a:endParaRPr>
            </a:p>
          </p:txBody>
        </p:sp>
      </p:grpSp>
      <p:graphicFrame>
        <p:nvGraphicFramePr>
          <p:cNvPr id="39" name="38 Diagrama"/>
          <p:cNvGraphicFramePr/>
          <p:nvPr/>
        </p:nvGraphicFramePr>
        <p:xfrm>
          <a:off x="4357686" y="2143116"/>
          <a:ext cx="4143372" cy="37862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9">
                                            <p:graphicEl>
                                              <a:dgm id="{12F93B02-ECAF-4592-90F4-D4CB15AA97A4}"/>
                                            </p:graphicEl>
                                          </p:spTgt>
                                        </p:tgtEl>
                                        <p:attrNameLst>
                                          <p:attrName>style.visibility</p:attrName>
                                        </p:attrNameLst>
                                      </p:cBhvr>
                                      <p:to>
                                        <p:strVal val="visible"/>
                                      </p:to>
                                    </p:set>
                                    <p:animEffect transition="in" filter="box(out)">
                                      <p:cBhvr>
                                        <p:cTn id="7" dur="5000"/>
                                        <p:tgtEl>
                                          <p:spTgt spid="39">
                                            <p:graphicEl>
                                              <a:dgm id="{12F93B02-ECAF-4592-90F4-D4CB15AA97A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9">
                                            <p:graphicEl>
                                              <a:dgm id="{E91129D2-82C4-4A4B-B958-58B396585C35}"/>
                                            </p:graphicEl>
                                          </p:spTgt>
                                        </p:tgtEl>
                                        <p:attrNameLst>
                                          <p:attrName>style.visibility</p:attrName>
                                        </p:attrNameLst>
                                      </p:cBhvr>
                                      <p:to>
                                        <p:strVal val="visible"/>
                                      </p:to>
                                    </p:set>
                                    <p:animEffect transition="in" filter="box(out)">
                                      <p:cBhvr>
                                        <p:cTn id="12" dur="5000"/>
                                        <p:tgtEl>
                                          <p:spTgt spid="39">
                                            <p:graphicEl>
                                              <a:dgm id="{E91129D2-82C4-4A4B-B958-58B396585C35}"/>
                                            </p:graphicEl>
                                          </p:spTgt>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39">
                                            <p:graphicEl>
                                              <a:dgm id="{E9CB1583-1909-4D91-B49B-134F85546162}"/>
                                            </p:graphicEl>
                                          </p:spTgt>
                                        </p:tgtEl>
                                        <p:attrNameLst>
                                          <p:attrName>style.visibility</p:attrName>
                                        </p:attrNameLst>
                                      </p:cBhvr>
                                      <p:to>
                                        <p:strVal val="visible"/>
                                      </p:to>
                                    </p:set>
                                    <p:animEffect transition="in" filter="box(out)">
                                      <p:cBhvr>
                                        <p:cTn id="15" dur="5000"/>
                                        <p:tgtEl>
                                          <p:spTgt spid="39">
                                            <p:graphicEl>
                                              <a:dgm id="{E9CB1583-1909-4D91-B49B-134F8554616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39">
                                            <p:graphicEl>
                                              <a:dgm id="{DFD2C849-A066-4EE9-9351-7B082CCD4CFE}"/>
                                            </p:graphicEl>
                                          </p:spTgt>
                                        </p:tgtEl>
                                        <p:attrNameLst>
                                          <p:attrName>style.visibility</p:attrName>
                                        </p:attrNameLst>
                                      </p:cBhvr>
                                      <p:to>
                                        <p:strVal val="visible"/>
                                      </p:to>
                                    </p:set>
                                    <p:animEffect transition="in" filter="box(out)">
                                      <p:cBhvr>
                                        <p:cTn id="20" dur="5000"/>
                                        <p:tgtEl>
                                          <p:spTgt spid="39">
                                            <p:graphicEl>
                                              <a:dgm id="{DFD2C849-A066-4EE9-9351-7B082CCD4CFE}"/>
                                            </p:graphicEl>
                                          </p:spTgt>
                                        </p:tgtEl>
                                      </p:cBhvr>
                                    </p:animEffect>
                                  </p:childTnLst>
                                </p:cTn>
                              </p:par>
                              <p:par>
                                <p:cTn id="21" presetID="4" presetClass="entr" presetSubtype="32" fill="hold" grpId="0" nodeType="withEffect">
                                  <p:stCondLst>
                                    <p:cond delay="0"/>
                                  </p:stCondLst>
                                  <p:childTnLst>
                                    <p:set>
                                      <p:cBhvr>
                                        <p:cTn id="22" dur="1" fill="hold">
                                          <p:stCondLst>
                                            <p:cond delay="0"/>
                                          </p:stCondLst>
                                        </p:cTn>
                                        <p:tgtEl>
                                          <p:spTgt spid="39">
                                            <p:graphicEl>
                                              <a:dgm id="{9937D13B-86A1-40EB-9E88-7C69D8D02736}"/>
                                            </p:graphicEl>
                                          </p:spTgt>
                                        </p:tgtEl>
                                        <p:attrNameLst>
                                          <p:attrName>style.visibility</p:attrName>
                                        </p:attrNameLst>
                                      </p:cBhvr>
                                      <p:to>
                                        <p:strVal val="visible"/>
                                      </p:to>
                                    </p:set>
                                    <p:animEffect transition="in" filter="box(out)">
                                      <p:cBhvr>
                                        <p:cTn id="23" dur="5000"/>
                                        <p:tgtEl>
                                          <p:spTgt spid="39">
                                            <p:graphicEl>
                                              <a:dgm id="{9937D13B-86A1-40EB-9E88-7C69D8D0273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39">
                                            <p:graphicEl>
                                              <a:dgm id="{85E68A97-0D7F-4552-9A8E-7D0EB922ACFB}"/>
                                            </p:graphicEl>
                                          </p:spTgt>
                                        </p:tgtEl>
                                        <p:attrNameLst>
                                          <p:attrName>style.visibility</p:attrName>
                                        </p:attrNameLst>
                                      </p:cBhvr>
                                      <p:to>
                                        <p:strVal val="visible"/>
                                      </p:to>
                                    </p:set>
                                    <p:animEffect transition="in" filter="box(out)">
                                      <p:cBhvr>
                                        <p:cTn id="28" dur="5000"/>
                                        <p:tgtEl>
                                          <p:spTgt spid="39">
                                            <p:graphicEl>
                                              <a:dgm id="{85E68A97-0D7F-4552-9A8E-7D0EB922ACF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9" grpId="0">
        <p:bldSub>
          <a:bldDgm bld="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_tradnl" dirty="0" smtClean="0"/>
              <a:t>Su Rol de Gerente	</a:t>
            </a:r>
            <a:endParaRPr lang="es-ES" dirty="0"/>
          </a:p>
        </p:txBody>
      </p:sp>
      <p:sp>
        <p:nvSpPr>
          <p:cNvPr id="2" name="1 Marcador de contenido"/>
          <p:cNvSpPr>
            <a:spLocks noGrp="1"/>
          </p:cNvSpPr>
          <p:nvPr>
            <p:ph idx="1"/>
          </p:nvPr>
        </p:nvSpPr>
        <p:spPr/>
        <p:txBody>
          <a:bodyPr/>
          <a:lstStyle/>
          <a:p>
            <a:r>
              <a:rPr lang="es-ES_tradnl" dirty="0" smtClean="0"/>
              <a:t>En su papel de gerente, usted tendrá que estar familiarizado con las relaciones entre las organizaciones, los sistemas de información y la estrategia de negocios.</a:t>
            </a:r>
          </a:p>
          <a:p>
            <a:endParaRPr lang="es-ES_tradnl" dirty="0" smtClean="0"/>
          </a:p>
          <a:p>
            <a:r>
              <a:rPr lang="es-ES_tradnl" dirty="0" smtClean="0">
                <a:solidFill>
                  <a:srgbClr val="FF0000"/>
                </a:solidFill>
              </a:rPr>
              <a:t>Como gerente de sistemas </a:t>
            </a:r>
            <a:r>
              <a:rPr lang="es-ES_tradnl" dirty="0" smtClean="0"/>
              <a:t>usted trabajará con gerentes de todas las áreas en identificar oportunidades para sistemas de información estratégicos sus requerimientos.</a:t>
            </a:r>
            <a:endParaRPr lang="es-ES" dirty="0"/>
          </a:p>
        </p:txBody>
      </p:sp>
    </p:spTree>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additive="base">
                                        <p:cTn id="1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_tradnl" dirty="0" smtClean="0"/>
              <a:t>Su Rol de Gerente	</a:t>
            </a:r>
            <a:endParaRPr lang="es-ES" dirty="0"/>
          </a:p>
        </p:txBody>
      </p:sp>
      <p:graphicFrame>
        <p:nvGraphicFramePr>
          <p:cNvPr id="5" name="4 Marcador de contenido"/>
          <p:cNvGraphicFramePr>
            <a:graphicFrameLocks noGrp="1"/>
          </p:cNvGraphicFramePr>
          <p:nvPr>
            <p:ph idx="1"/>
          </p:nvPr>
        </p:nvGraphicFramePr>
        <p:xfrm>
          <a:off x="0" y="71390"/>
          <a:ext cx="9144000" cy="6786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1E5FA0DA-BED5-4015-8947-F85CAAB7AC4D}"/>
                                            </p:graphicEl>
                                          </p:spTgt>
                                        </p:tgtEl>
                                        <p:attrNameLst>
                                          <p:attrName>style.visibility</p:attrName>
                                        </p:attrNameLst>
                                      </p:cBhvr>
                                      <p:to>
                                        <p:strVal val="visible"/>
                                      </p:to>
                                    </p:set>
                                    <p:animEffect transition="in" filter="fade">
                                      <p:cBhvr>
                                        <p:cTn id="12" dur="2000"/>
                                        <p:tgtEl>
                                          <p:spTgt spid="5">
                                            <p:graphicEl>
                                              <a:dgm id="{1E5FA0DA-BED5-4015-8947-F85CAAB7AC4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4A488DD6-4F40-40A3-A6AD-76C0344CDE68}"/>
                                            </p:graphicEl>
                                          </p:spTgt>
                                        </p:tgtEl>
                                        <p:attrNameLst>
                                          <p:attrName>style.visibility</p:attrName>
                                        </p:attrNameLst>
                                      </p:cBhvr>
                                      <p:to>
                                        <p:strVal val="visible"/>
                                      </p:to>
                                    </p:set>
                                    <p:animEffect transition="in" filter="fade">
                                      <p:cBhvr>
                                        <p:cTn id="17" dur="2000"/>
                                        <p:tgtEl>
                                          <p:spTgt spid="5">
                                            <p:graphicEl>
                                              <a:dgm id="{4A488DD6-4F40-40A3-A6AD-76C0344CDE68}"/>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graphicEl>
                                              <a:dgm id="{0AAFD24F-AB1C-4D14-BE26-265C1ACFE1B4}"/>
                                            </p:graphicEl>
                                          </p:spTgt>
                                        </p:tgtEl>
                                        <p:attrNameLst>
                                          <p:attrName>style.visibility</p:attrName>
                                        </p:attrNameLst>
                                      </p:cBhvr>
                                      <p:to>
                                        <p:strVal val="visible"/>
                                      </p:to>
                                    </p:set>
                                    <p:animEffect transition="in" filter="fade">
                                      <p:cBhvr>
                                        <p:cTn id="20" dur="2000"/>
                                        <p:tgtEl>
                                          <p:spTgt spid="5">
                                            <p:graphicEl>
                                              <a:dgm id="{0AAFD24F-AB1C-4D14-BE26-265C1ACFE1B4}"/>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graphicEl>
                                              <a:dgm id="{54DA9E7C-0A2C-4E8A-B46A-D65D067F9050}"/>
                                            </p:graphicEl>
                                          </p:spTgt>
                                        </p:tgtEl>
                                        <p:attrNameLst>
                                          <p:attrName>style.visibility</p:attrName>
                                        </p:attrNameLst>
                                      </p:cBhvr>
                                      <p:to>
                                        <p:strVal val="visible"/>
                                      </p:to>
                                    </p:set>
                                    <p:animEffect transition="in" filter="fade">
                                      <p:cBhvr>
                                        <p:cTn id="25" dur="2000"/>
                                        <p:tgtEl>
                                          <p:spTgt spid="5">
                                            <p:graphicEl>
                                              <a:dgm id="{54DA9E7C-0A2C-4E8A-B46A-D65D067F9050}"/>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graphicEl>
                                              <a:dgm id="{2A738844-16D2-4C5E-A45C-F0E1FDF9EC85}"/>
                                            </p:graphicEl>
                                          </p:spTgt>
                                        </p:tgtEl>
                                        <p:attrNameLst>
                                          <p:attrName>style.visibility</p:attrName>
                                        </p:attrNameLst>
                                      </p:cBhvr>
                                      <p:to>
                                        <p:strVal val="visible"/>
                                      </p:to>
                                    </p:set>
                                    <p:animEffect transition="in" filter="fade">
                                      <p:cBhvr>
                                        <p:cTn id="28" dur="2000"/>
                                        <p:tgtEl>
                                          <p:spTgt spid="5">
                                            <p:graphicEl>
                                              <a:dgm id="{2A738844-16D2-4C5E-A45C-F0E1FDF9EC85}"/>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graphicEl>
                                              <a:dgm id="{2B326DDE-9B16-4229-A1C5-4F11B2C5DEF1}"/>
                                            </p:graphicEl>
                                          </p:spTgt>
                                        </p:tgtEl>
                                        <p:attrNameLst>
                                          <p:attrName>style.visibility</p:attrName>
                                        </p:attrNameLst>
                                      </p:cBhvr>
                                      <p:to>
                                        <p:strVal val="visible"/>
                                      </p:to>
                                    </p:set>
                                    <p:animEffect transition="in" filter="fade">
                                      <p:cBhvr>
                                        <p:cTn id="33" dur="2000"/>
                                        <p:tgtEl>
                                          <p:spTgt spid="5">
                                            <p:graphicEl>
                                              <a:dgm id="{2B326DDE-9B16-4229-A1C5-4F11B2C5DEF1}"/>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graphicEl>
                                              <a:dgm id="{76AAAC70-38A0-4CE4-A275-FCEBA3F2CA81}"/>
                                            </p:graphicEl>
                                          </p:spTgt>
                                        </p:tgtEl>
                                        <p:attrNameLst>
                                          <p:attrName>style.visibility</p:attrName>
                                        </p:attrNameLst>
                                      </p:cBhvr>
                                      <p:to>
                                        <p:strVal val="visible"/>
                                      </p:to>
                                    </p:set>
                                    <p:animEffect transition="in" filter="fade">
                                      <p:cBhvr>
                                        <p:cTn id="36" dur="2000"/>
                                        <p:tgtEl>
                                          <p:spTgt spid="5">
                                            <p:graphicEl>
                                              <a:dgm id="{76AAAC70-38A0-4CE4-A275-FCEBA3F2CA81}"/>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graphicEl>
                                              <a:dgm id="{60C94C74-1978-495C-B58A-E8919C431764}"/>
                                            </p:graphicEl>
                                          </p:spTgt>
                                        </p:tgtEl>
                                        <p:attrNameLst>
                                          <p:attrName>style.visibility</p:attrName>
                                        </p:attrNameLst>
                                      </p:cBhvr>
                                      <p:to>
                                        <p:strVal val="visible"/>
                                      </p:to>
                                    </p:set>
                                    <p:animEffect transition="in" filter="fade">
                                      <p:cBhvr>
                                        <p:cTn id="39" dur="2000"/>
                                        <p:tgtEl>
                                          <p:spTgt spid="5">
                                            <p:graphicEl>
                                              <a:dgm id="{60C94C74-1978-495C-B58A-E8919C43176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5" grpId="0">
        <p:bldSub>
          <a:bldDgm bld="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57158" y="357166"/>
            <a:ext cx="8229600" cy="1219200"/>
          </a:xfrm>
        </p:spPr>
        <p:txBody>
          <a:bodyPr/>
          <a:lstStyle/>
          <a:p>
            <a:r>
              <a:rPr lang="es-ES_tradnl" dirty="0" smtClean="0"/>
              <a:t>Retos de negocios</a:t>
            </a:r>
            <a:endParaRPr lang="es-ES" dirty="0"/>
          </a:p>
        </p:txBody>
      </p:sp>
      <p:sp>
        <p:nvSpPr>
          <p:cNvPr id="5" name="4 Elipse"/>
          <p:cNvSpPr/>
          <p:nvPr/>
        </p:nvSpPr>
        <p:spPr>
          <a:xfrm>
            <a:off x="2500298" y="1857364"/>
            <a:ext cx="1214446" cy="1214446"/>
          </a:xfrm>
          <a:prstGeom prst="ellipse">
            <a:avLst/>
          </a:prstGeom>
          <a:solidFill>
            <a:schemeClr val="accent4">
              <a:lumMod val="75000"/>
            </a:schemeClr>
          </a:solidFill>
          <a:ln>
            <a:solidFill>
              <a:srgbClr val="C00000"/>
            </a:solidFill>
          </a:ln>
          <a:effectLst>
            <a:outerShdw blurRad="76200" dir="13500000" sy="23000" kx="1200000" algn="br" rotWithShape="0">
              <a:prstClr val="black">
                <a:alpha val="20000"/>
              </a:prstClr>
            </a:outerShdw>
            <a:reflection blurRad="6350" stA="52000" endA="300" endPos="35000" dir="5400000" sy="-100000" algn="bl" rotWithShape="0"/>
          </a:effectLst>
          <a:scene3d>
            <a:camera prst="orthographicFront"/>
            <a:lightRig rig="sunset" dir="t"/>
          </a:scene3d>
          <a:sp3d extrusionH="76200" contourW="12700" prstMaterial="softEdge">
            <a:bevelT w="95250" h="19050" prst="riblet"/>
            <a:extrusionClr>
              <a:schemeClr val="accent4">
                <a:lumMod val="40000"/>
                <a:lumOff val="60000"/>
              </a:schemeClr>
            </a:extrusionClr>
            <a:contourClr>
              <a:schemeClr val="accent1">
                <a:lumMod val="20000"/>
                <a:lumOff val="80000"/>
              </a:schemeClr>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s-ES_tradnl" sz="5400" b="1" dirty="0" smtClean="0">
                <a:solidFill>
                  <a:prstClr val="white"/>
                </a:solidFill>
              </a:rPr>
              <a:t>A</a:t>
            </a:r>
            <a:endParaRPr lang="es-ES" sz="5400" b="1" dirty="0" smtClean="0">
              <a:solidFill>
                <a:prstClr val="white"/>
              </a:solidFill>
            </a:endParaRPr>
          </a:p>
        </p:txBody>
      </p:sp>
      <p:sp>
        <p:nvSpPr>
          <p:cNvPr id="6" name="5 Elipse"/>
          <p:cNvSpPr/>
          <p:nvPr/>
        </p:nvSpPr>
        <p:spPr>
          <a:xfrm>
            <a:off x="2500298" y="3357562"/>
            <a:ext cx="1214446" cy="1214446"/>
          </a:xfrm>
          <a:prstGeom prst="ellipse">
            <a:avLst/>
          </a:prstGeom>
          <a:solidFill>
            <a:schemeClr val="accent4">
              <a:lumMod val="75000"/>
            </a:schemeClr>
          </a:solidFill>
          <a:ln>
            <a:solidFill>
              <a:srgbClr val="C00000"/>
            </a:solidFill>
          </a:ln>
          <a:effectLst>
            <a:outerShdw blurRad="76200" dir="13500000" sy="23000" kx="1200000" algn="br" rotWithShape="0">
              <a:prstClr val="black">
                <a:alpha val="20000"/>
              </a:prstClr>
            </a:outerShdw>
            <a:reflection blurRad="6350" stA="52000" endA="300" endPos="35000" dir="5400000" sy="-100000" algn="bl" rotWithShape="0"/>
          </a:effectLst>
          <a:scene3d>
            <a:camera prst="orthographicFront"/>
            <a:lightRig rig="sunset" dir="t"/>
          </a:scene3d>
          <a:sp3d extrusionH="76200" contourW="12700" prstMaterial="softEdge">
            <a:bevelT w="95250" h="19050" prst="riblet"/>
            <a:extrusionClr>
              <a:schemeClr val="accent4">
                <a:lumMod val="40000"/>
                <a:lumOff val="60000"/>
              </a:schemeClr>
            </a:extrusionClr>
            <a:contourClr>
              <a:schemeClr val="accent1">
                <a:lumMod val="20000"/>
                <a:lumOff val="80000"/>
              </a:schemeClr>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s-ES_tradnl" sz="5400" b="1" dirty="0" smtClean="0">
                <a:solidFill>
                  <a:prstClr val="white"/>
                </a:solidFill>
              </a:rPr>
              <a:t>O</a:t>
            </a:r>
            <a:endParaRPr lang="es-ES" sz="5400" b="1" dirty="0">
              <a:solidFill>
                <a:prstClr val="white"/>
              </a:solidFill>
            </a:endParaRPr>
          </a:p>
        </p:txBody>
      </p:sp>
      <p:sp>
        <p:nvSpPr>
          <p:cNvPr id="8" name="7 Elipse"/>
          <p:cNvSpPr/>
          <p:nvPr/>
        </p:nvSpPr>
        <p:spPr>
          <a:xfrm>
            <a:off x="2500298" y="4857760"/>
            <a:ext cx="1214446" cy="1214446"/>
          </a:xfrm>
          <a:prstGeom prst="ellipse">
            <a:avLst/>
          </a:prstGeom>
          <a:solidFill>
            <a:schemeClr val="accent4">
              <a:lumMod val="75000"/>
            </a:schemeClr>
          </a:solidFill>
          <a:ln>
            <a:solidFill>
              <a:srgbClr val="C00000"/>
            </a:solidFill>
          </a:ln>
          <a:effectLst>
            <a:outerShdw blurRad="76200" dir="13500000" sy="23000" kx="1200000" algn="br" rotWithShape="0">
              <a:prstClr val="black">
                <a:alpha val="20000"/>
              </a:prstClr>
            </a:outerShdw>
            <a:reflection blurRad="6350" stA="52000" endA="300" endPos="35000" dir="5400000" sy="-100000" algn="bl" rotWithShape="0"/>
          </a:effectLst>
          <a:scene3d>
            <a:camera prst="orthographicFront"/>
            <a:lightRig rig="sunset" dir="t"/>
          </a:scene3d>
          <a:sp3d extrusionH="76200" contourW="12700" prstMaterial="softEdge">
            <a:bevelT w="95250" h="19050" prst="riblet"/>
            <a:extrusionClr>
              <a:schemeClr val="accent4">
                <a:lumMod val="40000"/>
                <a:lumOff val="60000"/>
              </a:schemeClr>
            </a:extrusionClr>
            <a:contourClr>
              <a:schemeClr val="accent1">
                <a:lumMod val="20000"/>
                <a:lumOff val="80000"/>
              </a:schemeClr>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s-ES_tradnl" sz="5400" b="1" dirty="0" smtClean="0">
                <a:solidFill>
                  <a:prstClr val="white"/>
                </a:solidFill>
              </a:rPr>
              <a:t>T</a:t>
            </a:r>
            <a:endParaRPr lang="es-ES" sz="5400" b="1" dirty="0">
              <a:solidFill>
                <a:prstClr val="white"/>
              </a:solidFill>
            </a:endParaRPr>
          </a:p>
        </p:txBody>
      </p:sp>
      <p:grpSp>
        <p:nvGrpSpPr>
          <p:cNvPr id="9" name="8 Grupo"/>
          <p:cNvGrpSpPr/>
          <p:nvPr/>
        </p:nvGrpSpPr>
        <p:grpSpPr>
          <a:xfrm>
            <a:off x="5072066" y="2928934"/>
            <a:ext cx="2071702" cy="1714512"/>
            <a:chOff x="3614739" y="0"/>
            <a:chExt cx="1498848" cy="899308"/>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scene3d>
            <a:camera prst="perspectiveFront" fov="2700000">
              <a:rot lat="19086000" lon="19067999" rev="3108000"/>
            </a:camera>
            <a:lightRig rig="threePt" dir="t">
              <a:rot lat="0" lon="0" rev="0"/>
            </a:lightRig>
          </a:scene3d>
        </p:grpSpPr>
        <p:sp>
          <p:nvSpPr>
            <p:cNvPr id="10" name="9 Rectángulo redondeado"/>
            <p:cNvSpPr/>
            <p:nvPr/>
          </p:nvSpPr>
          <p:spPr>
            <a:xfrm>
              <a:off x="3614739" y="0"/>
              <a:ext cx="1498848" cy="899308"/>
            </a:xfrm>
            <a:prstGeom prst="roundRect">
              <a:avLst>
                <a:gd name="adj" fmla="val 10000"/>
              </a:avLst>
            </a:prstGeom>
            <a:grpFill/>
            <a:ln w="34925">
              <a:solidFill>
                <a:srgbClr val="FFFFFF"/>
              </a:solidFill>
            </a:ln>
            <a:effectLst>
              <a:outerShdw blurRad="317500" dir="2700000" algn="ctr">
                <a:srgbClr val="000000">
                  <a:alpha val="43000"/>
                </a:srgbClr>
              </a:outerShdw>
            </a:effectLst>
            <a:sp3d extrusionH="38100" prstMaterial="clear">
              <a:bevelT w="260350" h="50800" prst="softRound"/>
              <a:bevelB prst="softRound"/>
            </a:sp3d>
          </p:spPr>
          <p:style>
            <a:lnRef idx="2">
              <a:schemeClr val="dk1">
                <a:shade val="50000"/>
              </a:schemeClr>
            </a:lnRef>
            <a:fillRef idx="1">
              <a:schemeClr val="dk1"/>
            </a:fillRef>
            <a:effectRef idx="0">
              <a:schemeClr val="dk1"/>
            </a:effectRef>
            <a:fontRef idx="minor">
              <a:schemeClr val="lt1"/>
            </a:fontRef>
          </p:style>
        </p:sp>
        <p:sp>
          <p:nvSpPr>
            <p:cNvPr id="11" name="10 Rectángulo"/>
            <p:cNvSpPr/>
            <p:nvPr/>
          </p:nvSpPr>
          <p:spPr>
            <a:xfrm>
              <a:off x="3641079" y="26340"/>
              <a:ext cx="1446168" cy="846628"/>
            </a:xfrm>
            <a:prstGeom prst="rect">
              <a:avLst/>
            </a:prstGeom>
            <a:grpFill/>
            <a:ln w="34925">
              <a:solidFill>
                <a:srgbClr val="FFFFFF"/>
              </a:solidFill>
            </a:ln>
            <a:effectLst>
              <a:outerShdw blurRad="317500" dir="2700000" algn="ctr">
                <a:srgbClr val="000000">
                  <a:alpha val="43000"/>
                </a:srgbClr>
              </a:outerShdw>
            </a:effectLst>
            <a:sp3d extrusionH="38100" prstMaterial="clear">
              <a:bevelT w="260350" h="50800" prst="softRound"/>
              <a:bevelB prst="softRound"/>
            </a:sp3d>
          </p:spPr>
          <p:style>
            <a:lnRef idx="2">
              <a:schemeClr val="dk1">
                <a:shade val="50000"/>
              </a:schemeClr>
            </a:lnRef>
            <a:fillRef idx="1">
              <a:schemeClr val="dk1"/>
            </a:fillRef>
            <a:effectRef idx="0">
              <a:schemeClr val="dk1"/>
            </a:effectRef>
            <a:fontRef idx="minor">
              <a:schemeClr val="lt1"/>
            </a:fontRef>
          </p:style>
          <p:txBody>
            <a:bodyPr spcFirstLastPara="0" vert="horz" wrap="square" lIns="72390" tIns="72390" rIns="72390" bIns="72390" numCol="1" spcCol="1270" anchor="ctr" anchorCtr="0">
              <a:noAutofit/>
            </a:bodyPr>
            <a:lstStyle/>
            <a:p>
              <a:pPr algn="ctr" defTabSz="844550">
                <a:lnSpc>
                  <a:spcPct val="90000"/>
                </a:lnSpc>
                <a:spcBef>
                  <a:spcPct val="0"/>
                </a:spcBef>
                <a:spcAft>
                  <a:spcPct val="35000"/>
                </a:spcAft>
              </a:pPr>
              <a:r>
                <a:rPr lang="es-ES_tradnl" sz="1900" dirty="0" smtClean="0">
                  <a:solidFill>
                    <a:prstClr val="white"/>
                  </a:solidFill>
                </a:rPr>
                <a:t>Sistemas de</a:t>
              </a:r>
            </a:p>
            <a:p>
              <a:pPr algn="ctr" defTabSz="844550">
                <a:lnSpc>
                  <a:spcPct val="90000"/>
                </a:lnSpc>
                <a:spcBef>
                  <a:spcPct val="0"/>
                </a:spcBef>
                <a:spcAft>
                  <a:spcPct val="35000"/>
                </a:spcAft>
              </a:pPr>
              <a:r>
                <a:rPr lang="es-ES_tradnl" sz="1900" dirty="0" smtClean="0">
                  <a:solidFill>
                    <a:prstClr val="white"/>
                  </a:solidFill>
                </a:rPr>
                <a:t>Información</a:t>
              </a:r>
              <a:endParaRPr lang="es-ES" sz="1900" dirty="0">
                <a:solidFill>
                  <a:prstClr val="white"/>
                </a:solidFill>
              </a:endParaRPr>
            </a:p>
          </p:txBody>
        </p:sp>
      </p:grpSp>
      <p:sp>
        <p:nvSpPr>
          <p:cNvPr id="14" name="13 Rectángulo"/>
          <p:cNvSpPr/>
          <p:nvPr/>
        </p:nvSpPr>
        <p:spPr>
          <a:xfrm>
            <a:off x="6643702" y="4714884"/>
            <a:ext cx="2071702" cy="1203818"/>
          </a:xfrm>
          <a:prstGeom prst="rect">
            <a:avLst/>
          </a:prstGeom>
          <a:ln>
            <a:solidFill>
              <a:schemeClr val="accent1">
                <a:lumMod val="75000"/>
              </a:schemeClr>
            </a:solidFill>
          </a:ln>
          <a:effectLst>
            <a:glow rad="228600">
              <a:schemeClr val="accent5">
                <a:satMod val="175000"/>
                <a:alpha val="40000"/>
              </a:schemeClr>
            </a:glow>
            <a:outerShdw blurRad="95000" rotWithShape="0">
              <a:srgbClr val="000000">
                <a:alpha val="50000"/>
              </a:srgbClr>
            </a:outerShdw>
            <a:softEdge rad="12700"/>
          </a:effectLst>
          <a:scene3d>
            <a:camera prst="perspectiveContrastingLeftFacing"/>
            <a:lightRig rig="threePt" dir="t"/>
          </a:scene3d>
          <a:sp3d>
            <a:bevelT/>
          </a:sp3d>
        </p:spPr>
        <p:style>
          <a:lnRef idx="1">
            <a:schemeClr val="accent3"/>
          </a:lnRef>
          <a:fillRef idx="3">
            <a:schemeClr val="accent3"/>
          </a:fillRef>
          <a:effectRef idx="2">
            <a:schemeClr val="accent3"/>
          </a:effectRef>
          <a:fontRef idx="minor">
            <a:schemeClr val="lt1"/>
          </a:fontRef>
        </p:style>
        <p:txBody>
          <a:bodyPr spcFirstLastPara="0" vert="horz" wrap="square" lIns="72390" tIns="72390" rIns="72390" bIns="72390" numCol="1" spcCol="1270" anchor="ctr" anchorCtr="0">
            <a:noAutofit/>
          </a:bodyPr>
          <a:lstStyle/>
          <a:p>
            <a:pPr algn="ctr" defTabSz="844550">
              <a:lnSpc>
                <a:spcPct val="90000"/>
              </a:lnSpc>
              <a:spcBef>
                <a:spcPct val="0"/>
              </a:spcBef>
              <a:spcAft>
                <a:spcPct val="35000"/>
              </a:spcAft>
            </a:pPr>
            <a:r>
              <a:rPr lang="es-ES_tradnl" sz="2400" b="1" dirty="0" smtClean="0">
                <a:solidFill>
                  <a:prstClr val="white"/>
                </a:solidFill>
                <a:effectLst>
                  <a:outerShdw blurRad="38100" dist="38100" dir="2700000" algn="tl">
                    <a:srgbClr val="000000">
                      <a:alpha val="43137"/>
                    </a:srgbClr>
                  </a:outerShdw>
                </a:effectLst>
              </a:rPr>
              <a:t>Soluciones </a:t>
            </a:r>
          </a:p>
          <a:p>
            <a:pPr algn="ctr" defTabSz="844550">
              <a:lnSpc>
                <a:spcPct val="90000"/>
              </a:lnSpc>
              <a:spcBef>
                <a:spcPct val="0"/>
              </a:spcBef>
              <a:spcAft>
                <a:spcPct val="35000"/>
              </a:spcAft>
            </a:pPr>
            <a:r>
              <a:rPr lang="es-ES_tradnl" sz="2400" b="1" dirty="0">
                <a:solidFill>
                  <a:prstClr val="white"/>
                </a:solidFill>
                <a:effectLst>
                  <a:outerShdw blurRad="38100" dist="38100" dir="2700000" algn="tl">
                    <a:srgbClr val="000000">
                      <a:alpha val="43137"/>
                    </a:srgbClr>
                  </a:outerShdw>
                </a:effectLst>
              </a:rPr>
              <a:t>d</a:t>
            </a:r>
            <a:r>
              <a:rPr lang="es-ES_tradnl" sz="2400" b="1" dirty="0" smtClean="0">
                <a:solidFill>
                  <a:prstClr val="white"/>
                </a:solidFill>
                <a:effectLst>
                  <a:outerShdw blurRad="38100" dist="38100" dir="2700000" algn="tl">
                    <a:srgbClr val="000000">
                      <a:alpha val="43137"/>
                    </a:srgbClr>
                  </a:outerShdw>
                </a:effectLst>
              </a:rPr>
              <a:t>e negocios </a:t>
            </a:r>
            <a:endParaRPr lang="es-ES" sz="2400" b="1" dirty="0">
              <a:solidFill>
                <a:prstClr val="white"/>
              </a:solidFill>
              <a:effectLst>
                <a:outerShdw blurRad="38100" dist="38100" dir="2700000" algn="tl">
                  <a:srgbClr val="000000">
                    <a:alpha val="43137"/>
                  </a:srgbClr>
                </a:outerShdw>
              </a:effectLst>
            </a:endParaRPr>
          </a:p>
        </p:txBody>
      </p:sp>
      <p:grpSp>
        <p:nvGrpSpPr>
          <p:cNvPr id="15" name="14 Grupo"/>
          <p:cNvGrpSpPr/>
          <p:nvPr/>
        </p:nvGrpSpPr>
        <p:grpSpPr>
          <a:xfrm>
            <a:off x="4286248" y="1071546"/>
            <a:ext cx="2357454" cy="1165586"/>
            <a:chOff x="4642525" y="1215"/>
            <a:chExt cx="3371403" cy="2022842"/>
          </a:xfrm>
          <a:effectLst>
            <a:reflection blurRad="6350" stA="50000" endA="300" endPos="55500" dist="50800" dir="5400000" sy="-100000" algn="bl" rotWithShape="0"/>
          </a:effectLst>
          <a:scene3d>
            <a:camera prst="perspectiveRelaxedModerately"/>
            <a:lightRig rig="threePt" dir="t"/>
          </a:scene3d>
        </p:grpSpPr>
        <p:sp>
          <p:nvSpPr>
            <p:cNvPr id="16" name="15 Rectángulo redondeado"/>
            <p:cNvSpPr/>
            <p:nvPr/>
          </p:nvSpPr>
          <p:spPr>
            <a:xfrm>
              <a:off x="4642525" y="1215"/>
              <a:ext cx="3371403" cy="2022842"/>
            </a:xfrm>
            <a:prstGeom prst="roundRect">
              <a:avLst>
                <a:gd name="adj" fmla="val 10000"/>
              </a:avLst>
            </a:prstGeom>
          </p:spPr>
          <p:style>
            <a:lnRef idx="0">
              <a:schemeClr val="accent4"/>
            </a:lnRef>
            <a:fillRef idx="3">
              <a:schemeClr val="accent4"/>
            </a:fillRef>
            <a:effectRef idx="3">
              <a:schemeClr val="accent4"/>
            </a:effectRef>
            <a:fontRef idx="minor">
              <a:schemeClr val="lt1"/>
            </a:fontRef>
          </p:style>
        </p:sp>
        <p:sp>
          <p:nvSpPr>
            <p:cNvPr id="17" name="16 Rectángulo"/>
            <p:cNvSpPr/>
            <p:nvPr/>
          </p:nvSpPr>
          <p:spPr>
            <a:xfrm>
              <a:off x="4701772" y="60462"/>
              <a:ext cx="3252909" cy="1904348"/>
            </a:xfrm>
            <a:prstGeom prst="rect">
              <a:avLst/>
            </a:prstGeom>
          </p:spPr>
          <p:style>
            <a:lnRef idx="0">
              <a:schemeClr val="accent4"/>
            </a:lnRef>
            <a:fillRef idx="3">
              <a:schemeClr val="accent4"/>
            </a:fillRef>
            <a:effectRef idx="3">
              <a:schemeClr val="accent4"/>
            </a:effectRef>
            <a:fontRef idx="minor">
              <a:schemeClr val="lt1"/>
            </a:fontRef>
          </p:style>
          <p:txBody>
            <a:bodyPr spcFirstLastPara="0" vert="horz" wrap="square" lIns="167640" tIns="167640" rIns="167640" bIns="167640" numCol="1" spcCol="1270" anchor="ctr" anchorCtr="0">
              <a:noAutofit/>
            </a:bodyPr>
            <a:lstStyle/>
            <a:p>
              <a:pPr algn="ctr" defTabSz="1955800">
                <a:lnSpc>
                  <a:spcPct val="90000"/>
                </a:lnSpc>
                <a:spcBef>
                  <a:spcPct val="0"/>
                </a:spcBef>
                <a:spcAft>
                  <a:spcPct val="35000"/>
                </a:spcAft>
              </a:pPr>
              <a:r>
                <a:rPr lang="es-ES_tradnl" sz="2400" b="1" dirty="0" smtClean="0">
                  <a:solidFill>
                    <a:srgbClr val="C00000"/>
                  </a:solidFill>
                </a:rPr>
                <a:t>Problemas de Negocios</a:t>
              </a:r>
              <a:endParaRPr lang="es-ES" sz="2400" b="1" dirty="0">
                <a:solidFill>
                  <a:srgbClr val="C00000"/>
                </a:solidFill>
              </a:endParaRPr>
            </a:p>
          </p:txBody>
        </p:sp>
      </p:grpSp>
      <p:sp>
        <p:nvSpPr>
          <p:cNvPr id="19" name="18 CuadroTexto"/>
          <p:cNvSpPr txBox="1"/>
          <p:nvPr/>
        </p:nvSpPr>
        <p:spPr>
          <a:xfrm>
            <a:off x="571472" y="1857364"/>
            <a:ext cx="2000264" cy="1323439"/>
          </a:xfrm>
          <a:prstGeom prst="rect">
            <a:avLst/>
          </a:prstGeom>
          <a:noFill/>
        </p:spPr>
        <p:txBody>
          <a:bodyPr wrap="square" rtlCol="0">
            <a:spAutoFit/>
          </a:bodyPr>
          <a:lstStyle/>
          <a:p>
            <a:pPr marL="176213" indent="-176213">
              <a:buFont typeface="Arial" pitchFamily="34" charset="0"/>
              <a:buChar char="•"/>
              <a:tabLst>
                <a:tab pos="176213" algn="l"/>
              </a:tabLst>
            </a:pPr>
            <a:r>
              <a:rPr lang="es-ES_tradnl" sz="1600" dirty="0" smtClean="0">
                <a:solidFill>
                  <a:prstClr val="white"/>
                </a:solidFill>
              </a:rPr>
              <a:t>Diseña estrategia de negocios</a:t>
            </a:r>
          </a:p>
          <a:p>
            <a:pPr marL="176213" indent="-176213">
              <a:buFont typeface="Arial" pitchFamily="34" charset="0"/>
              <a:buChar char="•"/>
            </a:pPr>
            <a:r>
              <a:rPr lang="es-ES_tradnl" sz="1600" dirty="0" smtClean="0">
                <a:solidFill>
                  <a:prstClr val="white"/>
                </a:solidFill>
              </a:rPr>
              <a:t>Selecciona sistemas  y tecnología</a:t>
            </a:r>
            <a:endParaRPr lang="es-ES" sz="1600" dirty="0">
              <a:solidFill>
                <a:prstClr val="white"/>
              </a:solidFill>
            </a:endParaRPr>
          </a:p>
        </p:txBody>
      </p:sp>
      <p:sp>
        <p:nvSpPr>
          <p:cNvPr id="20" name="19 CuadroTexto"/>
          <p:cNvSpPr txBox="1"/>
          <p:nvPr/>
        </p:nvSpPr>
        <p:spPr>
          <a:xfrm>
            <a:off x="571472" y="3714752"/>
            <a:ext cx="2000264" cy="830997"/>
          </a:xfrm>
          <a:prstGeom prst="rect">
            <a:avLst/>
          </a:prstGeom>
          <a:noFill/>
        </p:spPr>
        <p:txBody>
          <a:bodyPr wrap="square" rtlCol="0">
            <a:spAutoFit/>
          </a:bodyPr>
          <a:lstStyle/>
          <a:p>
            <a:pPr marL="176213" indent="-176213">
              <a:buFont typeface="Arial" pitchFamily="34" charset="0"/>
              <a:buChar char="•"/>
              <a:tabLst>
                <a:tab pos="176213" algn="l"/>
              </a:tabLst>
            </a:pPr>
            <a:r>
              <a:rPr lang="es-ES_tradnl" sz="1600" dirty="0" smtClean="0">
                <a:solidFill>
                  <a:prstClr val="white"/>
                </a:solidFill>
              </a:rPr>
              <a:t>Integra procesos y la cultura</a:t>
            </a:r>
          </a:p>
          <a:p>
            <a:pPr marL="176213" indent="-176213">
              <a:buFont typeface="Arial" pitchFamily="34" charset="0"/>
              <a:buChar char="•"/>
              <a:tabLst>
                <a:tab pos="176213" algn="l"/>
              </a:tabLst>
            </a:pPr>
            <a:r>
              <a:rPr lang="es-ES_tradnl" sz="1600" dirty="0" smtClean="0">
                <a:solidFill>
                  <a:prstClr val="white"/>
                </a:solidFill>
              </a:rPr>
              <a:t>Modifica procesos</a:t>
            </a:r>
            <a:endParaRPr lang="es-ES" sz="1600" dirty="0">
              <a:solidFill>
                <a:prstClr val="white"/>
              </a:solidFill>
            </a:endParaRPr>
          </a:p>
        </p:txBody>
      </p:sp>
      <p:sp>
        <p:nvSpPr>
          <p:cNvPr id="21" name="20 CuadroTexto"/>
          <p:cNvSpPr txBox="1"/>
          <p:nvPr/>
        </p:nvSpPr>
        <p:spPr>
          <a:xfrm>
            <a:off x="642910" y="5500702"/>
            <a:ext cx="2000264" cy="584775"/>
          </a:xfrm>
          <a:prstGeom prst="rect">
            <a:avLst/>
          </a:prstGeom>
          <a:noFill/>
        </p:spPr>
        <p:txBody>
          <a:bodyPr wrap="square" rtlCol="0">
            <a:spAutoFit/>
          </a:bodyPr>
          <a:lstStyle/>
          <a:p>
            <a:pPr marL="176213" indent="-176213">
              <a:buFont typeface="Arial" pitchFamily="34" charset="0"/>
              <a:buChar char="•"/>
              <a:tabLst>
                <a:tab pos="176213" algn="l"/>
              </a:tabLst>
            </a:pPr>
            <a:r>
              <a:rPr lang="es-ES_tradnl" sz="1600" dirty="0" smtClean="0">
                <a:solidFill>
                  <a:prstClr val="white"/>
                </a:solidFill>
              </a:rPr>
              <a:t>Integra los sistema de información</a:t>
            </a:r>
            <a:endParaRPr lang="es-ES" sz="1600" dirty="0">
              <a:solidFill>
                <a:prstClr val="white"/>
              </a:solidFill>
            </a:endParaRPr>
          </a:p>
        </p:txBody>
      </p:sp>
      <p:cxnSp>
        <p:nvCxnSpPr>
          <p:cNvPr id="23" name="22 Conector curvado"/>
          <p:cNvCxnSpPr>
            <a:stCxn id="5" idx="5"/>
            <a:endCxn id="11" idx="1"/>
          </p:cNvCxnSpPr>
          <p:nvPr/>
        </p:nvCxnSpPr>
        <p:spPr>
          <a:xfrm rot="16200000" flipH="1">
            <a:off x="3876566" y="2554284"/>
            <a:ext cx="892232" cy="1571581"/>
          </a:xfrm>
          <a:prstGeom prst="curvedConnector2">
            <a:avLst/>
          </a:prstGeom>
          <a:ln w="571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24 Conector curvado"/>
          <p:cNvCxnSpPr>
            <a:stCxn id="6" idx="6"/>
            <a:endCxn id="11" idx="1"/>
          </p:cNvCxnSpPr>
          <p:nvPr/>
        </p:nvCxnSpPr>
        <p:spPr>
          <a:xfrm flipV="1">
            <a:off x="3714744" y="3786191"/>
            <a:ext cx="1393729" cy="178594"/>
          </a:xfrm>
          <a:prstGeom prst="curvedConnector3">
            <a:avLst>
              <a:gd name="adj1" fmla="val 50000"/>
            </a:avLst>
          </a:prstGeom>
          <a:ln w="571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27 Conector curvado"/>
          <p:cNvCxnSpPr>
            <a:stCxn id="8" idx="6"/>
            <a:endCxn id="11" idx="1"/>
          </p:cNvCxnSpPr>
          <p:nvPr/>
        </p:nvCxnSpPr>
        <p:spPr>
          <a:xfrm flipV="1">
            <a:off x="3714744" y="3786191"/>
            <a:ext cx="1393729" cy="1678792"/>
          </a:xfrm>
          <a:prstGeom prst="curvedConnector3">
            <a:avLst>
              <a:gd name="adj1" fmla="val 50000"/>
            </a:avLst>
          </a:prstGeom>
          <a:ln w="571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9" name="38 CuadroTexto"/>
          <p:cNvSpPr txBox="1"/>
          <p:nvPr/>
        </p:nvSpPr>
        <p:spPr>
          <a:xfrm>
            <a:off x="4214810" y="4286256"/>
            <a:ext cx="2571768" cy="1200329"/>
          </a:xfrm>
          <a:prstGeom prst="rect">
            <a:avLst/>
          </a:prstGeom>
          <a:noFill/>
        </p:spPr>
        <p:txBody>
          <a:bodyPr wrap="square" rtlCol="0">
            <a:spAutoFit/>
          </a:bodyPr>
          <a:lstStyle/>
          <a:p>
            <a:r>
              <a:rPr lang="es-ES_tradnl" dirty="0" smtClean="0">
                <a:solidFill>
                  <a:prstClr val="white"/>
                </a:solidFill>
              </a:rPr>
              <a:t>Elimina sistemas redundantes</a:t>
            </a:r>
          </a:p>
          <a:p>
            <a:r>
              <a:rPr lang="es-ES_tradnl" dirty="0" smtClean="0">
                <a:solidFill>
                  <a:prstClr val="white"/>
                </a:solidFill>
              </a:rPr>
              <a:t>Apoya procesos de negocios mejorados </a:t>
            </a:r>
            <a:endParaRPr lang="es-ES" dirty="0">
              <a:solidFill>
                <a:prstClr val="white"/>
              </a:solidFill>
            </a:endParaRPr>
          </a:p>
        </p:txBody>
      </p:sp>
      <p:sp>
        <p:nvSpPr>
          <p:cNvPr id="40" name="39 CuadroTexto"/>
          <p:cNvSpPr txBox="1"/>
          <p:nvPr/>
        </p:nvSpPr>
        <p:spPr>
          <a:xfrm>
            <a:off x="5572132" y="5786454"/>
            <a:ext cx="2340449" cy="646331"/>
          </a:xfrm>
          <a:prstGeom prst="rect">
            <a:avLst/>
          </a:prstGeom>
          <a:noFill/>
        </p:spPr>
        <p:txBody>
          <a:bodyPr wrap="none" rtlCol="0">
            <a:spAutoFit/>
          </a:bodyPr>
          <a:lstStyle/>
          <a:p>
            <a:r>
              <a:rPr lang="es-ES_tradnl" dirty="0" smtClean="0">
                <a:solidFill>
                  <a:prstClr val="white"/>
                </a:solidFill>
              </a:rPr>
              <a:t>Reduce costos</a:t>
            </a:r>
          </a:p>
          <a:p>
            <a:r>
              <a:rPr lang="es-ES_tradnl" dirty="0" smtClean="0">
                <a:solidFill>
                  <a:prstClr val="white"/>
                </a:solidFill>
              </a:rPr>
              <a:t>Incrementa las ventas</a:t>
            </a:r>
            <a:endParaRPr lang="es-ES" dirty="0">
              <a:solidFill>
                <a:prstClr val="white"/>
              </a:solidFill>
            </a:endParaRPr>
          </a:p>
        </p:txBody>
      </p:sp>
      <p:sp>
        <p:nvSpPr>
          <p:cNvPr id="41" name="40 CuadroTexto"/>
          <p:cNvSpPr txBox="1"/>
          <p:nvPr/>
        </p:nvSpPr>
        <p:spPr>
          <a:xfrm>
            <a:off x="3857620" y="2285992"/>
            <a:ext cx="2714644" cy="646331"/>
          </a:xfrm>
          <a:prstGeom prst="rect">
            <a:avLst/>
          </a:prstGeom>
          <a:noFill/>
        </p:spPr>
        <p:txBody>
          <a:bodyPr wrap="square" rtlCol="0">
            <a:spAutoFit/>
          </a:bodyPr>
          <a:lstStyle/>
          <a:p>
            <a:r>
              <a:rPr lang="es-ES_tradnl" dirty="0" smtClean="0">
                <a:solidFill>
                  <a:prstClr val="white"/>
                </a:solidFill>
              </a:rPr>
              <a:t>Competencia intensa cambios en el entorno</a:t>
            </a:r>
            <a:endParaRPr lang="es-ES" dirty="0">
              <a:solidFill>
                <a:prstClr val="white"/>
              </a:solidFill>
            </a:endParaRPr>
          </a:p>
        </p:txBody>
      </p:sp>
      <p:cxnSp>
        <p:nvCxnSpPr>
          <p:cNvPr id="42" name="22 Conector curvado"/>
          <p:cNvCxnSpPr>
            <a:endCxn id="14" idx="0"/>
          </p:cNvCxnSpPr>
          <p:nvPr/>
        </p:nvCxnSpPr>
        <p:spPr>
          <a:xfrm>
            <a:off x="6000760" y="4214818"/>
            <a:ext cx="1678793" cy="500066"/>
          </a:xfrm>
          <a:prstGeom prst="curvedConnector2">
            <a:avLst/>
          </a:prstGeom>
          <a:ln w="571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22 Conector curvado"/>
          <p:cNvCxnSpPr>
            <a:stCxn id="14" idx="0"/>
            <a:endCxn id="17" idx="3"/>
          </p:cNvCxnSpPr>
          <p:nvPr/>
        </p:nvCxnSpPr>
        <p:spPr>
          <a:xfrm rot="16200000" flipV="1">
            <a:off x="5610641" y="2645972"/>
            <a:ext cx="3060545" cy="1077280"/>
          </a:xfrm>
          <a:prstGeom prst="curvedConnector2">
            <a:avLst/>
          </a:prstGeom>
          <a:ln w="571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22 Conector curvado"/>
          <p:cNvCxnSpPr>
            <a:stCxn id="17" idx="1"/>
            <a:endCxn id="5" idx="0"/>
          </p:cNvCxnSpPr>
          <p:nvPr/>
        </p:nvCxnSpPr>
        <p:spPr>
          <a:xfrm rot="10800000" flipV="1">
            <a:off x="3107522" y="1654338"/>
            <a:ext cx="1220155" cy="203025"/>
          </a:xfrm>
          <a:prstGeom prst="curvedConnector2">
            <a:avLst/>
          </a:prstGeom>
          <a:ln w="571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additive="base">
                                        <p:cTn id="61" dur="500" fill="hold"/>
                                        <p:tgtEl>
                                          <p:spTgt spid="39"/>
                                        </p:tgtEl>
                                        <p:attrNameLst>
                                          <p:attrName>ppt_x</p:attrName>
                                        </p:attrNameLst>
                                      </p:cBhvr>
                                      <p:tavLst>
                                        <p:tav tm="0">
                                          <p:val>
                                            <p:strVal val="#ppt_x"/>
                                          </p:val>
                                        </p:tav>
                                        <p:tav tm="100000">
                                          <p:val>
                                            <p:strVal val="#ppt_x"/>
                                          </p:val>
                                        </p:tav>
                                      </p:tavLst>
                                    </p:anim>
                                    <p:anim calcmode="lin" valueType="num">
                                      <p:cBhvr additive="base">
                                        <p:cTn id="62" dur="500" fill="hold"/>
                                        <p:tgtEl>
                                          <p:spTgt spid="39"/>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500" fill="hold"/>
                                        <p:tgtEl>
                                          <p:spTgt spid="41"/>
                                        </p:tgtEl>
                                        <p:attrNameLst>
                                          <p:attrName>ppt_x</p:attrName>
                                        </p:attrNameLst>
                                      </p:cBhvr>
                                      <p:tavLst>
                                        <p:tav tm="0">
                                          <p:val>
                                            <p:strVal val="#ppt_x"/>
                                          </p:val>
                                        </p:tav>
                                        <p:tav tm="100000">
                                          <p:val>
                                            <p:strVal val="#ppt_x"/>
                                          </p:val>
                                        </p:tav>
                                      </p:tavLst>
                                    </p:anim>
                                    <p:anim calcmode="lin" valueType="num">
                                      <p:cBhvr additive="base">
                                        <p:cTn id="70" dur="500" fill="hold"/>
                                        <p:tgtEl>
                                          <p:spTgt spid="41"/>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2"/>
                                        </p:tgtEl>
                                        <p:attrNameLst>
                                          <p:attrName>style.visibility</p:attrName>
                                        </p:attrNameLst>
                                      </p:cBhvr>
                                      <p:to>
                                        <p:strVal val="visible"/>
                                      </p:to>
                                    </p:set>
                                    <p:anim calcmode="lin" valueType="num">
                                      <p:cBhvr additive="base">
                                        <p:cTn id="73" dur="500" fill="hold"/>
                                        <p:tgtEl>
                                          <p:spTgt spid="42"/>
                                        </p:tgtEl>
                                        <p:attrNameLst>
                                          <p:attrName>ppt_x</p:attrName>
                                        </p:attrNameLst>
                                      </p:cBhvr>
                                      <p:tavLst>
                                        <p:tav tm="0">
                                          <p:val>
                                            <p:strVal val="#ppt_x"/>
                                          </p:val>
                                        </p:tav>
                                        <p:tav tm="100000">
                                          <p:val>
                                            <p:strVal val="#ppt_x"/>
                                          </p:val>
                                        </p:tav>
                                      </p:tavLst>
                                    </p:anim>
                                    <p:anim calcmode="lin" valueType="num">
                                      <p:cBhvr additive="base">
                                        <p:cTn id="74" dur="500" fill="hold"/>
                                        <p:tgtEl>
                                          <p:spTgt spid="42"/>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6"/>
                                        </p:tgtEl>
                                        <p:attrNameLst>
                                          <p:attrName>style.visibility</p:attrName>
                                        </p:attrNameLst>
                                      </p:cBhvr>
                                      <p:to>
                                        <p:strVal val="visible"/>
                                      </p:to>
                                    </p:set>
                                    <p:anim calcmode="lin" valueType="num">
                                      <p:cBhvr additive="base">
                                        <p:cTn id="77" dur="500" fill="hold"/>
                                        <p:tgtEl>
                                          <p:spTgt spid="46"/>
                                        </p:tgtEl>
                                        <p:attrNameLst>
                                          <p:attrName>ppt_x</p:attrName>
                                        </p:attrNameLst>
                                      </p:cBhvr>
                                      <p:tavLst>
                                        <p:tav tm="0">
                                          <p:val>
                                            <p:strVal val="#ppt_x"/>
                                          </p:val>
                                        </p:tav>
                                        <p:tav tm="100000">
                                          <p:val>
                                            <p:strVal val="#ppt_x"/>
                                          </p:val>
                                        </p:tav>
                                      </p:tavLst>
                                    </p:anim>
                                    <p:anim calcmode="lin" valueType="num">
                                      <p:cBhvr additive="base">
                                        <p:cTn id="78" dur="500" fill="hold"/>
                                        <p:tgtEl>
                                          <p:spTgt spid="46"/>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49"/>
                                        </p:tgtEl>
                                        <p:attrNameLst>
                                          <p:attrName>style.visibility</p:attrName>
                                        </p:attrNameLst>
                                      </p:cBhvr>
                                      <p:to>
                                        <p:strVal val="visible"/>
                                      </p:to>
                                    </p:set>
                                    <p:anim calcmode="lin" valueType="num">
                                      <p:cBhvr additive="base">
                                        <p:cTn id="81" dur="500" fill="hold"/>
                                        <p:tgtEl>
                                          <p:spTgt spid="49"/>
                                        </p:tgtEl>
                                        <p:attrNameLst>
                                          <p:attrName>ppt_x</p:attrName>
                                        </p:attrNameLst>
                                      </p:cBhvr>
                                      <p:tavLst>
                                        <p:tav tm="0">
                                          <p:val>
                                            <p:strVal val="#ppt_x"/>
                                          </p:val>
                                        </p:tav>
                                        <p:tav tm="100000">
                                          <p:val>
                                            <p:strVal val="#ppt_x"/>
                                          </p:val>
                                        </p:tav>
                                      </p:tavLst>
                                    </p:anim>
                                    <p:anim calcmode="lin" valueType="num">
                                      <p:cBhvr additive="base">
                                        <p:cTn id="8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8" grpId="0" animBg="1"/>
      <p:bldP spid="14" grpId="0" animBg="1"/>
      <p:bldP spid="19" grpId="0"/>
      <p:bldP spid="20" grpId="0"/>
      <p:bldP spid="21" grpId="0"/>
      <p:bldP spid="39" grpId="0"/>
      <p:bldP spid="40" grpId="0"/>
      <p:bldP spid="41"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88" tIns="44450" rIns="90488" bIns="44450" numCol="1" anchor="ctr" anchorCtr="0" compatLnSpc="1">
            <a:prstTxWarp prst="textNoShape">
              <a:avLst/>
            </a:prstTxWarp>
          </a:bodyPr>
          <a:lstStyle/>
          <a:p>
            <a:pPr>
              <a:defRPr/>
            </a:pPr>
            <a:r>
              <a:rPr lang="es-ES_tradnl" sz="4000" smtClean="0">
                <a:solidFill>
                  <a:schemeClr val="accent1"/>
                </a:solidFill>
              </a:rPr>
              <a:t>Retos gerenciales</a:t>
            </a:r>
          </a:p>
        </p:txBody>
      </p:sp>
      <p:sp>
        <p:nvSpPr>
          <p:cNvPr id="350211" name="Rectangle 3"/>
          <p:cNvSpPr>
            <a:spLocks noGrp="1" noChangeArrowheads="1"/>
          </p:cNvSpPr>
          <p:nvPr>
            <p:ph idx="1"/>
          </p:nvPr>
        </p:nvSpPr>
        <p:spPr>
          <a:xfrm>
            <a:off x="685800" y="1684338"/>
            <a:ext cx="8064500" cy="4114800"/>
          </a:xfrm>
        </p:spPr>
        <p:txBody>
          <a:bodyPr/>
          <a:lstStyle/>
          <a:p>
            <a:pPr>
              <a:defRPr/>
            </a:pPr>
            <a:r>
              <a:rPr lang="es-ES_tradnl" smtClean="0"/>
              <a:t>La dificultad de manejar los cambios de los diferentes entornos</a:t>
            </a:r>
          </a:p>
          <a:p>
            <a:pPr>
              <a:defRPr/>
            </a:pPr>
            <a:r>
              <a:rPr lang="es-ES_tradnl" smtClean="0"/>
              <a:t>Ajustar la tecnología a la organización o viceversa</a:t>
            </a:r>
          </a:p>
          <a:p>
            <a:pPr algn="ctr">
              <a:buFontTx/>
              <a:buNone/>
              <a:defRPr/>
            </a:pPr>
            <a:r>
              <a:rPr lang="es-ES_tradnl" smtClean="0"/>
              <a:t>*</a:t>
            </a:r>
          </a:p>
        </p:txBody>
      </p:sp>
      <p:sp>
        <p:nvSpPr>
          <p:cNvPr id="3076" name="Freeform 4"/>
          <p:cNvSpPr>
            <a:spLocks/>
          </p:cNvSpPr>
          <p:nvPr/>
        </p:nvSpPr>
        <p:spPr bwMode="auto">
          <a:xfrm>
            <a:off x="3422650" y="3836988"/>
            <a:ext cx="1390650" cy="641350"/>
          </a:xfrm>
          <a:custGeom>
            <a:avLst/>
            <a:gdLst>
              <a:gd name="T0" fmla="*/ 246754 w 1764"/>
              <a:gd name="T1" fmla="*/ 0 h 779"/>
              <a:gd name="T2" fmla="*/ 236505 w 1764"/>
              <a:gd name="T3" fmla="*/ 40342 h 779"/>
              <a:gd name="T4" fmla="*/ 256214 w 1764"/>
              <a:gd name="T5" fmla="*/ 81507 h 779"/>
              <a:gd name="T6" fmla="*/ 277499 w 1764"/>
              <a:gd name="T7" fmla="*/ 116908 h 779"/>
              <a:gd name="T8" fmla="*/ 290113 w 1764"/>
              <a:gd name="T9" fmla="*/ 158073 h 779"/>
              <a:gd name="T10" fmla="*/ 286171 w 1764"/>
              <a:gd name="T11" fmla="*/ 192652 h 779"/>
              <a:gd name="T12" fmla="*/ 271193 w 1764"/>
              <a:gd name="T13" fmla="*/ 225584 h 779"/>
              <a:gd name="T14" fmla="*/ 234928 w 1764"/>
              <a:gd name="T15" fmla="*/ 243697 h 779"/>
              <a:gd name="T16" fmla="*/ 190781 w 1764"/>
              <a:gd name="T17" fmla="*/ 229700 h 779"/>
              <a:gd name="T18" fmla="*/ 148210 w 1764"/>
              <a:gd name="T19" fmla="*/ 204178 h 779"/>
              <a:gd name="T20" fmla="*/ 114311 w 1764"/>
              <a:gd name="T21" fmla="*/ 183596 h 779"/>
              <a:gd name="T22" fmla="*/ 74893 w 1764"/>
              <a:gd name="T23" fmla="*/ 181126 h 779"/>
              <a:gd name="T24" fmla="*/ 38629 w 1764"/>
              <a:gd name="T25" fmla="*/ 202532 h 779"/>
              <a:gd name="T26" fmla="*/ 7884 w 1764"/>
              <a:gd name="T27" fmla="*/ 246166 h 779"/>
              <a:gd name="T28" fmla="*/ 788 w 1764"/>
              <a:gd name="T29" fmla="*/ 295564 h 779"/>
              <a:gd name="T30" fmla="*/ 12614 w 1764"/>
              <a:gd name="T31" fmla="*/ 344139 h 779"/>
              <a:gd name="T32" fmla="*/ 41783 w 1764"/>
              <a:gd name="T33" fmla="*/ 383657 h 779"/>
              <a:gd name="T34" fmla="*/ 92237 w 1764"/>
              <a:gd name="T35" fmla="*/ 411650 h 779"/>
              <a:gd name="T36" fmla="*/ 164765 w 1764"/>
              <a:gd name="T37" fmla="*/ 417413 h 779"/>
              <a:gd name="T38" fmla="*/ 223103 w 1764"/>
              <a:gd name="T39" fmla="*/ 419059 h 779"/>
              <a:gd name="T40" fmla="*/ 254637 w 1764"/>
              <a:gd name="T41" fmla="*/ 455284 h 779"/>
              <a:gd name="T42" fmla="*/ 249907 w 1764"/>
              <a:gd name="T43" fmla="*/ 499743 h 779"/>
              <a:gd name="T44" fmla="*/ 225468 w 1764"/>
              <a:gd name="T45" fmla="*/ 554080 h 779"/>
              <a:gd name="T46" fmla="*/ 217585 w 1764"/>
              <a:gd name="T47" fmla="*/ 598538 h 779"/>
              <a:gd name="T48" fmla="*/ 281441 w 1764"/>
              <a:gd name="T49" fmla="*/ 607595 h 779"/>
              <a:gd name="T50" fmla="*/ 357911 w 1764"/>
              <a:gd name="T51" fmla="*/ 615828 h 779"/>
              <a:gd name="T52" fmla="*/ 464338 w 1764"/>
              <a:gd name="T53" fmla="*/ 615828 h 779"/>
              <a:gd name="T54" fmla="*/ 525041 w 1764"/>
              <a:gd name="T55" fmla="*/ 605125 h 779"/>
              <a:gd name="T56" fmla="*/ 558940 w 1764"/>
              <a:gd name="T57" fmla="*/ 580426 h 779"/>
              <a:gd name="T58" fmla="*/ 558940 w 1764"/>
              <a:gd name="T59" fmla="*/ 539261 h 779"/>
              <a:gd name="T60" fmla="*/ 547115 w 1764"/>
              <a:gd name="T61" fmla="*/ 491510 h 779"/>
              <a:gd name="T62" fmla="*/ 580226 w 1764"/>
              <a:gd name="T63" fmla="*/ 456108 h 779"/>
              <a:gd name="T64" fmla="*/ 636987 w 1764"/>
              <a:gd name="T65" fmla="*/ 439642 h 779"/>
              <a:gd name="T66" fmla="*/ 703997 w 1764"/>
              <a:gd name="T67" fmla="*/ 433055 h 779"/>
              <a:gd name="T68" fmla="*/ 761546 w 1764"/>
              <a:gd name="T69" fmla="*/ 445405 h 779"/>
              <a:gd name="T70" fmla="*/ 805694 w 1764"/>
              <a:gd name="T71" fmla="*/ 475867 h 779"/>
              <a:gd name="T72" fmla="*/ 810424 w 1764"/>
              <a:gd name="T73" fmla="*/ 514562 h 779"/>
              <a:gd name="T74" fmla="*/ 786774 w 1764"/>
              <a:gd name="T75" fmla="*/ 562313 h 779"/>
              <a:gd name="T76" fmla="*/ 786774 w 1764"/>
              <a:gd name="T77" fmla="*/ 608418 h 779"/>
              <a:gd name="T78" fmla="*/ 825403 w 1764"/>
              <a:gd name="T79" fmla="*/ 631470 h 779"/>
              <a:gd name="T80" fmla="*/ 888471 w 1764"/>
              <a:gd name="T81" fmla="*/ 641350 h 779"/>
              <a:gd name="T82" fmla="*/ 970459 w 1764"/>
              <a:gd name="T83" fmla="*/ 634764 h 779"/>
              <a:gd name="T84" fmla="*/ 1059543 w 1764"/>
              <a:gd name="T85" fmla="*/ 620768 h 779"/>
              <a:gd name="T86" fmla="*/ 1185679 w 1764"/>
              <a:gd name="T87" fmla="*/ 593599 h 779"/>
              <a:gd name="T88" fmla="*/ 1164393 w 1764"/>
              <a:gd name="T89" fmla="*/ 549964 h 779"/>
              <a:gd name="T90" fmla="*/ 1150991 w 1764"/>
              <a:gd name="T91" fmla="*/ 493156 h 779"/>
              <a:gd name="T92" fmla="*/ 1163605 w 1764"/>
              <a:gd name="T93" fmla="*/ 429762 h 779"/>
              <a:gd name="T94" fmla="*/ 1204599 w 1764"/>
              <a:gd name="T95" fmla="*/ 372131 h 779"/>
              <a:gd name="T96" fmla="*/ 1259784 w 1764"/>
              <a:gd name="T97" fmla="*/ 340846 h 779"/>
              <a:gd name="T98" fmla="*/ 1320487 w 1764"/>
              <a:gd name="T99" fmla="*/ 312854 h 779"/>
              <a:gd name="T100" fmla="*/ 1362269 w 1764"/>
              <a:gd name="T101" fmla="*/ 282392 h 779"/>
              <a:gd name="T102" fmla="*/ 1388285 w 1764"/>
              <a:gd name="T103" fmla="*/ 236287 h 779"/>
              <a:gd name="T104" fmla="*/ 1378825 w 1764"/>
              <a:gd name="T105" fmla="*/ 178656 h 779"/>
              <a:gd name="T106" fmla="*/ 1334677 w 1764"/>
              <a:gd name="T107" fmla="*/ 147371 h 779"/>
              <a:gd name="T108" fmla="*/ 1285011 w 1764"/>
              <a:gd name="T109" fmla="*/ 164660 h 779"/>
              <a:gd name="T110" fmla="*/ 1248747 w 1764"/>
              <a:gd name="T111" fmla="*/ 205825 h 779"/>
              <a:gd name="T112" fmla="*/ 1198293 w 1764"/>
              <a:gd name="T113" fmla="*/ 218174 h 779"/>
              <a:gd name="T114" fmla="*/ 1156510 w 1764"/>
              <a:gd name="T115" fmla="*/ 192652 h 779"/>
              <a:gd name="T116" fmla="*/ 1136801 w 1764"/>
              <a:gd name="T117" fmla="*/ 146547 h 779"/>
              <a:gd name="T118" fmla="*/ 1139955 w 1764"/>
              <a:gd name="T119" fmla="*/ 90563 h 779"/>
              <a:gd name="T120" fmla="*/ 1158087 w 1764"/>
              <a:gd name="T121" fmla="*/ 32109 h 7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64" h="779">
                <a:moveTo>
                  <a:pt x="1477" y="21"/>
                </a:moveTo>
                <a:lnTo>
                  <a:pt x="1492" y="0"/>
                </a:lnTo>
                <a:lnTo>
                  <a:pt x="313" y="0"/>
                </a:lnTo>
                <a:lnTo>
                  <a:pt x="304" y="12"/>
                </a:lnTo>
                <a:lnTo>
                  <a:pt x="300" y="30"/>
                </a:lnTo>
                <a:lnTo>
                  <a:pt x="300" y="49"/>
                </a:lnTo>
                <a:lnTo>
                  <a:pt x="304" y="65"/>
                </a:lnTo>
                <a:lnTo>
                  <a:pt x="314" y="83"/>
                </a:lnTo>
                <a:lnTo>
                  <a:pt x="325" y="99"/>
                </a:lnTo>
                <a:lnTo>
                  <a:pt x="334" y="113"/>
                </a:lnTo>
                <a:lnTo>
                  <a:pt x="344" y="127"/>
                </a:lnTo>
                <a:lnTo>
                  <a:pt x="352" y="142"/>
                </a:lnTo>
                <a:lnTo>
                  <a:pt x="360" y="160"/>
                </a:lnTo>
                <a:lnTo>
                  <a:pt x="365" y="176"/>
                </a:lnTo>
                <a:lnTo>
                  <a:pt x="368" y="192"/>
                </a:lnTo>
                <a:lnTo>
                  <a:pt x="368" y="207"/>
                </a:lnTo>
                <a:lnTo>
                  <a:pt x="366" y="223"/>
                </a:lnTo>
                <a:lnTo>
                  <a:pt x="363" y="234"/>
                </a:lnTo>
                <a:lnTo>
                  <a:pt x="359" y="250"/>
                </a:lnTo>
                <a:lnTo>
                  <a:pt x="353" y="263"/>
                </a:lnTo>
                <a:lnTo>
                  <a:pt x="344" y="274"/>
                </a:lnTo>
                <a:lnTo>
                  <a:pt x="334" y="284"/>
                </a:lnTo>
                <a:lnTo>
                  <a:pt x="320" y="291"/>
                </a:lnTo>
                <a:lnTo>
                  <a:pt x="298" y="296"/>
                </a:lnTo>
                <a:lnTo>
                  <a:pt x="280" y="294"/>
                </a:lnTo>
                <a:lnTo>
                  <a:pt x="263" y="288"/>
                </a:lnTo>
                <a:lnTo>
                  <a:pt x="242" y="279"/>
                </a:lnTo>
                <a:lnTo>
                  <a:pt x="219" y="269"/>
                </a:lnTo>
                <a:lnTo>
                  <a:pt x="205" y="259"/>
                </a:lnTo>
                <a:lnTo>
                  <a:pt x="188" y="248"/>
                </a:lnTo>
                <a:lnTo>
                  <a:pt x="174" y="240"/>
                </a:lnTo>
                <a:lnTo>
                  <a:pt x="160" y="231"/>
                </a:lnTo>
                <a:lnTo>
                  <a:pt x="145" y="223"/>
                </a:lnTo>
                <a:lnTo>
                  <a:pt x="129" y="219"/>
                </a:lnTo>
                <a:lnTo>
                  <a:pt x="111" y="217"/>
                </a:lnTo>
                <a:lnTo>
                  <a:pt x="95" y="220"/>
                </a:lnTo>
                <a:lnTo>
                  <a:pt x="77" y="226"/>
                </a:lnTo>
                <a:lnTo>
                  <a:pt x="64" y="235"/>
                </a:lnTo>
                <a:lnTo>
                  <a:pt x="49" y="246"/>
                </a:lnTo>
                <a:lnTo>
                  <a:pt x="34" y="260"/>
                </a:lnTo>
                <a:lnTo>
                  <a:pt x="22" y="277"/>
                </a:lnTo>
                <a:lnTo>
                  <a:pt x="10" y="299"/>
                </a:lnTo>
                <a:lnTo>
                  <a:pt x="4" y="318"/>
                </a:lnTo>
                <a:lnTo>
                  <a:pt x="0" y="337"/>
                </a:lnTo>
                <a:lnTo>
                  <a:pt x="1" y="359"/>
                </a:lnTo>
                <a:lnTo>
                  <a:pt x="3" y="378"/>
                </a:lnTo>
                <a:lnTo>
                  <a:pt x="9" y="401"/>
                </a:lnTo>
                <a:lnTo>
                  <a:pt x="16" y="418"/>
                </a:lnTo>
                <a:lnTo>
                  <a:pt x="27" y="438"/>
                </a:lnTo>
                <a:lnTo>
                  <a:pt x="39" y="452"/>
                </a:lnTo>
                <a:lnTo>
                  <a:pt x="53" y="466"/>
                </a:lnTo>
                <a:lnTo>
                  <a:pt x="70" y="479"/>
                </a:lnTo>
                <a:lnTo>
                  <a:pt x="93" y="491"/>
                </a:lnTo>
                <a:lnTo>
                  <a:pt x="117" y="500"/>
                </a:lnTo>
                <a:lnTo>
                  <a:pt x="144" y="506"/>
                </a:lnTo>
                <a:lnTo>
                  <a:pt x="174" y="509"/>
                </a:lnTo>
                <a:lnTo>
                  <a:pt x="209" y="507"/>
                </a:lnTo>
                <a:lnTo>
                  <a:pt x="234" y="506"/>
                </a:lnTo>
                <a:lnTo>
                  <a:pt x="260" y="504"/>
                </a:lnTo>
                <a:lnTo>
                  <a:pt x="283" y="509"/>
                </a:lnTo>
                <a:lnTo>
                  <a:pt x="300" y="517"/>
                </a:lnTo>
                <a:lnTo>
                  <a:pt x="314" y="534"/>
                </a:lnTo>
                <a:lnTo>
                  <a:pt x="323" y="553"/>
                </a:lnTo>
                <a:lnTo>
                  <a:pt x="325" y="572"/>
                </a:lnTo>
                <a:lnTo>
                  <a:pt x="323" y="588"/>
                </a:lnTo>
                <a:lnTo>
                  <a:pt x="317" y="607"/>
                </a:lnTo>
                <a:lnTo>
                  <a:pt x="307" y="631"/>
                </a:lnTo>
                <a:lnTo>
                  <a:pt x="298" y="650"/>
                </a:lnTo>
                <a:lnTo>
                  <a:pt x="286" y="673"/>
                </a:lnTo>
                <a:lnTo>
                  <a:pt x="274" y="695"/>
                </a:lnTo>
                <a:lnTo>
                  <a:pt x="258" y="724"/>
                </a:lnTo>
                <a:lnTo>
                  <a:pt x="276" y="727"/>
                </a:lnTo>
                <a:lnTo>
                  <a:pt x="301" y="730"/>
                </a:lnTo>
                <a:lnTo>
                  <a:pt x="328" y="733"/>
                </a:lnTo>
                <a:lnTo>
                  <a:pt x="357" y="738"/>
                </a:lnTo>
                <a:lnTo>
                  <a:pt x="387" y="740"/>
                </a:lnTo>
                <a:lnTo>
                  <a:pt x="420" y="745"/>
                </a:lnTo>
                <a:lnTo>
                  <a:pt x="454" y="748"/>
                </a:lnTo>
                <a:lnTo>
                  <a:pt x="491" y="749"/>
                </a:lnTo>
                <a:lnTo>
                  <a:pt x="564" y="749"/>
                </a:lnTo>
                <a:lnTo>
                  <a:pt x="589" y="748"/>
                </a:lnTo>
                <a:lnTo>
                  <a:pt x="614" y="746"/>
                </a:lnTo>
                <a:lnTo>
                  <a:pt x="642" y="742"/>
                </a:lnTo>
                <a:lnTo>
                  <a:pt x="666" y="735"/>
                </a:lnTo>
                <a:lnTo>
                  <a:pt x="684" y="726"/>
                </a:lnTo>
                <a:lnTo>
                  <a:pt x="699" y="715"/>
                </a:lnTo>
                <a:lnTo>
                  <a:pt x="709" y="705"/>
                </a:lnTo>
                <a:lnTo>
                  <a:pt x="713" y="693"/>
                </a:lnTo>
                <a:lnTo>
                  <a:pt x="713" y="675"/>
                </a:lnTo>
                <a:lnTo>
                  <a:pt x="709" y="655"/>
                </a:lnTo>
                <a:lnTo>
                  <a:pt x="702" y="634"/>
                </a:lnTo>
                <a:lnTo>
                  <a:pt x="694" y="615"/>
                </a:lnTo>
                <a:lnTo>
                  <a:pt x="694" y="597"/>
                </a:lnTo>
                <a:lnTo>
                  <a:pt x="703" y="581"/>
                </a:lnTo>
                <a:lnTo>
                  <a:pt x="716" y="566"/>
                </a:lnTo>
                <a:lnTo>
                  <a:pt x="736" y="554"/>
                </a:lnTo>
                <a:lnTo>
                  <a:pt x="758" y="545"/>
                </a:lnTo>
                <a:lnTo>
                  <a:pt x="783" y="538"/>
                </a:lnTo>
                <a:lnTo>
                  <a:pt x="808" y="534"/>
                </a:lnTo>
                <a:lnTo>
                  <a:pt x="840" y="529"/>
                </a:lnTo>
                <a:lnTo>
                  <a:pt x="865" y="526"/>
                </a:lnTo>
                <a:lnTo>
                  <a:pt x="893" y="526"/>
                </a:lnTo>
                <a:lnTo>
                  <a:pt x="917" y="528"/>
                </a:lnTo>
                <a:lnTo>
                  <a:pt x="942" y="534"/>
                </a:lnTo>
                <a:lnTo>
                  <a:pt x="966" y="541"/>
                </a:lnTo>
                <a:lnTo>
                  <a:pt x="988" y="551"/>
                </a:lnTo>
                <a:lnTo>
                  <a:pt x="1006" y="563"/>
                </a:lnTo>
                <a:lnTo>
                  <a:pt x="1022" y="578"/>
                </a:lnTo>
                <a:lnTo>
                  <a:pt x="1029" y="593"/>
                </a:lnTo>
                <a:lnTo>
                  <a:pt x="1032" y="607"/>
                </a:lnTo>
                <a:lnTo>
                  <a:pt x="1028" y="625"/>
                </a:lnTo>
                <a:lnTo>
                  <a:pt x="1021" y="640"/>
                </a:lnTo>
                <a:lnTo>
                  <a:pt x="1007" y="664"/>
                </a:lnTo>
                <a:lnTo>
                  <a:pt x="998" y="683"/>
                </a:lnTo>
                <a:lnTo>
                  <a:pt x="991" y="704"/>
                </a:lnTo>
                <a:lnTo>
                  <a:pt x="991" y="721"/>
                </a:lnTo>
                <a:lnTo>
                  <a:pt x="998" y="739"/>
                </a:lnTo>
                <a:lnTo>
                  <a:pt x="1013" y="752"/>
                </a:lnTo>
                <a:lnTo>
                  <a:pt x="1026" y="760"/>
                </a:lnTo>
                <a:lnTo>
                  <a:pt x="1047" y="767"/>
                </a:lnTo>
                <a:lnTo>
                  <a:pt x="1072" y="773"/>
                </a:lnTo>
                <a:lnTo>
                  <a:pt x="1096" y="776"/>
                </a:lnTo>
                <a:lnTo>
                  <a:pt x="1127" y="779"/>
                </a:lnTo>
                <a:lnTo>
                  <a:pt x="1161" y="779"/>
                </a:lnTo>
                <a:lnTo>
                  <a:pt x="1190" y="774"/>
                </a:lnTo>
                <a:lnTo>
                  <a:pt x="1231" y="771"/>
                </a:lnTo>
                <a:lnTo>
                  <a:pt x="1273" y="766"/>
                </a:lnTo>
                <a:lnTo>
                  <a:pt x="1308" y="760"/>
                </a:lnTo>
                <a:lnTo>
                  <a:pt x="1344" y="754"/>
                </a:lnTo>
                <a:lnTo>
                  <a:pt x="1385" y="745"/>
                </a:lnTo>
                <a:lnTo>
                  <a:pt x="1434" y="735"/>
                </a:lnTo>
                <a:lnTo>
                  <a:pt x="1504" y="721"/>
                </a:lnTo>
                <a:lnTo>
                  <a:pt x="1495" y="705"/>
                </a:lnTo>
                <a:lnTo>
                  <a:pt x="1486" y="687"/>
                </a:lnTo>
                <a:lnTo>
                  <a:pt x="1477" y="668"/>
                </a:lnTo>
                <a:lnTo>
                  <a:pt x="1470" y="649"/>
                </a:lnTo>
                <a:lnTo>
                  <a:pt x="1464" y="625"/>
                </a:lnTo>
                <a:lnTo>
                  <a:pt x="1460" y="599"/>
                </a:lnTo>
                <a:lnTo>
                  <a:pt x="1461" y="574"/>
                </a:lnTo>
                <a:lnTo>
                  <a:pt x="1466" y="548"/>
                </a:lnTo>
                <a:lnTo>
                  <a:pt x="1476" y="522"/>
                </a:lnTo>
                <a:lnTo>
                  <a:pt x="1491" y="495"/>
                </a:lnTo>
                <a:lnTo>
                  <a:pt x="1507" y="472"/>
                </a:lnTo>
                <a:lnTo>
                  <a:pt x="1528" y="452"/>
                </a:lnTo>
                <a:lnTo>
                  <a:pt x="1550" y="438"/>
                </a:lnTo>
                <a:lnTo>
                  <a:pt x="1574" y="426"/>
                </a:lnTo>
                <a:lnTo>
                  <a:pt x="1598" y="414"/>
                </a:lnTo>
                <a:lnTo>
                  <a:pt x="1621" y="405"/>
                </a:lnTo>
                <a:lnTo>
                  <a:pt x="1645" y="395"/>
                </a:lnTo>
                <a:lnTo>
                  <a:pt x="1675" y="380"/>
                </a:lnTo>
                <a:lnTo>
                  <a:pt x="1694" y="371"/>
                </a:lnTo>
                <a:lnTo>
                  <a:pt x="1712" y="358"/>
                </a:lnTo>
                <a:lnTo>
                  <a:pt x="1728" y="343"/>
                </a:lnTo>
                <a:lnTo>
                  <a:pt x="1743" y="327"/>
                </a:lnTo>
                <a:lnTo>
                  <a:pt x="1753" y="308"/>
                </a:lnTo>
                <a:lnTo>
                  <a:pt x="1761" y="287"/>
                </a:lnTo>
                <a:lnTo>
                  <a:pt x="1764" y="263"/>
                </a:lnTo>
                <a:lnTo>
                  <a:pt x="1759" y="241"/>
                </a:lnTo>
                <a:lnTo>
                  <a:pt x="1749" y="217"/>
                </a:lnTo>
                <a:lnTo>
                  <a:pt x="1734" y="200"/>
                </a:lnTo>
                <a:lnTo>
                  <a:pt x="1715" y="186"/>
                </a:lnTo>
                <a:lnTo>
                  <a:pt x="1693" y="179"/>
                </a:lnTo>
                <a:lnTo>
                  <a:pt x="1672" y="179"/>
                </a:lnTo>
                <a:lnTo>
                  <a:pt x="1651" y="186"/>
                </a:lnTo>
                <a:lnTo>
                  <a:pt x="1630" y="200"/>
                </a:lnTo>
                <a:lnTo>
                  <a:pt x="1615" y="216"/>
                </a:lnTo>
                <a:lnTo>
                  <a:pt x="1599" y="234"/>
                </a:lnTo>
                <a:lnTo>
                  <a:pt x="1584" y="250"/>
                </a:lnTo>
                <a:lnTo>
                  <a:pt x="1568" y="260"/>
                </a:lnTo>
                <a:lnTo>
                  <a:pt x="1547" y="265"/>
                </a:lnTo>
                <a:lnTo>
                  <a:pt x="1520" y="265"/>
                </a:lnTo>
                <a:lnTo>
                  <a:pt x="1498" y="260"/>
                </a:lnTo>
                <a:lnTo>
                  <a:pt x="1482" y="247"/>
                </a:lnTo>
                <a:lnTo>
                  <a:pt x="1467" y="234"/>
                </a:lnTo>
                <a:lnTo>
                  <a:pt x="1455" y="217"/>
                </a:lnTo>
                <a:lnTo>
                  <a:pt x="1446" y="197"/>
                </a:lnTo>
                <a:lnTo>
                  <a:pt x="1442" y="178"/>
                </a:lnTo>
                <a:lnTo>
                  <a:pt x="1440" y="155"/>
                </a:lnTo>
                <a:lnTo>
                  <a:pt x="1442" y="132"/>
                </a:lnTo>
                <a:lnTo>
                  <a:pt x="1446" y="110"/>
                </a:lnTo>
                <a:lnTo>
                  <a:pt x="1454" y="80"/>
                </a:lnTo>
                <a:lnTo>
                  <a:pt x="1463" y="55"/>
                </a:lnTo>
                <a:lnTo>
                  <a:pt x="1469" y="39"/>
                </a:lnTo>
                <a:lnTo>
                  <a:pt x="1477" y="21"/>
                </a:lnTo>
                <a:close/>
              </a:path>
            </a:pathLst>
          </a:custGeom>
          <a:solidFill>
            <a:srgbClr val="5F009F"/>
          </a:solidFill>
          <a:ln w="6350">
            <a:solidFill>
              <a:srgbClr val="000000"/>
            </a:solidFill>
            <a:prstDash val="solid"/>
            <a:round/>
            <a:headEnd/>
            <a:tailEnd/>
          </a:ln>
        </p:spPr>
        <p:txBody>
          <a:bodyPr/>
          <a:lstStyle/>
          <a:p>
            <a:pPr algn="ctr" eaLnBrk="0" fontAlgn="base" hangingPunct="0">
              <a:spcBef>
                <a:spcPct val="0"/>
              </a:spcBef>
              <a:spcAft>
                <a:spcPct val="0"/>
              </a:spcAft>
            </a:pPr>
            <a:endParaRPr lang="es-SV" sz="1600" b="1" baseline="-25000">
              <a:solidFill>
                <a:srgbClr val="000000"/>
              </a:solidFill>
            </a:endParaRPr>
          </a:p>
        </p:txBody>
      </p:sp>
      <p:sp>
        <p:nvSpPr>
          <p:cNvPr id="3077" name="Freeform 5"/>
          <p:cNvSpPr>
            <a:spLocks/>
          </p:cNvSpPr>
          <p:nvPr/>
        </p:nvSpPr>
        <p:spPr bwMode="auto">
          <a:xfrm>
            <a:off x="5356225" y="4354513"/>
            <a:ext cx="1111250" cy="819150"/>
          </a:xfrm>
          <a:custGeom>
            <a:avLst/>
            <a:gdLst>
              <a:gd name="T0" fmla="*/ 92145 w 1411"/>
              <a:gd name="T1" fmla="*/ 662886 h 996"/>
              <a:gd name="T2" fmla="*/ 159088 w 1411"/>
              <a:gd name="T3" fmla="*/ 676045 h 996"/>
              <a:gd name="T4" fmla="*/ 224455 w 1411"/>
              <a:gd name="T5" fmla="*/ 674401 h 996"/>
              <a:gd name="T6" fmla="*/ 289823 w 1411"/>
              <a:gd name="T7" fmla="*/ 648905 h 996"/>
              <a:gd name="T8" fmla="*/ 355978 w 1411"/>
              <a:gd name="T9" fmla="*/ 630811 h 996"/>
              <a:gd name="T10" fmla="*/ 412682 w 1411"/>
              <a:gd name="T11" fmla="*/ 656307 h 996"/>
              <a:gd name="T12" fmla="*/ 403232 w 1411"/>
              <a:gd name="T13" fmla="*/ 729504 h 996"/>
              <a:gd name="T14" fmla="*/ 417408 w 1411"/>
              <a:gd name="T15" fmla="*/ 793654 h 996"/>
              <a:gd name="T16" fmla="*/ 487501 w 1411"/>
              <a:gd name="T17" fmla="*/ 815860 h 996"/>
              <a:gd name="T18" fmla="*/ 578071 w 1411"/>
              <a:gd name="T19" fmla="*/ 813393 h 996"/>
              <a:gd name="T20" fmla="*/ 650526 w 1411"/>
              <a:gd name="T21" fmla="*/ 781318 h 996"/>
              <a:gd name="T22" fmla="*/ 679666 w 1411"/>
              <a:gd name="T23" fmla="*/ 713878 h 996"/>
              <a:gd name="T24" fmla="*/ 700930 w 1411"/>
              <a:gd name="T25" fmla="*/ 648905 h 996"/>
              <a:gd name="T26" fmla="*/ 763935 w 1411"/>
              <a:gd name="T27" fmla="*/ 615185 h 996"/>
              <a:gd name="T28" fmla="*/ 850567 w 1411"/>
              <a:gd name="T29" fmla="*/ 607783 h 996"/>
              <a:gd name="T30" fmla="*/ 932473 w 1411"/>
              <a:gd name="T31" fmla="*/ 615185 h 996"/>
              <a:gd name="T32" fmla="*/ 968701 w 1411"/>
              <a:gd name="T33" fmla="*/ 49346 h 996"/>
              <a:gd name="T34" fmla="*/ 898608 w 1411"/>
              <a:gd name="T35" fmla="*/ 14804 h 996"/>
              <a:gd name="T36" fmla="*/ 804101 w 1411"/>
              <a:gd name="T37" fmla="*/ 1645 h 996"/>
              <a:gd name="T38" fmla="*/ 693055 w 1411"/>
              <a:gd name="T39" fmla="*/ 2467 h 996"/>
              <a:gd name="T40" fmla="*/ 607210 w 1411"/>
              <a:gd name="T41" fmla="*/ 17271 h 996"/>
              <a:gd name="T42" fmla="*/ 568620 w 1411"/>
              <a:gd name="T43" fmla="*/ 49346 h 996"/>
              <a:gd name="T44" fmla="*/ 586734 w 1411"/>
              <a:gd name="T45" fmla="*/ 90468 h 996"/>
              <a:gd name="T46" fmla="*/ 556019 w 1411"/>
              <a:gd name="T47" fmla="*/ 141460 h 996"/>
              <a:gd name="T48" fmla="*/ 498527 w 1411"/>
              <a:gd name="T49" fmla="*/ 172712 h 996"/>
              <a:gd name="T50" fmla="*/ 435522 w 1411"/>
              <a:gd name="T51" fmla="*/ 186694 h 996"/>
              <a:gd name="T52" fmla="*/ 371729 w 1411"/>
              <a:gd name="T53" fmla="*/ 176825 h 996"/>
              <a:gd name="T54" fmla="*/ 331564 w 1411"/>
              <a:gd name="T55" fmla="*/ 146394 h 996"/>
              <a:gd name="T56" fmla="*/ 343377 w 1411"/>
              <a:gd name="T57" fmla="*/ 98693 h 996"/>
              <a:gd name="T58" fmla="*/ 372517 w 1411"/>
              <a:gd name="T59" fmla="*/ 52636 h 996"/>
              <a:gd name="T60" fmla="*/ 352828 w 1411"/>
              <a:gd name="T61" fmla="*/ 9869 h 996"/>
              <a:gd name="T62" fmla="*/ 265408 w 1411"/>
              <a:gd name="T63" fmla="*/ 0 h 996"/>
              <a:gd name="T64" fmla="*/ 142549 w 1411"/>
              <a:gd name="T65" fmla="*/ 17271 h 996"/>
              <a:gd name="T66" fmla="*/ 53554 w 1411"/>
              <a:gd name="T67" fmla="*/ 37832 h 996"/>
              <a:gd name="T68" fmla="*/ 65368 w 1411"/>
              <a:gd name="T69" fmla="*/ 97870 h 996"/>
              <a:gd name="T70" fmla="*/ 50404 w 1411"/>
              <a:gd name="T71" fmla="*/ 153796 h 996"/>
              <a:gd name="T72" fmla="*/ 21264 w 1411"/>
              <a:gd name="T73" fmla="*/ 226171 h 996"/>
              <a:gd name="T74" fmla="*/ 788 w 1411"/>
              <a:gd name="T75" fmla="*/ 294433 h 996"/>
              <a:gd name="T76" fmla="*/ 14964 w 1411"/>
              <a:gd name="T77" fmla="*/ 355294 h 996"/>
              <a:gd name="T78" fmla="*/ 74818 w 1411"/>
              <a:gd name="T79" fmla="*/ 365986 h 996"/>
              <a:gd name="T80" fmla="*/ 127585 w 1411"/>
              <a:gd name="T81" fmla="*/ 314172 h 996"/>
              <a:gd name="T82" fmla="*/ 156725 w 1411"/>
              <a:gd name="T83" fmla="*/ 256601 h 996"/>
              <a:gd name="T84" fmla="*/ 213429 w 1411"/>
              <a:gd name="T85" fmla="*/ 243442 h 996"/>
              <a:gd name="T86" fmla="*/ 270921 w 1411"/>
              <a:gd name="T87" fmla="*/ 269760 h 996"/>
              <a:gd name="T88" fmla="*/ 289823 w 1411"/>
              <a:gd name="T89" fmla="*/ 333088 h 996"/>
              <a:gd name="T90" fmla="*/ 255958 w 1411"/>
              <a:gd name="T91" fmla="*/ 402995 h 996"/>
              <a:gd name="T92" fmla="*/ 202403 w 1411"/>
              <a:gd name="T93" fmla="*/ 451519 h 996"/>
              <a:gd name="T94" fmla="*/ 140186 w 1411"/>
              <a:gd name="T95" fmla="*/ 467146 h 996"/>
              <a:gd name="T96" fmla="*/ 81906 w 1411"/>
              <a:gd name="T97" fmla="*/ 500866 h 996"/>
              <a:gd name="T98" fmla="*/ 43316 w 1411"/>
              <a:gd name="T99" fmla="*/ 558437 h 996"/>
              <a:gd name="T100" fmla="*/ 37015 w 1411"/>
              <a:gd name="T101" fmla="*/ 625054 h 9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11" h="996">
                <a:moveTo>
                  <a:pt x="56" y="812"/>
                </a:moveTo>
                <a:lnTo>
                  <a:pt x="74" y="807"/>
                </a:lnTo>
                <a:lnTo>
                  <a:pt x="98" y="803"/>
                </a:lnTo>
                <a:lnTo>
                  <a:pt x="117" y="806"/>
                </a:lnTo>
                <a:lnTo>
                  <a:pt x="138" y="809"/>
                </a:lnTo>
                <a:lnTo>
                  <a:pt x="157" y="813"/>
                </a:lnTo>
                <a:lnTo>
                  <a:pt x="178" y="817"/>
                </a:lnTo>
                <a:lnTo>
                  <a:pt x="202" y="822"/>
                </a:lnTo>
                <a:lnTo>
                  <a:pt x="219" y="825"/>
                </a:lnTo>
                <a:lnTo>
                  <a:pt x="243" y="826"/>
                </a:lnTo>
                <a:lnTo>
                  <a:pt x="265" y="825"/>
                </a:lnTo>
                <a:lnTo>
                  <a:pt x="285" y="820"/>
                </a:lnTo>
                <a:lnTo>
                  <a:pt x="307" y="815"/>
                </a:lnTo>
                <a:lnTo>
                  <a:pt x="328" y="807"/>
                </a:lnTo>
                <a:lnTo>
                  <a:pt x="347" y="798"/>
                </a:lnTo>
                <a:lnTo>
                  <a:pt x="368" y="789"/>
                </a:lnTo>
                <a:lnTo>
                  <a:pt x="387" y="781"/>
                </a:lnTo>
                <a:lnTo>
                  <a:pt x="411" y="773"/>
                </a:lnTo>
                <a:lnTo>
                  <a:pt x="430" y="769"/>
                </a:lnTo>
                <a:lnTo>
                  <a:pt x="452" y="767"/>
                </a:lnTo>
                <a:lnTo>
                  <a:pt x="473" y="770"/>
                </a:lnTo>
                <a:lnTo>
                  <a:pt x="492" y="776"/>
                </a:lnTo>
                <a:lnTo>
                  <a:pt x="512" y="788"/>
                </a:lnTo>
                <a:lnTo>
                  <a:pt x="524" y="798"/>
                </a:lnTo>
                <a:lnTo>
                  <a:pt x="530" y="817"/>
                </a:lnTo>
                <a:lnTo>
                  <a:pt x="527" y="838"/>
                </a:lnTo>
                <a:lnTo>
                  <a:pt x="521" y="862"/>
                </a:lnTo>
                <a:lnTo>
                  <a:pt x="512" y="887"/>
                </a:lnTo>
                <a:lnTo>
                  <a:pt x="504" y="908"/>
                </a:lnTo>
                <a:lnTo>
                  <a:pt x="506" y="928"/>
                </a:lnTo>
                <a:lnTo>
                  <a:pt x="515" y="949"/>
                </a:lnTo>
                <a:lnTo>
                  <a:pt x="530" y="965"/>
                </a:lnTo>
                <a:lnTo>
                  <a:pt x="544" y="976"/>
                </a:lnTo>
                <a:lnTo>
                  <a:pt x="565" y="981"/>
                </a:lnTo>
                <a:lnTo>
                  <a:pt x="587" y="987"/>
                </a:lnTo>
                <a:lnTo>
                  <a:pt x="619" y="992"/>
                </a:lnTo>
                <a:lnTo>
                  <a:pt x="645" y="995"/>
                </a:lnTo>
                <a:lnTo>
                  <a:pt x="678" y="996"/>
                </a:lnTo>
                <a:lnTo>
                  <a:pt x="708" y="993"/>
                </a:lnTo>
                <a:lnTo>
                  <a:pt x="734" y="989"/>
                </a:lnTo>
                <a:lnTo>
                  <a:pt x="762" y="981"/>
                </a:lnTo>
                <a:lnTo>
                  <a:pt x="788" y="973"/>
                </a:lnTo>
                <a:lnTo>
                  <a:pt x="807" y="962"/>
                </a:lnTo>
                <a:lnTo>
                  <a:pt x="826" y="950"/>
                </a:lnTo>
                <a:lnTo>
                  <a:pt x="841" y="937"/>
                </a:lnTo>
                <a:lnTo>
                  <a:pt x="854" y="921"/>
                </a:lnTo>
                <a:lnTo>
                  <a:pt x="862" y="900"/>
                </a:lnTo>
                <a:lnTo>
                  <a:pt x="863" y="868"/>
                </a:lnTo>
                <a:lnTo>
                  <a:pt x="863" y="843"/>
                </a:lnTo>
                <a:lnTo>
                  <a:pt x="868" y="820"/>
                </a:lnTo>
                <a:lnTo>
                  <a:pt x="877" y="804"/>
                </a:lnTo>
                <a:lnTo>
                  <a:pt x="890" y="789"/>
                </a:lnTo>
                <a:lnTo>
                  <a:pt x="905" y="776"/>
                </a:lnTo>
                <a:lnTo>
                  <a:pt x="924" y="764"/>
                </a:lnTo>
                <a:lnTo>
                  <a:pt x="943" y="755"/>
                </a:lnTo>
                <a:lnTo>
                  <a:pt x="970" y="748"/>
                </a:lnTo>
                <a:lnTo>
                  <a:pt x="995" y="745"/>
                </a:lnTo>
                <a:lnTo>
                  <a:pt x="1022" y="742"/>
                </a:lnTo>
                <a:lnTo>
                  <a:pt x="1050" y="741"/>
                </a:lnTo>
                <a:lnTo>
                  <a:pt x="1080" y="739"/>
                </a:lnTo>
                <a:lnTo>
                  <a:pt x="1113" y="741"/>
                </a:lnTo>
                <a:lnTo>
                  <a:pt x="1138" y="742"/>
                </a:lnTo>
                <a:lnTo>
                  <a:pt x="1160" y="745"/>
                </a:lnTo>
                <a:lnTo>
                  <a:pt x="1184" y="748"/>
                </a:lnTo>
                <a:lnTo>
                  <a:pt x="1206" y="751"/>
                </a:lnTo>
                <a:lnTo>
                  <a:pt x="1230" y="752"/>
                </a:lnTo>
                <a:lnTo>
                  <a:pt x="1411" y="757"/>
                </a:lnTo>
                <a:lnTo>
                  <a:pt x="1230" y="60"/>
                </a:lnTo>
                <a:lnTo>
                  <a:pt x="1204" y="46"/>
                </a:lnTo>
                <a:lnTo>
                  <a:pt x="1187" y="36"/>
                </a:lnTo>
                <a:lnTo>
                  <a:pt x="1166" y="27"/>
                </a:lnTo>
                <a:lnTo>
                  <a:pt x="1141" y="18"/>
                </a:lnTo>
                <a:lnTo>
                  <a:pt x="1114" y="12"/>
                </a:lnTo>
                <a:lnTo>
                  <a:pt x="1086" y="8"/>
                </a:lnTo>
                <a:lnTo>
                  <a:pt x="1052" y="3"/>
                </a:lnTo>
                <a:lnTo>
                  <a:pt x="1021" y="2"/>
                </a:lnTo>
                <a:lnTo>
                  <a:pt x="989" y="0"/>
                </a:lnTo>
                <a:lnTo>
                  <a:pt x="954" y="0"/>
                </a:lnTo>
                <a:lnTo>
                  <a:pt x="912" y="0"/>
                </a:lnTo>
                <a:lnTo>
                  <a:pt x="880" y="3"/>
                </a:lnTo>
                <a:lnTo>
                  <a:pt x="847" y="6"/>
                </a:lnTo>
                <a:lnTo>
                  <a:pt x="819" y="9"/>
                </a:lnTo>
                <a:lnTo>
                  <a:pt x="792" y="15"/>
                </a:lnTo>
                <a:lnTo>
                  <a:pt x="771" y="21"/>
                </a:lnTo>
                <a:lnTo>
                  <a:pt x="754" y="29"/>
                </a:lnTo>
                <a:lnTo>
                  <a:pt x="739" y="37"/>
                </a:lnTo>
                <a:lnTo>
                  <a:pt x="728" y="46"/>
                </a:lnTo>
                <a:lnTo>
                  <a:pt x="722" y="60"/>
                </a:lnTo>
                <a:lnTo>
                  <a:pt x="722" y="73"/>
                </a:lnTo>
                <a:lnTo>
                  <a:pt x="730" y="86"/>
                </a:lnTo>
                <a:lnTo>
                  <a:pt x="739" y="98"/>
                </a:lnTo>
                <a:lnTo>
                  <a:pt x="745" y="110"/>
                </a:lnTo>
                <a:lnTo>
                  <a:pt x="745" y="128"/>
                </a:lnTo>
                <a:lnTo>
                  <a:pt x="736" y="142"/>
                </a:lnTo>
                <a:lnTo>
                  <a:pt x="724" y="157"/>
                </a:lnTo>
                <a:lnTo>
                  <a:pt x="706" y="172"/>
                </a:lnTo>
                <a:lnTo>
                  <a:pt x="688" y="185"/>
                </a:lnTo>
                <a:lnTo>
                  <a:pt x="670" y="194"/>
                </a:lnTo>
                <a:lnTo>
                  <a:pt x="653" y="201"/>
                </a:lnTo>
                <a:lnTo>
                  <a:pt x="633" y="210"/>
                </a:lnTo>
                <a:lnTo>
                  <a:pt x="613" y="216"/>
                </a:lnTo>
                <a:lnTo>
                  <a:pt x="592" y="221"/>
                </a:lnTo>
                <a:lnTo>
                  <a:pt x="571" y="224"/>
                </a:lnTo>
                <a:lnTo>
                  <a:pt x="553" y="227"/>
                </a:lnTo>
                <a:lnTo>
                  <a:pt x="530" y="227"/>
                </a:lnTo>
                <a:lnTo>
                  <a:pt x="509" y="224"/>
                </a:lnTo>
                <a:lnTo>
                  <a:pt x="489" y="221"/>
                </a:lnTo>
                <a:lnTo>
                  <a:pt x="472" y="215"/>
                </a:lnTo>
                <a:lnTo>
                  <a:pt x="452" y="207"/>
                </a:lnTo>
                <a:lnTo>
                  <a:pt x="436" y="198"/>
                </a:lnTo>
                <a:lnTo>
                  <a:pt x="426" y="188"/>
                </a:lnTo>
                <a:lnTo>
                  <a:pt x="421" y="178"/>
                </a:lnTo>
                <a:lnTo>
                  <a:pt x="420" y="167"/>
                </a:lnTo>
                <a:lnTo>
                  <a:pt x="421" y="153"/>
                </a:lnTo>
                <a:lnTo>
                  <a:pt x="426" y="138"/>
                </a:lnTo>
                <a:lnTo>
                  <a:pt x="436" y="120"/>
                </a:lnTo>
                <a:lnTo>
                  <a:pt x="449" y="104"/>
                </a:lnTo>
                <a:lnTo>
                  <a:pt x="460" y="91"/>
                </a:lnTo>
                <a:lnTo>
                  <a:pt x="467" y="80"/>
                </a:lnTo>
                <a:lnTo>
                  <a:pt x="473" y="64"/>
                </a:lnTo>
                <a:lnTo>
                  <a:pt x="478" y="48"/>
                </a:lnTo>
                <a:lnTo>
                  <a:pt x="473" y="34"/>
                </a:lnTo>
                <a:lnTo>
                  <a:pt x="464" y="23"/>
                </a:lnTo>
                <a:lnTo>
                  <a:pt x="448" y="12"/>
                </a:lnTo>
                <a:lnTo>
                  <a:pt x="430" y="8"/>
                </a:lnTo>
                <a:lnTo>
                  <a:pt x="412" y="3"/>
                </a:lnTo>
                <a:lnTo>
                  <a:pt x="387" y="0"/>
                </a:lnTo>
                <a:lnTo>
                  <a:pt x="337" y="0"/>
                </a:lnTo>
                <a:lnTo>
                  <a:pt x="300" y="3"/>
                </a:lnTo>
                <a:lnTo>
                  <a:pt x="265" y="8"/>
                </a:lnTo>
                <a:lnTo>
                  <a:pt x="221" y="14"/>
                </a:lnTo>
                <a:lnTo>
                  <a:pt x="181" y="21"/>
                </a:lnTo>
                <a:lnTo>
                  <a:pt x="136" y="29"/>
                </a:lnTo>
                <a:lnTo>
                  <a:pt x="107" y="34"/>
                </a:lnTo>
                <a:lnTo>
                  <a:pt x="82" y="40"/>
                </a:lnTo>
                <a:lnTo>
                  <a:pt x="68" y="46"/>
                </a:lnTo>
                <a:lnTo>
                  <a:pt x="73" y="60"/>
                </a:lnTo>
                <a:lnTo>
                  <a:pt x="79" y="82"/>
                </a:lnTo>
                <a:lnTo>
                  <a:pt x="82" y="102"/>
                </a:lnTo>
                <a:lnTo>
                  <a:pt x="83" y="119"/>
                </a:lnTo>
                <a:lnTo>
                  <a:pt x="80" y="138"/>
                </a:lnTo>
                <a:lnTo>
                  <a:pt x="76" y="154"/>
                </a:lnTo>
                <a:lnTo>
                  <a:pt x="70" y="172"/>
                </a:lnTo>
                <a:lnTo>
                  <a:pt x="64" y="187"/>
                </a:lnTo>
                <a:lnTo>
                  <a:pt x="56" y="209"/>
                </a:lnTo>
                <a:lnTo>
                  <a:pt x="47" y="231"/>
                </a:lnTo>
                <a:lnTo>
                  <a:pt x="38" y="253"/>
                </a:lnTo>
                <a:lnTo>
                  <a:pt x="27" y="275"/>
                </a:lnTo>
                <a:lnTo>
                  <a:pt x="19" y="296"/>
                </a:lnTo>
                <a:lnTo>
                  <a:pt x="13" y="314"/>
                </a:lnTo>
                <a:lnTo>
                  <a:pt x="7" y="333"/>
                </a:lnTo>
                <a:lnTo>
                  <a:pt x="1" y="358"/>
                </a:lnTo>
                <a:lnTo>
                  <a:pt x="0" y="380"/>
                </a:lnTo>
                <a:lnTo>
                  <a:pt x="3" y="399"/>
                </a:lnTo>
                <a:lnTo>
                  <a:pt x="9" y="419"/>
                </a:lnTo>
                <a:lnTo>
                  <a:pt x="19" y="432"/>
                </a:lnTo>
                <a:lnTo>
                  <a:pt x="33" y="444"/>
                </a:lnTo>
                <a:lnTo>
                  <a:pt x="50" y="450"/>
                </a:lnTo>
                <a:lnTo>
                  <a:pt x="70" y="450"/>
                </a:lnTo>
                <a:lnTo>
                  <a:pt x="95" y="445"/>
                </a:lnTo>
                <a:lnTo>
                  <a:pt x="117" y="435"/>
                </a:lnTo>
                <a:lnTo>
                  <a:pt x="136" y="423"/>
                </a:lnTo>
                <a:lnTo>
                  <a:pt x="151" y="404"/>
                </a:lnTo>
                <a:lnTo>
                  <a:pt x="162" y="382"/>
                </a:lnTo>
                <a:lnTo>
                  <a:pt x="165" y="359"/>
                </a:lnTo>
                <a:lnTo>
                  <a:pt x="172" y="342"/>
                </a:lnTo>
                <a:lnTo>
                  <a:pt x="184" y="326"/>
                </a:lnTo>
                <a:lnTo>
                  <a:pt x="199" y="312"/>
                </a:lnTo>
                <a:lnTo>
                  <a:pt x="217" y="302"/>
                </a:lnTo>
                <a:lnTo>
                  <a:pt x="236" y="297"/>
                </a:lnTo>
                <a:lnTo>
                  <a:pt x="252" y="296"/>
                </a:lnTo>
                <a:lnTo>
                  <a:pt x="271" y="296"/>
                </a:lnTo>
                <a:lnTo>
                  <a:pt x="294" y="299"/>
                </a:lnTo>
                <a:lnTo>
                  <a:pt x="311" y="305"/>
                </a:lnTo>
                <a:lnTo>
                  <a:pt x="328" y="314"/>
                </a:lnTo>
                <a:lnTo>
                  <a:pt x="344" y="328"/>
                </a:lnTo>
                <a:lnTo>
                  <a:pt x="356" y="343"/>
                </a:lnTo>
                <a:lnTo>
                  <a:pt x="366" y="365"/>
                </a:lnTo>
                <a:lnTo>
                  <a:pt x="369" y="386"/>
                </a:lnTo>
                <a:lnTo>
                  <a:pt x="368" y="405"/>
                </a:lnTo>
                <a:lnTo>
                  <a:pt x="362" y="427"/>
                </a:lnTo>
                <a:lnTo>
                  <a:pt x="353" y="450"/>
                </a:lnTo>
                <a:lnTo>
                  <a:pt x="341" y="469"/>
                </a:lnTo>
                <a:lnTo>
                  <a:pt x="325" y="490"/>
                </a:lnTo>
                <a:lnTo>
                  <a:pt x="310" y="506"/>
                </a:lnTo>
                <a:lnTo>
                  <a:pt x="291" y="523"/>
                </a:lnTo>
                <a:lnTo>
                  <a:pt x="274" y="537"/>
                </a:lnTo>
                <a:lnTo>
                  <a:pt x="257" y="549"/>
                </a:lnTo>
                <a:lnTo>
                  <a:pt x="240" y="555"/>
                </a:lnTo>
                <a:lnTo>
                  <a:pt x="217" y="560"/>
                </a:lnTo>
                <a:lnTo>
                  <a:pt x="199" y="563"/>
                </a:lnTo>
                <a:lnTo>
                  <a:pt x="178" y="568"/>
                </a:lnTo>
                <a:lnTo>
                  <a:pt x="160" y="574"/>
                </a:lnTo>
                <a:lnTo>
                  <a:pt x="138" y="584"/>
                </a:lnTo>
                <a:lnTo>
                  <a:pt x="119" y="596"/>
                </a:lnTo>
                <a:lnTo>
                  <a:pt x="104" y="609"/>
                </a:lnTo>
                <a:lnTo>
                  <a:pt x="87" y="625"/>
                </a:lnTo>
                <a:lnTo>
                  <a:pt x="76" y="640"/>
                </a:lnTo>
                <a:lnTo>
                  <a:pt x="62" y="661"/>
                </a:lnTo>
                <a:lnTo>
                  <a:pt x="55" y="679"/>
                </a:lnTo>
                <a:lnTo>
                  <a:pt x="47" y="699"/>
                </a:lnTo>
                <a:lnTo>
                  <a:pt x="44" y="720"/>
                </a:lnTo>
                <a:lnTo>
                  <a:pt x="44" y="738"/>
                </a:lnTo>
                <a:lnTo>
                  <a:pt x="47" y="760"/>
                </a:lnTo>
                <a:lnTo>
                  <a:pt x="52" y="786"/>
                </a:lnTo>
                <a:lnTo>
                  <a:pt x="56" y="812"/>
                </a:lnTo>
                <a:close/>
              </a:path>
            </a:pathLst>
          </a:custGeom>
          <a:solidFill>
            <a:srgbClr val="00FFFF"/>
          </a:solidFill>
          <a:ln w="6350">
            <a:solidFill>
              <a:srgbClr val="000000"/>
            </a:solidFill>
            <a:prstDash val="solid"/>
            <a:round/>
            <a:headEnd/>
            <a:tailEnd/>
          </a:ln>
        </p:spPr>
        <p:txBody>
          <a:bodyPr/>
          <a:lstStyle/>
          <a:p>
            <a:pPr algn="ctr" eaLnBrk="0" fontAlgn="base" hangingPunct="0">
              <a:spcBef>
                <a:spcPct val="0"/>
              </a:spcBef>
              <a:spcAft>
                <a:spcPct val="0"/>
              </a:spcAft>
            </a:pPr>
            <a:endParaRPr lang="es-SV" sz="1600" b="1" baseline="-25000">
              <a:solidFill>
                <a:srgbClr val="000000"/>
              </a:solidFill>
            </a:endParaRPr>
          </a:p>
        </p:txBody>
      </p:sp>
      <p:sp>
        <p:nvSpPr>
          <p:cNvPr id="3078" name="Freeform 6"/>
          <p:cNvSpPr>
            <a:spLocks/>
          </p:cNvSpPr>
          <p:nvPr/>
        </p:nvSpPr>
        <p:spPr bwMode="auto">
          <a:xfrm>
            <a:off x="3606800" y="4421188"/>
            <a:ext cx="1328738" cy="871537"/>
          </a:xfrm>
          <a:custGeom>
            <a:avLst/>
            <a:gdLst>
              <a:gd name="T0" fmla="*/ 1098476 w 1685"/>
              <a:gd name="T1" fmla="*/ 239262 h 1060"/>
              <a:gd name="T2" fmla="*/ 1062202 w 1685"/>
              <a:gd name="T3" fmla="*/ 341215 h 1060"/>
              <a:gd name="T4" fmla="*/ 1035391 w 1685"/>
              <a:gd name="T5" fmla="*/ 434124 h 1060"/>
              <a:gd name="T6" fmla="*/ 1085859 w 1685"/>
              <a:gd name="T7" fmla="*/ 494967 h 1060"/>
              <a:gd name="T8" fmla="*/ 1159196 w 1685"/>
              <a:gd name="T9" fmla="*/ 454679 h 1060"/>
              <a:gd name="T10" fmla="*/ 1201778 w 1685"/>
              <a:gd name="T11" fmla="*/ 376570 h 1060"/>
              <a:gd name="T12" fmla="*/ 1279058 w 1685"/>
              <a:gd name="T13" fmla="*/ 374103 h 1060"/>
              <a:gd name="T14" fmla="*/ 1327949 w 1685"/>
              <a:gd name="T15" fmla="*/ 431657 h 1060"/>
              <a:gd name="T16" fmla="*/ 1312967 w 1685"/>
              <a:gd name="T17" fmla="*/ 500723 h 1060"/>
              <a:gd name="T18" fmla="*/ 1242784 w 1685"/>
              <a:gd name="T19" fmla="*/ 573899 h 1060"/>
              <a:gd name="T20" fmla="*/ 1161561 w 1685"/>
              <a:gd name="T21" fmla="*/ 596921 h 1060"/>
              <a:gd name="T22" fmla="*/ 1100053 w 1685"/>
              <a:gd name="T23" fmla="*/ 645431 h 1060"/>
              <a:gd name="T24" fmla="*/ 1071665 w 1685"/>
              <a:gd name="T25" fmla="*/ 732584 h 1060"/>
              <a:gd name="T26" fmla="*/ 1059836 w 1685"/>
              <a:gd name="T27" fmla="*/ 777806 h 1060"/>
              <a:gd name="T28" fmla="*/ 980191 w 1685"/>
              <a:gd name="T29" fmla="*/ 772872 h 1060"/>
              <a:gd name="T30" fmla="*/ 871368 w 1685"/>
              <a:gd name="T31" fmla="*/ 805761 h 1060"/>
              <a:gd name="T32" fmla="*/ 762546 w 1685"/>
              <a:gd name="T33" fmla="*/ 849337 h 1060"/>
              <a:gd name="T34" fmla="*/ 641106 w 1685"/>
              <a:gd name="T35" fmla="*/ 869070 h 1060"/>
              <a:gd name="T36" fmla="*/ 574078 w 1685"/>
              <a:gd name="T37" fmla="*/ 821383 h 1060"/>
              <a:gd name="T38" fmla="*/ 610352 w 1685"/>
              <a:gd name="T39" fmla="*/ 753140 h 1060"/>
              <a:gd name="T40" fmla="*/ 704192 w 1685"/>
              <a:gd name="T41" fmla="*/ 713674 h 1060"/>
              <a:gd name="T42" fmla="*/ 772009 w 1685"/>
              <a:gd name="T43" fmla="*/ 666808 h 1060"/>
              <a:gd name="T44" fmla="*/ 726272 w 1685"/>
              <a:gd name="T45" fmla="*/ 623231 h 1060"/>
              <a:gd name="T46" fmla="*/ 622181 w 1685"/>
              <a:gd name="T47" fmla="*/ 628164 h 1060"/>
              <a:gd name="T48" fmla="*/ 526764 w 1685"/>
              <a:gd name="T49" fmla="*/ 665986 h 1060"/>
              <a:gd name="T50" fmla="*/ 416364 w 1685"/>
              <a:gd name="T51" fmla="*/ 732584 h 1060"/>
              <a:gd name="T52" fmla="*/ 287828 w 1685"/>
              <a:gd name="T53" fmla="*/ 772872 h 1060"/>
              <a:gd name="T54" fmla="*/ 160079 w 1685"/>
              <a:gd name="T55" fmla="*/ 781094 h 1060"/>
              <a:gd name="T56" fmla="*/ 222376 w 1685"/>
              <a:gd name="T57" fmla="*/ 702163 h 1060"/>
              <a:gd name="T58" fmla="*/ 270479 w 1685"/>
              <a:gd name="T59" fmla="*/ 618298 h 1060"/>
              <a:gd name="T60" fmla="*/ 249188 w 1685"/>
              <a:gd name="T61" fmla="*/ 546766 h 1060"/>
              <a:gd name="T62" fmla="*/ 188468 w 1685"/>
              <a:gd name="T63" fmla="*/ 549233 h 1060"/>
              <a:gd name="T64" fmla="*/ 137999 w 1685"/>
              <a:gd name="T65" fmla="*/ 612543 h 1060"/>
              <a:gd name="T66" fmla="*/ 63085 w 1685"/>
              <a:gd name="T67" fmla="*/ 636386 h 1060"/>
              <a:gd name="T68" fmla="*/ 4731 w 1685"/>
              <a:gd name="T69" fmla="*/ 581299 h 1060"/>
              <a:gd name="T70" fmla="*/ 18926 w 1685"/>
              <a:gd name="T71" fmla="*/ 504011 h 1060"/>
              <a:gd name="T72" fmla="*/ 98571 w 1685"/>
              <a:gd name="T73" fmla="*/ 453035 h 1060"/>
              <a:gd name="T74" fmla="*/ 149828 w 1685"/>
              <a:gd name="T75" fmla="*/ 370814 h 1060"/>
              <a:gd name="T76" fmla="*/ 118285 w 1685"/>
              <a:gd name="T77" fmla="*/ 264750 h 1060"/>
              <a:gd name="T78" fmla="*/ 106457 w 1685"/>
              <a:gd name="T79" fmla="*/ 162797 h 1060"/>
              <a:gd name="T80" fmla="*/ 208182 w 1685"/>
              <a:gd name="T81" fmla="*/ 176774 h 1060"/>
              <a:gd name="T82" fmla="*/ 367473 w 1685"/>
              <a:gd name="T83" fmla="*/ 182529 h 1060"/>
              <a:gd name="T84" fmla="*/ 454215 w 1685"/>
              <a:gd name="T85" fmla="*/ 155397 h 1060"/>
              <a:gd name="T86" fmla="*/ 456581 w 1685"/>
              <a:gd name="T87" fmla="*/ 88798 h 1060"/>
              <a:gd name="T88" fmla="*/ 483393 w 1685"/>
              <a:gd name="T89" fmla="*/ 23022 h 1060"/>
              <a:gd name="T90" fmla="*/ 585118 w 1685"/>
              <a:gd name="T91" fmla="*/ 0 h 1060"/>
              <a:gd name="T92" fmla="*/ 682112 w 1685"/>
              <a:gd name="T93" fmla="*/ 20555 h 1060"/>
              <a:gd name="T94" fmla="*/ 713655 w 1685"/>
              <a:gd name="T95" fmla="*/ 81398 h 1060"/>
              <a:gd name="T96" fmla="*/ 684477 w 1685"/>
              <a:gd name="T97" fmla="*/ 160330 h 1060"/>
              <a:gd name="T98" fmla="*/ 749140 w 1685"/>
              <a:gd name="T99" fmla="*/ 203085 h 1060"/>
              <a:gd name="T100" fmla="*/ 873734 w 1685"/>
              <a:gd name="T101" fmla="*/ 202262 h 1060"/>
              <a:gd name="T102" fmla="*/ 1033813 w 1685"/>
              <a:gd name="T103" fmla="*/ 171841 h 10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685" h="1060">
                <a:moveTo>
                  <a:pt x="1386" y="210"/>
                </a:moveTo>
                <a:lnTo>
                  <a:pt x="1392" y="237"/>
                </a:lnTo>
                <a:lnTo>
                  <a:pt x="1396" y="257"/>
                </a:lnTo>
                <a:lnTo>
                  <a:pt x="1398" y="274"/>
                </a:lnTo>
                <a:lnTo>
                  <a:pt x="1393" y="291"/>
                </a:lnTo>
                <a:lnTo>
                  <a:pt x="1386" y="316"/>
                </a:lnTo>
                <a:lnTo>
                  <a:pt x="1377" y="342"/>
                </a:lnTo>
                <a:lnTo>
                  <a:pt x="1368" y="365"/>
                </a:lnTo>
                <a:lnTo>
                  <a:pt x="1359" y="387"/>
                </a:lnTo>
                <a:lnTo>
                  <a:pt x="1347" y="415"/>
                </a:lnTo>
                <a:lnTo>
                  <a:pt x="1337" y="438"/>
                </a:lnTo>
                <a:lnTo>
                  <a:pt x="1329" y="457"/>
                </a:lnTo>
                <a:lnTo>
                  <a:pt x="1322" y="483"/>
                </a:lnTo>
                <a:lnTo>
                  <a:pt x="1314" y="506"/>
                </a:lnTo>
                <a:lnTo>
                  <a:pt x="1313" y="528"/>
                </a:lnTo>
                <a:lnTo>
                  <a:pt x="1317" y="551"/>
                </a:lnTo>
                <a:lnTo>
                  <a:pt x="1325" y="572"/>
                </a:lnTo>
                <a:lnTo>
                  <a:pt x="1340" y="590"/>
                </a:lnTo>
                <a:lnTo>
                  <a:pt x="1354" y="600"/>
                </a:lnTo>
                <a:lnTo>
                  <a:pt x="1377" y="602"/>
                </a:lnTo>
                <a:lnTo>
                  <a:pt x="1402" y="600"/>
                </a:lnTo>
                <a:lnTo>
                  <a:pt x="1420" y="593"/>
                </a:lnTo>
                <a:lnTo>
                  <a:pt x="1441" y="584"/>
                </a:lnTo>
                <a:lnTo>
                  <a:pt x="1457" y="571"/>
                </a:lnTo>
                <a:lnTo>
                  <a:pt x="1470" y="553"/>
                </a:lnTo>
                <a:lnTo>
                  <a:pt x="1478" y="532"/>
                </a:lnTo>
                <a:lnTo>
                  <a:pt x="1481" y="510"/>
                </a:lnTo>
                <a:lnTo>
                  <a:pt x="1491" y="489"/>
                </a:lnTo>
                <a:lnTo>
                  <a:pt x="1504" y="472"/>
                </a:lnTo>
                <a:lnTo>
                  <a:pt x="1524" y="458"/>
                </a:lnTo>
                <a:lnTo>
                  <a:pt x="1543" y="451"/>
                </a:lnTo>
                <a:lnTo>
                  <a:pt x="1564" y="448"/>
                </a:lnTo>
                <a:lnTo>
                  <a:pt x="1580" y="446"/>
                </a:lnTo>
                <a:lnTo>
                  <a:pt x="1601" y="449"/>
                </a:lnTo>
                <a:lnTo>
                  <a:pt x="1622" y="455"/>
                </a:lnTo>
                <a:lnTo>
                  <a:pt x="1641" y="463"/>
                </a:lnTo>
                <a:lnTo>
                  <a:pt x="1654" y="478"/>
                </a:lnTo>
                <a:lnTo>
                  <a:pt x="1666" y="492"/>
                </a:lnTo>
                <a:lnTo>
                  <a:pt x="1678" y="506"/>
                </a:lnTo>
                <a:lnTo>
                  <a:pt x="1684" y="525"/>
                </a:lnTo>
                <a:lnTo>
                  <a:pt x="1685" y="543"/>
                </a:lnTo>
                <a:lnTo>
                  <a:pt x="1682" y="562"/>
                </a:lnTo>
                <a:lnTo>
                  <a:pt x="1676" y="578"/>
                </a:lnTo>
                <a:lnTo>
                  <a:pt x="1672" y="591"/>
                </a:lnTo>
                <a:lnTo>
                  <a:pt x="1665" y="609"/>
                </a:lnTo>
                <a:lnTo>
                  <a:pt x="1648" y="631"/>
                </a:lnTo>
                <a:lnTo>
                  <a:pt x="1633" y="649"/>
                </a:lnTo>
                <a:lnTo>
                  <a:pt x="1616" y="667"/>
                </a:lnTo>
                <a:lnTo>
                  <a:pt x="1596" y="683"/>
                </a:lnTo>
                <a:lnTo>
                  <a:pt x="1576" y="698"/>
                </a:lnTo>
                <a:lnTo>
                  <a:pt x="1558" y="705"/>
                </a:lnTo>
                <a:lnTo>
                  <a:pt x="1538" y="709"/>
                </a:lnTo>
                <a:lnTo>
                  <a:pt x="1513" y="714"/>
                </a:lnTo>
                <a:lnTo>
                  <a:pt x="1495" y="718"/>
                </a:lnTo>
                <a:lnTo>
                  <a:pt x="1473" y="726"/>
                </a:lnTo>
                <a:lnTo>
                  <a:pt x="1454" y="735"/>
                </a:lnTo>
                <a:lnTo>
                  <a:pt x="1436" y="745"/>
                </a:lnTo>
                <a:lnTo>
                  <a:pt x="1423" y="758"/>
                </a:lnTo>
                <a:lnTo>
                  <a:pt x="1408" y="770"/>
                </a:lnTo>
                <a:lnTo>
                  <a:pt x="1395" y="785"/>
                </a:lnTo>
                <a:lnTo>
                  <a:pt x="1381" y="804"/>
                </a:lnTo>
                <a:lnTo>
                  <a:pt x="1371" y="825"/>
                </a:lnTo>
                <a:lnTo>
                  <a:pt x="1363" y="847"/>
                </a:lnTo>
                <a:lnTo>
                  <a:pt x="1359" y="871"/>
                </a:lnTo>
                <a:lnTo>
                  <a:pt x="1359" y="891"/>
                </a:lnTo>
                <a:lnTo>
                  <a:pt x="1363" y="915"/>
                </a:lnTo>
                <a:lnTo>
                  <a:pt x="1368" y="936"/>
                </a:lnTo>
                <a:lnTo>
                  <a:pt x="1371" y="958"/>
                </a:lnTo>
                <a:lnTo>
                  <a:pt x="1360" y="953"/>
                </a:lnTo>
                <a:lnTo>
                  <a:pt x="1344" y="946"/>
                </a:lnTo>
                <a:lnTo>
                  <a:pt x="1328" y="940"/>
                </a:lnTo>
                <a:lnTo>
                  <a:pt x="1310" y="937"/>
                </a:lnTo>
                <a:lnTo>
                  <a:pt x="1291" y="934"/>
                </a:lnTo>
                <a:lnTo>
                  <a:pt x="1268" y="936"/>
                </a:lnTo>
                <a:lnTo>
                  <a:pt x="1243" y="940"/>
                </a:lnTo>
                <a:lnTo>
                  <a:pt x="1221" y="944"/>
                </a:lnTo>
                <a:lnTo>
                  <a:pt x="1191" y="952"/>
                </a:lnTo>
                <a:lnTo>
                  <a:pt x="1162" y="961"/>
                </a:lnTo>
                <a:lnTo>
                  <a:pt x="1133" y="969"/>
                </a:lnTo>
                <a:lnTo>
                  <a:pt x="1105" y="980"/>
                </a:lnTo>
                <a:lnTo>
                  <a:pt x="1082" y="990"/>
                </a:lnTo>
                <a:lnTo>
                  <a:pt x="1056" y="1002"/>
                </a:lnTo>
                <a:lnTo>
                  <a:pt x="1028" y="1012"/>
                </a:lnTo>
                <a:lnTo>
                  <a:pt x="1001" y="1021"/>
                </a:lnTo>
                <a:lnTo>
                  <a:pt x="967" y="1033"/>
                </a:lnTo>
                <a:lnTo>
                  <a:pt x="933" y="1045"/>
                </a:lnTo>
                <a:lnTo>
                  <a:pt x="908" y="1052"/>
                </a:lnTo>
                <a:lnTo>
                  <a:pt x="875" y="1057"/>
                </a:lnTo>
                <a:lnTo>
                  <a:pt x="847" y="1060"/>
                </a:lnTo>
                <a:lnTo>
                  <a:pt x="813" y="1057"/>
                </a:lnTo>
                <a:lnTo>
                  <a:pt x="788" y="1052"/>
                </a:lnTo>
                <a:lnTo>
                  <a:pt x="764" y="1045"/>
                </a:lnTo>
                <a:lnTo>
                  <a:pt x="748" y="1035"/>
                </a:lnTo>
                <a:lnTo>
                  <a:pt x="736" y="1020"/>
                </a:lnTo>
                <a:lnTo>
                  <a:pt x="728" y="999"/>
                </a:lnTo>
                <a:lnTo>
                  <a:pt x="728" y="981"/>
                </a:lnTo>
                <a:lnTo>
                  <a:pt x="734" y="965"/>
                </a:lnTo>
                <a:lnTo>
                  <a:pt x="743" y="949"/>
                </a:lnTo>
                <a:lnTo>
                  <a:pt x="757" y="933"/>
                </a:lnTo>
                <a:lnTo>
                  <a:pt x="774" y="916"/>
                </a:lnTo>
                <a:lnTo>
                  <a:pt x="797" y="900"/>
                </a:lnTo>
                <a:lnTo>
                  <a:pt x="820" y="890"/>
                </a:lnTo>
                <a:lnTo>
                  <a:pt x="849" y="881"/>
                </a:lnTo>
                <a:lnTo>
                  <a:pt x="871" y="875"/>
                </a:lnTo>
                <a:lnTo>
                  <a:pt x="893" y="868"/>
                </a:lnTo>
                <a:lnTo>
                  <a:pt x="918" y="859"/>
                </a:lnTo>
                <a:lnTo>
                  <a:pt x="942" y="847"/>
                </a:lnTo>
                <a:lnTo>
                  <a:pt x="961" y="837"/>
                </a:lnTo>
                <a:lnTo>
                  <a:pt x="975" y="825"/>
                </a:lnTo>
                <a:lnTo>
                  <a:pt x="979" y="811"/>
                </a:lnTo>
                <a:lnTo>
                  <a:pt x="976" y="797"/>
                </a:lnTo>
                <a:lnTo>
                  <a:pt x="966" y="782"/>
                </a:lnTo>
                <a:lnTo>
                  <a:pt x="950" y="770"/>
                </a:lnTo>
                <a:lnTo>
                  <a:pt x="936" y="763"/>
                </a:lnTo>
                <a:lnTo>
                  <a:pt x="921" y="758"/>
                </a:lnTo>
                <a:lnTo>
                  <a:pt x="898" y="755"/>
                </a:lnTo>
                <a:lnTo>
                  <a:pt x="869" y="755"/>
                </a:lnTo>
                <a:lnTo>
                  <a:pt x="841" y="757"/>
                </a:lnTo>
                <a:lnTo>
                  <a:pt x="815" y="760"/>
                </a:lnTo>
                <a:lnTo>
                  <a:pt x="789" y="764"/>
                </a:lnTo>
                <a:lnTo>
                  <a:pt x="767" y="770"/>
                </a:lnTo>
                <a:lnTo>
                  <a:pt x="743" y="777"/>
                </a:lnTo>
                <a:lnTo>
                  <a:pt x="715" y="788"/>
                </a:lnTo>
                <a:lnTo>
                  <a:pt x="690" y="800"/>
                </a:lnTo>
                <a:lnTo>
                  <a:pt x="668" y="810"/>
                </a:lnTo>
                <a:lnTo>
                  <a:pt x="638" y="826"/>
                </a:lnTo>
                <a:lnTo>
                  <a:pt x="610" y="844"/>
                </a:lnTo>
                <a:lnTo>
                  <a:pt x="583" y="859"/>
                </a:lnTo>
                <a:lnTo>
                  <a:pt x="558" y="875"/>
                </a:lnTo>
                <a:lnTo>
                  <a:pt x="528" y="891"/>
                </a:lnTo>
                <a:lnTo>
                  <a:pt x="500" y="904"/>
                </a:lnTo>
                <a:lnTo>
                  <a:pt x="469" y="916"/>
                </a:lnTo>
                <a:lnTo>
                  <a:pt x="436" y="927"/>
                </a:lnTo>
                <a:lnTo>
                  <a:pt x="404" y="934"/>
                </a:lnTo>
                <a:lnTo>
                  <a:pt x="365" y="940"/>
                </a:lnTo>
                <a:lnTo>
                  <a:pt x="334" y="944"/>
                </a:lnTo>
                <a:lnTo>
                  <a:pt x="289" y="949"/>
                </a:lnTo>
                <a:lnTo>
                  <a:pt x="257" y="952"/>
                </a:lnTo>
                <a:lnTo>
                  <a:pt x="224" y="950"/>
                </a:lnTo>
                <a:lnTo>
                  <a:pt x="203" y="950"/>
                </a:lnTo>
                <a:lnTo>
                  <a:pt x="211" y="934"/>
                </a:lnTo>
                <a:lnTo>
                  <a:pt x="224" y="915"/>
                </a:lnTo>
                <a:lnTo>
                  <a:pt x="242" y="897"/>
                </a:lnTo>
                <a:lnTo>
                  <a:pt x="260" y="878"/>
                </a:lnTo>
                <a:lnTo>
                  <a:pt x="282" y="854"/>
                </a:lnTo>
                <a:lnTo>
                  <a:pt x="300" y="838"/>
                </a:lnTo>
                <a:lnTo>
                  <a:pt x="315" y="820"/>
                </a:lnTo>
                <a:lnTo>
                  <a:pt x="328" y="798"/>
                </a:lnTo>
                <a:lnTo>
                  <a:pt x="337" y="776"/>
                </a:lnTo>
                <a:lnTo>
                  <a:pt x="343" y="752"/>
                </a:lnTo>
                <a:lnTo>
                  <a:pt x="347" y="730"/>
                </a:lnTo>
                <a:lnTo>
                  <a:pt x="344" y="705"/>
                </a:lnTo>
                <a:lnTo>
                  <a:pt x="338" y="689"/>
                </a:lnTo>
                <a:lnTo>
                  <a:pt x="326" y="674"/>
                </a:lnTo>
                <a:lnTo>
                  <a:pt x="316" y="665"/>
                </a:lnTo>
                <a:lnTo>
                  <a:pt x="303" y="658"/>
                </a:lnTo>
                <a:lnTo>
                  <a:pt x="288" y="655"/>
                </a:lnTo>
                <a:lnTo>
                  <a:pt x="272" y="653"/>
                </a:lnTo>
                <a:lnTo>
                  <a:pt x="255" y="658"/>
                </a:lnTo>
                <a:lnTo>
                  <a:pt x="239" y="668"/>
                </a:lnTo>
                <a:lnTo>
                  <a:pt x="226" y="681"/>
                </a:lnTo>
                <a:lnTo>
                  <a:pt x="212" y="698"/>
                </a:lnTo>
                <a:lnTo>
                  <a:pt x="200" y="715"/>
                </a:lnTo>
                <a:lnTo>
                  <a:pt x="189" y="730"/>
                </a:lnTo>
                <a:lnTo>
                  <a:pt x="175" y="745"/>
                </a:lnTo>
                <a:lnTo>
                  <a:pt x="160" y="760"/>
                </a:lnTo>
                <a:lnTo>
                  <a:pt x="141" y="770"/>
                </a:lnTo>
                <a:lnTo>
                  <a:pt x="122" y="774"/>
                </a:lnTo>
                <a:lnTo>
                  <a:pt x="101" y="777"/>
                </a:lnTo>
                <a:lnTo>
                  <a:pt x="80" y="774"/>
                </a:lnTo>
                <a:lnTo>
                  <a:pt x="59" y="769"/>
                </a:lnTo>
                <a:lnTo>
                  <a:pt x="40" y="757"/>
                </a:lnTo>
                <a:lnTo>
                  <a:pt x="25" y="745"/>
                </a:lnTo>
                <a:lnTo>
                  <a:pt x="13" y="727"/>
                </a:lnTo>
                <a:lnTo>
                  <a:pt x="6" y="707"/>
                </a:lnTo>
                <a:lnTo>
                  <a:pt x="2" y="687"/>
                </a:lnTo>
                <a:lnTo>
                  <a:pt x="0" y="667"/>
                </a:lnTo>
                <a:lnTo>
                  <a:pt x="3" y="649"/>
                </a:lnTo>
                <a:lnTo>
                  <a:pt x="10" y="633"/>
                </a:lnTo>
                <a:lnTo>
                  <a:pt x="24" y="613"/>
                </a:lnTo>
                <a:lnTo>
                  <a:pt x="42" y="597"/>
                </a:lnTo>
                <a:lnTo>
                  <a:pt x="62" y="584"/>
                </a:lnTo>
                <a:lnTo>
                  <a:pt x="80" y="575"/>
                </a:lnTo>
                <a:lnTo>
                  <a:pt x="104" y="563"/>
                </a:lnTo>
                <a:lnTo>
                  <a:pt x="125" y="551"/>
                </a:lnTo>
                <a:lnTo>
                  <a:pt x="145" y="537"/>
                </a:lnTo>
                <a:lnTo>
                  <a:pt x="165" y="519"/>
                </a:lnTo>
                <a:lnTo>
                  <a:pt x="180" y="500"/>
                </a:lnTo>
                <a:lnTo>
                  <a:pt x="187" y="475"/>
                </a:lnTo>
                <a:lnTo>
                  <a:pt x="190" y="451"/>
                </a:lnTo>
                <a:lnTo>
                  <a:pt x="189" y="429"/>
                </a:lnTo>
                <a:lnTo>
                  <a:pt x="184" y="404"/>
                </a:lnTo>
                <a:lnTo>
                  <a:pt x="175" y="379"/>
                </a:lnTo>
                <a:lnTo>
                  <a:pt x="162" y="349"/>
                </a:lnTo>
                <a:lnTo>
                  <a:pt x="150" y="322"/>
                </a:lnTo>
                <a:lnTo>
                  <a:pt x="137" y="294"/>
                </a:lnTo>
                <a:lnTo>
                  <a:pt x="131" y="263"/>
                </a:lnTo>
                <a:lnTo>
                  <a:pt x="131" y="241"/>
                </a:lnTo>
                <a:lnTo>
                  <a:pt x="134" y="216"/>
                </a:lnTo>
                <a:lnTo>
                  <a:pt x="135" y="198"/>
                </a:lnTo>
                <a:lnTo>
                  <a:pt x="153" y="201"/>
                </a:lnTo>
                <a:lnTo>
                  <a:pt x="178" y="204"/>
                </a:lnTo>
                <a:lnTo>
                  <a:pt x="205" y="207"/>
                </a:lnTo>
                <a:lnTo>
                  <a:pt x="234" y="212"/>
                </a:lnTo>
                <a:lnTo>
                  <a:pt x="264" y="215"/>
                </a:lnTo>
                <a:lnTo>
                  <a:pt x="297" y="219"/>
                </a:lnTo>
                <a:lnTo>
                  <a:pt x="331" y="222"/>
                </a:lnTo>
                <a:lnTo>
                  <a:pt x="368" y="223"/>
                </a:lnTo>
                <a:lnTo>
                  <a:pt x="441" y="223"/>
                </a:lnTo>
                <a:lnTo>
                  <a:pt x="466" y="222"/>
                </a:lnTo>
                <a:lnTo>
                  <a:pt x="491" y="220"/>
                </a:lnTo>
                <a:lnTo>
                  <a:pt x="519" y="216"/>
                </a:lnTo>
                <a:lnTo>
                  <a:pt x="543" y="209"/>
                </a:lnTo>
                <a:lnTo>
                  <a:pt x="561" y="200"/>
                </a:lnTo>
                <a:lnTo>
                  <a:pt x="576" y="189"/>
                </a:lnTo>
                <a:lnTo>
                  <a:pt x="586" y="179"/>
                </a:lnTo>
                <a:lnTo>
                  <a:pt x="591" y="167"/>
                </a:lnTo>
                <a:lnTo>
                  <a:pt x="591" y="150"/>
                </a:lnTo>
                <a:lnTo>
                  <a:pt x="586" y="129"/>
                </a:lnTo>
                <a:lnTo>
                  <a:pt x="579" y="108"/>
                </a:lnTo>
                <a:lnTo>
                  <a:pt x="571" y="89"/>
                </a:lnTo>
                <a:lnTo>
                  <a:pt x="571" y="71"/>
                </a:lnTo>
                <a:lnTo>
                  <a:pt x="580" y="55"/>
                </a:lnTo>
                <a:lnTo>
                  <a:pt x="593" y="40"/>
                </a:lnTo>
                <a:lnTo>
                  <a:pt x="613" y="28"/>
                </a:lnTo>
                <a:lnTo>
                  <a:pt x="635" y="19"/>
                </a:lnTo>
                <a:lnTo>
                  <a:pt x="660" y="12"/>
                </a:lnTo>
                <a:lnTo>
                  <a:pt x="685" y="8"/>
                </a:lnTo>
                <a:lnTo>
                  <a:pt x="717" y="3"/>
                </a:lnTo>
                <a:lnTo>
                  <a:pt x="742" y="0"/>
                </a:lnTo>
                <a:lnTo>
                  <a:pt x="770" y="0"/>
                </a:lnTo>
                <a:lnTo>
                  <a:pt x="794" y="2"/>
                </a:lnTo>
                <a:lnTo>
                  <a:pt x="819" y="8"/>
                </a:lnTo>
                <a:lnTo>
                  <a:pt x="843" y="15"/>
                </a:lnTo>
                <a:lnTo>
                  <a:pt x="865" y="25"/>
                </a:lnTo>
                <a:lnTo>
                  <a:pt x="883" y="37"/>
                </a:lnTo>
                <a:lnTo>
                  <a:pt x="899" y="52"/>
                </a:lnTo>
                <a:lnTo>
                  <a:pt x="906" y="67"/>
                </a:lnTo>
                <a:lnTo>
                  <a:pt x="909" y="82"/>
                </a:lnTo>
                <a:lnTo>
                  <a:pt x="905" y="99"/>
                </a:lnTo>
                <a:lnTo>
                  <a:pt x="898" y="114"/>
                </a:lnTo>
                <a:lnTo>
                  <a:pt x="884" y="138"/>
                </a:lnTo>
                <a:lnTo>
                  <a:pt x="875" y="157"/>
                </a:lnTo>
                <a:lnTo>
                  <a:pt x="868" y="178"/>
                </a:lnTo>
                <a:lnTo>
                  <a:pt x="868" y="195"/>
                </a:lnTo>
                <a:lnTo>
                  <a:pt x="875" y="213"/>
                </a:lnTo>
                <a:lnTo>
                  <a:pt x="890" y="226"/>
                </a:lnTo>
                <a:lnTo>
                  <a:pt x="904" y="234"/>
                </a:lnTo>
                <a:lnTo>
                  <a:pt x="924" y="241"/>
                </a:lnTo>
                <a:lnTo>
                  <a:pt x="950" y="247"/>
                </a:lnTo>
                <a:lnTo>
                  <a:pt x="973" y="250"/>
                </a:lnTo>
                <a:lnTo>
                  <a:pt x="1004" y="253"/>
                </a:lnTo>
                <a:lnTo>
                  <a:pt x="1039" y="253"/>
                </a:lnTo>
                <a:lnTo>
                  <a:pt x="1067" y="248"/>
                </a:lnTo>
                <a:lnTo>
                  <a:pt x="1108" y="246"/>
                </a:lnTo>
                <a:lnTo>
                  <a:pt x="1150" y="240"/>
                </a:lnTo>
                <a:lnTo>
                  <a:pt x="1185" y="234"/>
                </a:lnTo>
                <a:lnTo>
                  <a:pt x="1221" y="228"/>
                </a:lnTo>
                <a:lnTo>
                  <a:pt x="1263" y="219"/>
                </a:lnTo>
                <a:lnTo>
                  <a:pt x="1311" y="209"/>
                </a:lnTo>
                <a:lnTo>
                  <a:pt x="1381" y="195"/>
                </a:lnTo>
                <a:lnTo>
                  <a:pt x="1386" y="210"/>
                </a:lnTo>
                <a:close/>
              </a:path>
            </a:pathLst>
          </a:custGeom>
          <a:solidFill>
            <a:srgbClr val="008000"/>
          </a:solidFill>
          <a:ln w="6350">
            <a:solidFill>
              <a:srgbClr val="000000"/>
            </a:solidFill>
            <a:prstDash val="solid"/>
            <a:round/>
            <a:headEnd/>
            <a:tailEnd/>
          </a:ln>
        </p:spPr>
        <p:txBody>
          <a:bodyPr/>
          <a:lstStyle/>
          <a:p>
            <a:pPr algn="ctr" eaLnBrk="0" fontAlgn="base" hangingPunct="0">
              <a:spcBef>
                <a:spcPct val="0"/>
              </a:spcBef>
              <a:spcAft>
                <a:spcPct val="0"/>
              </a:spcAft>
            </a:pPr>
            <a:endParaRPr lang="es-SV" sz="1600" b="1" baseline="-25000">
              <a:solidFill>
                <a:srgbClr val="000000"/>
              </a:solidFill>
            </a:endParaRPr>
          </a:p>
        </p:txBody>
      </p:sp>
      <p:sp>
        <p:nvSpPr>
          <p:cNvPr id="3079" name="Freeform 7"/>
          <p:cNvSpPr>
            <a:spLocks/>
          </p:cNvSpPr>
          <p:nvPr/>
        </p:nvSpPr>
        <p:spPr bwMode="auto">
          <a:xfrm>
            <a:off x="2301875" y="3773488"/>
            <a:ext cx="979488" cy="774700"/>
          </a:xfrm>
          <a:custGeom>
            <a:avLst/>
            <a:gdLst>
              <a:gd name="T0" fmla="*/ 936043 w 1240"/>
              <a:gd name="T1" fmla="*/ 0 h 940"/>
              <a:gd name="T2" fmla="*/ 925774 w 1240"/>
              <a:gd name="T3" fmla="*/ 40383 h 940"/>
              <a:gd name="T4" fmla="*/ 945522 w 1240"/>
              <a:gd name="T5" fmla="*/ 81591 h 940"/>
              <a:gd name="T6" fmla="*/ 966849 w 1240"/>
              <a:gd name="T7" fmla="*/ 117029 h 940"/>
              <a:gd name="T8" fmla="*/ 979488 w 1240"/>
              <a:gd name="T9" fmla="*/ 158237 h 940"/>
              <a:gd name="T10" fmla="*/ 975538 w 1240"/>
              <a:gd name="T11" fmla="*/ 192851 h 940"/>
              <a:gd name="T12" fmla="*/ 960530 w 1240"/>
              <a:gd name="T13" fmla="*/ 225817 h 940"/>
              <a:gd name="T14" fmla="*/ 924194 w 1240"/>
              <a:gd name="T15" fmla="*/ 243948 h 940"/>
              <a:gd name="T16" fmla="*/ 879959 w 1240"/>
              <a:gd name="T17" fmla="*/ 229938 h 940"/>
              <a:gd name="T18" fmla="*/ 837304 w 1240"/>
              <a:gd name="T19" fmla="*/ 204389 h 940"/>
              <a:gd name="T20" fmla="*/ 803338 w 1240"/>
              <a:gd name="T21" fmla="*/ 183785 h 940"/>
              <a:gd name="T22" fmla="*/ 763843 w 1240"/>
              <a:gd name="T23" fmla="*/ 181313 h 940"/>
              <a:gd name="T24" fmla="*/ 727507 w 1240"/>
              <a:gd name="T25" fmla="*/ 202741 h 940"/>
              <a:gd name="T26" fmla="*/ 696700 w 1240"/>
              <a:gd name="T27" fmla="*/ 246421 h 940"/>
              <a:gd name="T28" fmla="*/ 689591 w 1240"/>
              <a:gd name="T29" fmla="*/ 295869 h 940"/>
              <a:gd name="T30" fmla="*/ 701440 w 1240"/>
              <a:gd name="T31" fmla="*/ 344494 h 940"/>
              <a:gd name="T32" fmla="*/ 730666 w 1240"/>
              <a:gd name="T33" fmla="*/ 384053 h 940"/>
              <a:gd name="T34" fmla="*/ 781221 w 1240"/>
              <a:gd name="T35" fmla="*/ 412074 h 940"/>
              <a:gd name="T36" fmla="*/ 853892 w 1240"/>
              <a:gd name="T37" fmla="*/ 417844 h 940"/>
              <a:gd name="T38" fmla="*/ 912346 w 1240"/>
              <a:gd name="T39" fmla="*/ 419492 h 940"/>
              <a:gd name="T40" fmla="*/ 943942 w 1240"/>
              <a:gd name="T41" fmla="*/ 455754 h 940"/>
              <a:gd name="T42" fmla="*/ 939203 w 1240"/>
              <a:gd name="T43" fmla="*/ 500258 h 940"/>
              <a:gd name="T44" fmla="*/ 914715 w 1240"/>
              <a:gd name="T45" fmla="*/ 554652 h 940"/>
              <a:gd name="T46" fmla="*/ 823876 w 1240"/>
              <a:gd name="T47" fmla="*/ 591739 h 940"/>
              <a:gd name="T48" fmla="*/ 737776 w 1240"/>
              <a:gd name="T49" fmla="*/ 584322 h 940"/>
              <a:gd name="T50" fmla="*/ 635877 w 1240"/>
              <a:gd name="T51" fmla="*/ 575256 h 940"/>
              <a:gd name="T52" fmla="*/ 579794 w 1240"/>
              <a:gd name="T53" fmla="*/ 584322 h 940"/>
              <a:gd name="T54" fmla="*/ 557676 w 1240"/>
              <a:gd name="T55" fmla="*/ 612343 h 940"/>
              <a:gd name="T56" fmla="*/ 572685 w 1240"/>
              <a:gd name="T57" fmla="*/ 650254 h 940"/>
              <a:gd name="T58" fmla="*/ 582953 w 1240"/>
              <a:gd name="T59" fmla="*/ 693109 h 940"/>
              <a:gd name="T60" fmla="*/ 562416 w 1240"/>
              <a:gd name="T61" fmla="*/ 733493 h 940"/>
              <a:gd name="T62" fmla="*/ 517391 w 1240"/>
              <a:gd name="T63" fmla="*/ 761514 h 940"/>
              <a:gd name="T64" fmla="*/ 466047 w 1240"/>
              <a:gd name="T65" fmla="*/ 772228 h 940"/>
              <a:gd name="T66" fmla="*/ 419442 w 1240"/>
              <a:gd name="T67" fmla="*/ 772228 h 940"/>
              <a:gd name="T68" fmla="*/ 381526 w 1240"/>
              <a:gd name="T69" fmla="*/ 762338 h 940"/>
              <a:gd name="T70" fmla="*/ 352300 w 1240"/>
              <a:gd name="T71" fmla="*/ 736789 h 940"/>
              <a:gd name="T72" fmla="*/ 325443 w 1240"/>
              <a:gd name="T73" fmla="*/ 701351 h 940"/>
              <a:gd name="T74" fmla="*/ 295426 w 1240"/>
              <a:gd name="T75" fmla="*/ 660143 h 940"/>
              <a:gd name="T76" fmla="*/ 255141 w 1240"/>
              <a:gd name="T77" fmla="*/ 628826 h 940"/>
              <a:gd name="T78" fmla="*/ 202217 w 1240"/>
              <a:gd name="T79" fmla="*/ 613991 h 940"/>
              <a:gd name="T80" fmla="*/ 140604 w 1240"/>
              <a:gd name="T81" fmla="*/ 611519 h 940"/>
              <a:gd name="T82" fmla="*/ 77411 w 1240"/>
              <a:gd name="T83" fmla="*/ 619760 h 940"/>
              <a:gd name="T84" fmla="*/ 0 w 1240"/>
              <a:gd name="T85" fmla="*/ 635419 h 9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40" h="940">
                <a:moveTo>
                  <a:pt x="0" y="771"/>
                </a:moveTo>
                <a:lnTo>
                  <a:pt x="163" y="0"/>
                </a:lnTo>
                <a:lnTo>
                  <a:pt x="1185" y="0"/>
                </a:lnTo>
                <a:lnTo>
                  <a:pt x="1176" y="12"/>
                </a:lnTo>
                <a:lnTo>
                  <a:pt x="1172" y="30"/>
                </a:lnTo>
                <a:lnTo>
                  <a:pt x="1172" y="49"/>
                </a:lnTo>
                <a:lnTo>
                  <a:pt x="1176" y="65"/>
                </a:lnTo>
                <a:lnTo>
                  <a:pt x="1186" y="83"/>
                </a:lnTo>
                <a:lnTo>
                  <a:pt x="1197" y="99"/>
                </a:lnTo>
                <a:lnTo>
                  <a:pt x="1206" y="113"/>
                </a:lnTo>
                <a:lnTo>
                  <a:pt x="1216" y="127"/>
                </a:lnTo>
                <a:lnTo>
                  <a:pt x="1224" y="142"/>
                </a:lnTo>
                <a:lnTo>
                  <a:pt x="1232" y="160"/>
                </a:lnTo>
                <a:lnTo>
                  <a:pt x="1237" y="176"/>
                </a:lnTo>
                <a:lnTo>
                  <a:pt x="1240" y="192"/>
                </a:lnTo>
                <a:lnTo>
                  <a:pt x="1240" y="207"/>
                </a:lnTo>
                <a:lnTo>
                  <a:pt x="1238" y="223"/>
                </a:lnTo>
                <a:lnTo>
                  <a:pt x="1235" y="234"/>
                </a:lnTo>
                <a:lnTo>
                  <a:pt x="1231" y="250"/>
                </a:lnTo>
                <a:lnTo>
                  <a:pt x="1225" y="263"/>
                </a:lnTo>
                <a:lnTo>
                  <a:pt x="1216" y="274"/>
                </a:lnTo>
                <a:lnTo>
                  <a:pt x="1206" y="284"/>
                </a:lnTo>
                <a:lnTo>
                  <a:pt x="1192" y="291"/>
                </a:lnTo>
                <a:lnTo>
                  <a:pt x="1170" y="296"/>
                </a:lnTo>
                <a:lnTo>
                  <a:pt x="1152" y="294"/>
                </a:lnTo>
                <a:lnTo>
                  <a:pt x="1135" y="288"/>
                </a:lnTo>
                <a:lnTo>
                  <a:pt x="1114" y="279"/>
                </a:lnTo>
                <a:lnTo>
                  <a:pt x="1091" y="269"/>
                </a:lnTo>
                <a:lnTo>
                  <a:pt x="1077" y="259"/>
                </a:lnTo>
                <a:lnTo>
                  <a:pt x="1060" y="248"/>
                </a:lnTo>
                <a:lnTo>
                  <a:pt x="1046" y="240"/>
                </a:lnTo>
                <a:lnTo>
                  <a:pt x="1032" y="231"/>
                </a:lnTo>
                <a:lnTo>
                  <a:pt x="1017" y="223"/>
                </a:lnTo>
                <a:lnTo>
                  <a:pt x="1001" y="219"/>
                </a:lnTo>
                <a:lnTo>
                  <a:pt x="983" y="217"/>
                </a:lnTo>
                <a:lnTo>
                  <a:pt x="967" y="220"/>
                </a:lnTo>
                <a:lnTo>
                  <a:pt x="949" y="226"/>
                </a:lnTo>
                <a:lnTo>
                  <a:pt x="936" y="235"/>
                </a:lnTo>
                <a:lnTo>
                  <a:pt x="921" y="246"/>
                </a:lnTo>
                <a:lnTo>
                  <a:pt x="906" y="260"/>
                </a:lnTo>
                <a:lnTo>
                  <a:pt x="894" y="277"/>
                </a:lnTo>
                <a:lnTo>
                  <a:pt x="882" y="299"/>
                </a:lnTo>
                <a:lnTo>
                  <a:pt x="876" y="318"/>
                </a:lnTo>
                <a:lnTo>
                  <a:pt x="872" y="337"/>
                </a:lnTo>
                <a:lnTo>
                  <a:pt x="873" y="359"/>
                </a:lnTo>
                <a:lnTo>
                  <a:pt x="875" y="378"/>
                </a:lnTo>
                <a:lnTo>
                  <a:pt x="881" y="401"/>
                </a:lnTo>
                <a:lnTo>
                  <a:pt x="888" y="418"/>
                </a:lnTo>
                <a:lnTo>
                  <a:pt x="899" y="438"/>
                </a:lnTo>
                <a:lnTo>
                  <a:pt x="911" y="452"/>
                </a:lnTo>
                <a:lnTo>
                  <a:pt x="925" y="466"/>
                </a:lnTo>
                <a:lnTo>
                  <a:pt x="942" y="479"/>
                </a:lnTo>
                <a:lnTo>
                  <a:pt x="965" y="491"/>
                </a:lnTo>
                <a:lnTo>
                  <a:pt x="989" y="500"/>
                </a:lnTo>
                <a:lnTo>
                  <a:pt x="1016" y="506"/>
                </a:lnTo>
                <a:lnTo>
                  <a:pt x="1046" y="509"/>
                </a:lnTo>
                <a:lnTo>
                  <a:pt x="1081" y="507"/>
                </a:lnTo>
                <a:lnTo>
                  <a:pt x="1106" y="506"/>
                </a:lnTo>
                <a:lnTo>
                  <a:pt x="1132" y="504"/>
                </a:lnTo>
                <a:lnTo>
                  <a:pt x="1155" y="509"/>
                </a:lnTo>
                <a:lnTo>
                  <a:pt x="1172" y="517"/>
                </a:lnTo>
                <a:lnTo>
                  <a:pt x="1186" y="534"/>
                </a:lnTo>
                <a:lnTo>
                  <a:pt x="1195" y="553"/>
                </a:lnTo>
                <a:lnTo>
                  <a:pt x="1197" y="572"/>
                </a:lnTo>
                <a:lnTo>
                  <a:pt x="1195" y="588"/>
                </a:lnTo>
                <a:lnTo>
                  <a:pt x="1189" y="607"/>
                </a:lnTo>
                <a:lnTo>
                  <a:pt x="1179" y="631"/>
                </a:lnTo>
                <a:lnTo>
                  <a:pt x="1170" y="650"/>
                </a:lnTo>
                <a:lnTo>
                  <a:pt x="1158" y="673"/>
                </a:lnTo>
                <a:lnTo>
                  <a:pt x="1146" y="695"/>
                </a:lnTo>
                <a:lnTo>
                  <a:pt x="1133" y="718"/>
                </a:lnTo>
                <a:lnTo>
                  <a:pt x="1043" y="718"/>
                </a:lnTo>
                <a:lnTo>
                  <a:pt x="1008" y="715"/>
                </a:lnTo>
                <a:lnTo>
                  <a:pt x="974" y="712"/>
                </a:lnTo>
                <a:lnTo>
                  <a:pt x="934" y="709"/>
                </a:lnTo>
                <a:lnTo>
                  <a:pt x="893" y="705"/>
                </a:lnTo>
                <a:lnTo>
                  <a:pt x="844" y="701"/>
                </a:lnTo>
                <a:lnTo>
                  <a:pt x="805" y="698"/>
                </a:lnTo>
                <a:lnTo>
                  <a:pt x="777" y="699"/>
                </a:lnTo>
                <a:lnTo>
                  <a:pt x="750" y="704"/>
                </a:lnTo>
                <a:lnTo>
                  <a:pt x="734" y="709"/>
                </a:lnTo>
                <a:lnTo>
                  <a:pt x="721" y="718"/>
                </a:lnTo>
                <a:lnTo>
                  <a:pt x="710" y="730"/>
                </a:lnTo>
                <a:lnTo>
                  <a:pt x="706" y="743"/>
                </a:lnTo>
                <a:lnTo>
                  <a:pt x="709" y="757"/>
                </a:lnTo>
                <a:lnTo>
                  <a:pt x="715" y="771"/>
                </a:lnTo>
                <a:lnTo>
                  <a:pt x="725" y="789"/>
                </a:lnTo>
                <a:lnTo>
                  <a:pt x="734" y="805"/>
                </a:lnTo>
                <a:lnTo>
                  <a:pt x="738" y="823"/>
                </a:lnTo>
                <a:lnTo>
                  <a:pt x="738" y="841"/>
                </a:lnTo>
                <a:lnTo>
                  <a:pt x="734" y="859"/>
                </a:lnTo>
                <a:lnTo>
                  <a:pt x="724" y="875"/>
                </a:lnTo>
                <a:lnTo>
                  <a:pt x="712" y="890"/>
                </a:lnTo>
                <a:lnTo>
                  <a:pt x="695" y="903"/>
                </a:lnTo>
                <a:lnTo>
                  <a:pt x="676" y="915"/>
                </a:lnTo>
                <a:lnTo>
                  <a:pt x="655" y="924"/>
                </a:lnTo>
                <a:lnTo>
                  <a:pt x="633" y="930"/>
                </a:lnTo>
                <a:lnTo>
                  <a:pt x="612" y="934"/>
                </a:lnTo>
                <a:lnTo>
                  <a:pt x="590" y="937"/>
                </a:lnTo>
                <a:lnTo>
                  <a:pt x="569" y="940"/>
                </a:lnTo>
                <a:lnTo>
                  <a:pt x="550" y="940"/>
                </a:lnTo>
                <a:lnTo>
                  <a:pt x="531" y="937"/>
                </a:lnTo>
                <a:lnTo>
                  <a:pt x="513" y="934"/>
                </a:lnTo>
                <a:lnTo>
                  <a:pt x="497" y="930"/>
                </a:lnTo>
                <a:lnTo>
                  <a:pt x="483" y="925"/>
                </a:lnTo>
                <a:lnTo>
                  <a:pt x="468" y="916"/>
                </a:lnTo>
                <a:lnTo>
                  <a:pt x="457" y="907"/>
                </a:lnTo>
                <a:lnTo>
                  <a:pt x="446" y="894"/>
                </a:lnTo>
                <a:lnTo>
                  <a:pt x="433" y="879"/>
                </a:lnTo>
                <a:lnTo>
                  <a:pt x="422" y="865"/>
                </a:lnTo>
                <a:lnTo>
                  <a:pt x="412" y="851"/>
                </a:lnTo>
                <a:lnTo>
                  <a:pt x="400" y="834"/>
                </a:lnTo>
                <a:lnTo>
                  <a:pt x="388" y="817"/>
                </a:lnTo>
                <a:lnTo>
                  <a:pt x="374" y="801"/>
                </a:lnTo>
                <a:lnTo>
                  <a:pt x="357" y="785"/>
                </a:lnTo>
                <a:lnTo>
                  <a:pt x="341" y="773"/>
                </a:lnTo>
                <a:lnTo>
                  <a:pt x="323" y="763"/>
                </a:lnTo>
                <a:lnTo>
                  <a:pt x="304" y="755"/>
                </a:lnTo>
                <a:lnTo>
                  <a:pt x="283" y="749"/>
                </a:lnTo>
                <a:lnTo>
                  <a:pt x="256" y="745"/>
                </a:lnTo>
                <a:lnTo>
                  <a:pt x="227" y="743"/>
                </a:lnTo>
                <a:lnTo>
                  <a:pt x="201" y="742"/>
                </a:lnTo>
                <a:lnTo>
                  <a:pt x="178" y="742"/>
                </a:lnTo>
                <a:lnTo>
                  <a:pt x="150" y="743"/>
                </a:lnTo>
                <a:lnTo>
                  <a:pt x="124" y="748"/>
                </a:lnTo>
                <a:lnTo>
                  <a:pt x="98" y="752"/>
                </a:lnTo>
                <a:lnTo>
                  <a:pt x="68" y="758"/>
                </a:lnTo>
                <a:lnTo>
                  <a:pt x="38" y="764"/>
                </a:lnTo>
                <a:lnTo>
                  <a:pt x="0" y="771"/>
                </a:lnTo>
                <a:close/>
              </a:path>
            </a:pathLst>
          </a:custGeom>
          <a:solidFill>
            <a:srgbClr val="00BF9F"/>
          </a:solidFill>
          <a:ln w="6350">
            <a:solidFill>
              <a:srgbClr val="000000"/>
            </a:solidFill>
            <a:prstDash val="solid"/>
            <a:round/>
            <a:headEnd/>
            <a:tailEnd/>
          </a:ln>
        </p:spPr>
        <p:txBody>
          <a:bodyPr/>
          <a:lstStyle/>
          <a:p>
            <a:pPr algn="ctr" eaLnBrk="0" fontAlgn="base" hangingPunct="0">
              <a:spcBef>
                <a:spcPct val="0"/>
              </a:spcBef>
              <a:spcAft>
                <a:spcPct val="0"/>
              </a:spcAft>
            </a:pPr>
            <a:endParaRPr lang="es-SV" sz="1600" b="1" baseline="-25000">
              <a:solidFill>
                <a:srgbClr val="000000"/>
              </a:solidFill>
            </a:endParaRPr>
          </a:p>
        </p:txBody>
      </p:sp>
      <p:sp>
        <p:nvSpPr>
          <p:cNvPr id="3080" name="Freeform 8"/>
          <p:cNvSpPr>
            <a:spLocks/>
          </p:cNvSpPr>
          <p:nvPr/>
        </p:nvSpPr>
        <p:spPr bwMode="auto">
          <a:xfrm>
            <a:off x="4557713" y="3836988"/>
            <a:ext cx="968375" cy="742950"/>
          </a:xfrm>
          <a:custGeom>
            <a:avLst/>
            <a:gdLst>
              <a:gd name="T0" fmla="*/ 41073 w 1226"/>
              <a:gd name="T1" fmla="*/ 0 h 902"/>
              <a:gd name="T2" fmla="*/ 968375 w 1226"/>
              <a:gd name="T3" fmla="*/ 605397 h 902"/>
              <a:gd name="T4" fmla="*/ 934411 w 1226"/>
              <a:gd name="T5" fmla="*/ 585629 h 902"/>
              <a:gd name="T6" fmla="*/ 898077 w 1226"/>
              <a:gd name="T7" fmla="*/ 570803 h 902"/>
              <a:gd name="T8" fmla="*/ 854634 w 1226"/>
              <a:gd name="T9" fmla="*/ 562566 h 902"/>
              <a:gd name="T10" fmla="*/ 803293 w 1226"/>
              <a:gd name="T11" fmla="*/ 557624 h 902"/>
              <a:gd name="T12" fmla="*/ 750372 w 1226"/>
              <a:gd name="T13" fmla="*/ 555977 h 902"/>
              <a:gd name="T14" fmla="*/ 691922 w 1226"/>
              <a:gd name="T15" fmla="*/ 558448 h 902"/>
              <a:gd name="T16" fmla="*/ 643740 w 1226"/>
              <a:gd name="T17" fmla="*/ 563390 h 902"/>
              <a:gd name="T18" fmla="*/ 605827 w 1226"/>
              <a:gd name="T19" fmla="*/ 573274 h 902"/>
              <a:gd name="T20" fmla="*/ 580551 w 1226"/>
              <a:gd name="T21" fmla="*/ 586453 h 902"/>
              <a:gd name="T22" fmla="*/ 567123 w 1226"/>
              <a:gd name="T23" fmla="*/ 605397 h 902"/>
              <a:gd name="T24" fmla="*/ 573442 w 1226"/>
              <a:gd name="T25" fmla="*/ 626813 h 902"/>
              <a:gd name="T26" fmla="*/ 585290 w 1226"/>
              <a:gd name="T27" fmla="*/ 646581 h 902"/>
              <a:gd name="T28" fmla="*/ 578181 w 1226"/>
              <a:gd name="T29" fmla="*/ 672938 h 902"/>
              <a:gd name="T30" fmla="*/ 554486 w 1226"/>
              <a:gd name="T31" fmla="*/ 697648 h 902"/>
              <a:gd name="T32" fmla="*/ 526050 w 1226"/>
              <a:gd name="T33" fmla="*/ 715769 h 902"/>
              <a:gd name="T34" fmla="*/ 496825 w 1226"/>
              <a:gd name="T35" fmla="*/ 728948 h 902"/>
              <a:gd name="T36" fmla="*/ 464441 w 1226"/>
              <a:gd name="T37" fmla="*/ 738008 h 902"/>
              <a:gd name="T38" fmla="*/ 433636 w 1226"/>
              <a:gd name="T39" fmla="*/ 742950 h 902"/>
              <a:gd name="T40" fmla="*/ 398882 w 1226"/>
              <a:gd name="T41" fmla="*/ 740479 h 902"/>
              <a:gd name="T42" fmla="*/ 369657 w 1226"/>
              <a:gd name="T43" fmla="*/ 733066 h 902"/>
              <a:gd name="T44" fmla="*/ 341222 w 1226"/>
              <a:gd name="T45" fmla="*/ 719064 h 902"/>
              <a:gd name="T46" fmla="*/ 329374 w 1226"/>
              <a:gd name="T47" fmla="*/ 702590 h 902"/>
              <a:gd name="T48" fmla="*/ 329374 w 1226"/>
              <a:gd name="T49" fmla="*/ 681998 h 902"/>
              <a:gd name="T50" fmla="*/ 341222 w 1226"/>
              <a:gd name="T51" fmla="*/ 654817 h 902"/>
              <a:gd name="T52" fmla="*/ 360179 w 1226"/>
              <a:gd name="T53" fmla="*/ 630931 h 902"/>
              <a:gd name="T54" fmla="*/ 370447 w 1226"/>
              <a:gd name="T55" fmla="*/ 608692 h 902"/>
              <a:gd name="T56" fmla="*/ 370447 w 1226"/>
              <a:gd name="T57" fmla="*/ 583982 h 902"/>
              <a:gd name="T58" fmla="*/ 350700 w 1226"/>
              <a:gd name="T59" fmla="*/ 565861 h 902"/>
              <a:gd name="T60" fmla="*/ 322265 w 1226"/>
              <a:gd name="T61" fmla="*/ 558448 h 902"/>
              <a:gd name="T62" fmla="*/ 263025 w 1226"/>
              <a:gd name="T63" fmla="*/ 555977 h 902"/>
              <a:gd name="T64" fmla="*/ 206155 w 1226"/>
              <a:gd name="T65" fmla="*/ 562566 h 902"/>
              <a:gd name="T66" fmla="*/ 139806 w 1226"/>
              <a:gd name="T67" fmla="*/ 573274 h 902"/>
              <a:gd name="T68" fmla="*/ 78987 w 1226"/>
              <a:gd name="T69" fmla="*/ 583982 h 902"/>
              <a:gd name="T70" fmla="*/ 50551 w 1226"/>
              <a:gd name="T71" fmla="*/ 593866 h 902"/>
              <a:gd name="T72" fmla="*/ 36334 w 1226"/>
              <a:gd name="T73" fmla="*/ 565861 h 902"/>
              <a:gd name="T74" fmla="*/ 23696 w 1226"/>
              <a:gd name="T75" fmla="*/ 534562 h 902"/>
              <a:gd name="T76" fmla="*/ 15797 w 1226"/>
              <a:gd name="T77" fmla="*/ 493378 h 902"/>
              <a:gd name="T78" fmla="*/ 20537 w 1226"/>
              <a:gd name="T79" fmla="*/ 451371 h 902"/>
              <a:gd name="T80" fmla="*/ 40283 w 1226"/>
              <a:gd name="T81" fmla="*/ 407716 h 902"/>
              <a:gd name="T82" fmla="*/ 69508 w 1226"/>
              <a:gd name="T83" fmla="*/ 372299 h 902"/>
              <a:gd name="T84" fmla="*/ 105842 w 1226"/>
              <a:gd name="T85" fmla="*/ 350883 h 902"/>
              <a:gd name="T86" fmla="*/ 142966 w 1226"/>
              <a:gd name="T87" fmla="*/ 333586 h 902"/>
              <a:gd name="T88" fmla="*/ 185618 w 1226"/>
              <a:gd name="T89" fmla="*/ 312994 h 902"/>
              <a:gd name="T90" fmla="*/ 214843 w 1226"/>
              <a:gd name="T91" fmla="*/ 294874 h 902"/>
              <a:gd name="T92" fmla="*/ 239329 w 1226"/>
              <a:gd name="T93" fmla="*/ 269340 h 902"/>
              <a:gd name="T94" fmla="*/ 253547 w 1226"/>
              <a:gd name="T95" fmla="*/ 236393 h 902"/>
              <a:gd name="T96" fmla="*/ 251967 w 1226"/>
              <a:gd name="T97" fmla="*/ 198504 h 902"/>
              <a:gd name="T98" fmla="*/ 232220 w 1226"/>
              <a:gd name="T99" fmla="*/ 164734 h 902"/>
              <a:gd name="T100" fmla="*/ 199836 w 1226"/>
              <a:gd name="T101" fmla="*/ 147437 h 902"/>
              <a:gd name="T102" fmla="*/ 166662 w 1226"/>
              <a:gd name="T103" fmla="*/ 153203 h 902"/>
              <a:gd name="T104" fmla="*/ 138226 w 1226"/>
              <a:gd name="T105" fmla="*/ 177913 h 902"/>
              <a:gd name="T106" fmla="*/ 113741 w 1226"/>
              <a:gd name="T107" fmla="*/ 205917 h 902"/>
              <a:gd name="T108" fmla="*/ 84516 w 1226"/>
              <a:gd name="T109" fmla="*/ 218272 h 902"/>
              <a:gd name="T110" fmla="*/ 45812 w 1226"/>
              <a:gd name="T111" fmla="*/ 214154 h 902"/>
              <a:gd name="T112" fmla="*/ 21326 w 1226"/>
              <a:gd name="T113" fmla="*/ 192739 h 902"/>
              <a:gd name="T114" fmla="*/ 4739 w 1226"/>
              <a:gd name="T115" fmla="*/ 162263 h 902"/>
              <a:gd name="T116" fmla="*/ 0 w 1226"/>
              <a:gd name="T117" fmla="*/ 127669 h 902"/>
              <a:gd name="T118" fmla="*/ 4739 w 1226"/>
              <a:gd name="T119" fmla="*/ 90604 h 902"/>
              <a:gd name="T120" fmla="*/ 18167 w 1226"/>
              <a:gd name="T121" fmla="*/ 45302 h 902"/>
              <a:gd name="T122" fmla="*/ 29225 w 1226"/>
              <a:gd name="T123" fmla="*/ 17297 h 9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26" h="902">
                <a:moveTo>
                  <a:pt x="37" y="21"/>
                </a:moveTo>
                <a:lnTo>
                  <a:pt x="52" y="0"/>
                </a:lnTo>
                <a:lnTo>
                  <a:pt x="1022" y="0"/>
                </a:lnTo>
                <a:lnTo>
                  <a:pt x="1226" y="735"/>
                </a:lnTo>
                <a:lnTo>
                  <a:pt x="1200" y="721"/>
                </a:lnTo>
                <a:lnTo>
                  <a:pt x="1183" y="711"/>
                </a:lnTo>
                <a:lnTo>
                  <a:pt x="1162" y="702"/>
                </a:lnTo>
                <a:lnTo>
                  <a:pt x="1137" y="693"/>
                </a:lnTo>
                <a:lnTo>
                  <a:pt x="1110" y="687"/>
                </a:lnTo>
                <a:lnTo>
                  <a:pt x="1082" y="683"/>
                </a:lnTo>
                <a:lnTo>
                  <a:pt x="1048" y="678"/>
                </a:lnTo>
                <a:lnTo>
                  <a:pt x="1017" y="677"/>
                </a:lnTo>
                <a:lnTo>
                  <a:pt x="985" y="675"/>
                </a:lnTo>
                <a:lnTo>
                  <a:pt x="950" y="675"/>
                </a:lnTo>
                <a:lnTo>
                  <a:pt x="908" y="675"/>
                </a:lnTo>
                <a:lnTo>
                  <a:pt x="876" y="678"/>
                </a:lnTo>
                <a:lnTo>
                  <a:pt x="843" y="681"/>
                </a:lnTo>
                <a:lnTo>
                  <a:pt x="815" y="684"/>
                </a:lnTo>
                <a:lnTo>
                  <a:pt x="788" y="690"/>
                </a:lnTo>
                <a:lnTo>
                  <a:pt x="767" y="696"/>
                </a:lnTo>
                <a:lnTo>
                  <a:pt x="750" y="704"/>
                </a:lnTo>
                <a:lnTo>
                  <a:pt x="735" y="712"/>
                </a:lnTo>
                <a:lnTo>
                  <a:pt x="724" y="721"/>
                </a:lnTo>
                <a:lnTo>
                  <a:pt x="718" y="735"/>
                </a:lnTo>
                <a:lnTo>
                  <a:pt x="718" y="748"/>
                </a:lnTo>
                <a:lnTo>
                  <a:pt x="726" y="761"/>
                </a:lnTo>
                <a:lnTo>
                  <a:pt x="735" y="773"/>
                </a:lnTo>
                <a:lnTo>
                  <a:pt x="741" y="785"/>
                </a:lnTo>
                <a:lnTo>
                  <a:pt x="741" y="803"/>
                </a:lnTo>
                <a:lnTo>
                  <a:pt x="732" y="817"/>
                </a:lnTo>
                <a:lnTo>
                  <a:pt x="720" y="832"/>
                </a:lnTo>
                <a:lnTo>
                  <a:pt x="702" y="847"/>
                </a:lnTo>
                <a:lnTo>
                  <a:pt x="684" y="860"/>
                </a:lnTo>
                <a:lnTo>
                  <a:pt x="666" y="869"/>
                </a:lnTo>
                <a:lnTo>
                  <a:pt x="649" y="876"/>
                </a:lnTo>
                <a:lnTo>
                  <a:pt x="629" y="885"/>
                </a:lnTo>
                <a:lnTo>
                  <a:pt x="609" y="891"/>
                </a:lnTo>
                <a:lnTo>
                  <a:pt x="588" y="896"/>
                </a:lnTo>
                <a:lnTo>
                  <a:pt x="567" y="899"/>
                </a:lnTo>
                <a:lnTo>
                  <a:pt x="549" y="902"/>
                </a:lnTo>
                <a:lnTo>
                  <a:pt x="526" y="902"/>
                </a:lnTo>
                <a:lnTo>
                  <a:pt x="505" y="899"/>
                </a:lnTo>
                <a:lnTo>
                  <a:pt x="485" y="896"/>
                </a:lnTo>
                <a:lnTo>
                  <a:pt x="468" y="890"/>
                </a:lnTo>
                <a:lnTo>
                  <a:pt x="448" y="882"/>
                </a:lnTo>
                <a:lnTo>
                  <a:pt x="432" y="873"/>
                </a:lnTo>
                <a:lnTo>
                  <a:pt x="422" y="863"/>
                </a:lnTo>
                <a:lnTo>
                  <a:pt x="417" y="853"/>
                </a:lnTo>
                <a:lnTo>
                  <a:pt x="416" y="842"/>
                </a:lnTo>
                <a:lnTo>
                  <a:pt x="417" y="828"/>
                </a:lnTo>
                <a:lnTo>
                  <a:pt x="422" y="813"/>
                </a:lnTo>
                <a:lnTo>
                  <a:pt x="432" y="795"/>
                </a:lnTo>
                <a:lnTo>
                  <a:pt x="445" y="779"/>
                </a:lnTo>
                <a:lnTo>
                  <a:pt x="456" y="766"/>
                </a:lnTo>
                <a:lnTo>
                  <a:pt x="463" y="755"/>
                </a:lnTo>
                <a:lnTo>
                  <a:pt x="469" y="739"/>
                </a:lnTo>
                <a:lnTo>
                  <a:pt x="474" y="723"/>
                </a:lnTo>
                <a:lnTo>
                  <a:pt x="469" y="709"/>
                </a:lnTo>
                <a:lnTo>
                  <a:pt x="460" y="698"/>
                </a:lnTo>
                <a:lnTo>
                  <a:pt x="444" y="687"/>
                </a:lnTo>
                <a:lnTo>
                  <a:pt x="426" y="683"/>
                </a:lnTo>
                <a:lnTo>
                  <a:pt x="408" y="678"/>
                </a:lnTo>
                <a:lnTo>
                  <a:pt x="383" y="675"/>
                </a:lnTo>
                <a:lnTo>
                  <a:pt x="333" y="675"/>
                </a:lnTo>
                <a:lnTo>
                  <a:pt x="296" y="678"/>
                </a:lnTo>
                <a:lnTo>
                  <a:pt x="261" y="683"/>
                </a:lnTo>
                <a:lnTo>
                  <a:pt x="217" y="689"/>
                </a:lnTo>
                <a:lnTo>
                  <a:pt x="177" y="696"/>
                </a:lnTo>
                <a:lnTo>
                  <a:pt x="132" y="704"/>
                </a:lnTo>
                <a:lnTo>
                  <a:pt x="100" y="709"/>
                </a:lnTo>
                <a:lnTo>
                  <a:pt x="78" y="714"/>
                </a:lnTo>
                <a:lnTo>
                  <a:pt x="64" y="721"/>
                </a:lnTo>
                <a:lnTo>
                  <a:pt x="55" y="705"/>
                </a:lnTo>
                <a:lnTo>
                  <a:pt x="46" y="687"/>
                </a:lnTo>
                <a:lnTo>
                  <a:pt x="37" y="668"/>
                </a:lnTo>
                <a:lnTo>
                  <a:pt x="30" y="649"/>
                </a:lnTo>
                <a:lnTo>
                  <a:pt x="24" y="625"/>
                </a:lnTo>
                <a:lnTo>
                  <a:pt x="20" y="599"/>
                </a:lnTo>
                <a:lnTo>
                  <a:pt x="21" y="574"/>
                </a:lnTo>
                <a:lnTo>
                  <a:pt x="26" y="548"/>
                </a:lnTo>
                <a:lnTo>
                  <a:pt x="36" y="522"/>
                </a:lnTo>
                <a:lnTo>
                  <a:pt x="51" y="495"/>
                </a:lnTo>
                <a:lnTo>
                  <a:pt x="67" y="472"/>
                </a:lnTo>
                <a:lnTo>
                  <a:pt x="88" y="452"/>
                </a:lnTo>
                <a:lnTo>
                  <a:pt x="110" y="438"/>
                </a:lnTo>
                <a:lnTo>
                  <a:pt x="134" y="426"/>
                </a:lnTo>
                <a:lnTo>
                  <a:pt x="158" y="414"/>
                </a:lnTo>
                <a:lnTo>
                  <a:pt x="181" y="405"/>
                </a:lnTo>
                <a:lnTo>
                  <a:pt x="205" y="395"/>
                </a:lnTo>
                <a:lnTo>
                  <a:pt x="235" y="380"/>
                </a:lnTo>
                <a:lnTo>
                  <a:pt x="254" y="371"/>
                </a:lnTo>
                <a:lnTo>
                  <a:pt x="272" y="358"/>
                </a:lnTo>
                <a:lnTo>
                  <a:pt x="288" y="343"/>
                </a:lnTo>
                <a:lnTo>
                  <a:pt x="303" y="327"/>
                </a:lnTo>
                <a:lnTo>
                  <a:pt x="313" y="308"/>
                </a:lnTo>
                <a:lnTo>
                  <a:pt x="321" y="287"/>
                </a:lnTo>
                <a:lnTo>
                  <a:pt x="324" y="263"/>
                </a:lnTo>
                <a:lnTo>
                  <a:pt x="319" y="241"/>
                </a:lnTo>
                <a:lnTo>
                  <a:pt x="309" y="217"/>
                </a:lnTo>
                <a:lnTo>
                  <a:pt x="294" y="200"/>
                </a:lnTo>
                <a:lnTo>
                  <a:pt x="275" y="186"/>
                </a:lnTo>
                <a:lnTo>
                  <a:pt x="253" y="179"/>
                </a:lnTo>
                <a:lnTo>
                  <a:pt x="232" y="179"/>
                </a:lnTo>
                <a:lnTo>
                  <a:pt x="211" y="186"/>
                </a:lnTo>
                <a:lnTo>
                  <a:pt x="190" y="200"/>
                </a:lnTo>
                <a:lnTo>
                  <a:pt x="175" y="216"/>
                </a:lnTo>
                <a:lnTo>
                  <a:pt x="159" y="234"/>
                </a:lnTo>
                <a:lnTo>
                  <a:pt x="144" y="250"/>
                </a:lnTo>
                <a:lnTo>
                  <a:pt x="128" y="260"/>
                </a:lnTo>
                <a:lnTo>
                  <a:pt x="107" y="265"/>
                </a:lnTo>
                <a:lnTo>
                  <a:pt x="80" y="265"/>
                </a:lnTo>
                <a:lnTo>
                  <a:pt x="58" y="260"/>
                </a:lnTo>
                <a:lnTo>
                  <a:pt x="42" y="247"/>
                </a:lnTo>
                <a:lnTo>
                  <a:pt x="27" y="234"/>
                </a:lnTo>
                <a:lnTo>
                  <a:pt x="15" y="217"/>
                </a:lnTo>
                <a:lnTo>
                  <a:pt x="6" y="197"/>
                </a:lnTo>
                <a:lnTo>
                  <a:pt x="2" y="178"/>
                </a:lnTo>
                <a:lnTo>
                  <a:pt x="0" y="155"/>
                </a:lnTo>
                <a:lnTo>
                  <a:pt x="2" y="132"/>
                </a:lnTo>
                <a:lnTo>
                  <a:pt x="6" y="110"/>
                </a:lnTo>
                <a:lnTo>
                  <a:pt x="14" y="80"/>
                </a:lnTo>
                <a:lnTo>
                  <a:pt x="23" y="55"/>
                </a:lnTo>
                <a:lnTo>
                  <a:pt x="29" y="39"/>
                </a:lnTo>
                <a:lnTo>
                  <a:pt x="37" y="21"/>
                </a:lnTo>
                <a:close/>
              </a:path>
            </a:pathLst>
          </a:custGeom>
          <a:solidFill>
            <a:srgbClr val="FF5F00"/>
          </a:solidFill>
          <a:ln w="6350">
            <a:solidFill>
              <a:srgbClr val="000000"/>
            </a:solidFill>
            <a:prstDash val="solid"/>
            <a:round/>
            <a:headEnd/>
            <a:tailEnd/>
          </a:ln>
        </p:spPr>
        <p:txBody>
          <a:bodyPr/>
          <a:lstStyle/>
          <a:p>
            <a:pPr algn="ctr" eaLnBrk="0" fontAlgn="base" hangingPunct="0">
              <a:spcBef>
                <a:spcPct val="0"/>
              </a:spcBef>
              <a:spcAft>
                <a:spcPct val="0"/>
              </a:spcAft>
            </a:pPr>
            <a:endParaRPr lang="es-SV" sz="1600" b="1" baseline="-25000">
              <a:solidFill>
                <a:srgbClr val="000000"/>
              </a:solidFill>
            </a:endParaRPr>
          </a:p>
        </p:txBody>
      </p:sp>
      <p:sp>
        <p:nvSpPr>
          <p:cNvPr id="3081" name="Freeform 9"/>
          <p:cNvSpPr>
            <a:spLocks/>
          </p:cNvSpPr>
          <p:nvPr/>
        </p:nvSpPr>
        <p:spPr bwMode="auto">
          <a:xfrm>
            <a:off x="2595563" y="4411663"/>
            <a:ext cx="1196975" cy="841375"/>
          </a:xfrm>
          <a:custGeom>
            <a:avLst/>
            <a:gdLst>
              <a:gd name="T0" fmla="*/ 17359 w 1517"/>
              <a:gd name="T1" fmla="*/ 685778 h 1022"/>
              <a:gd name="T2" fmla="*/ 100208 w 1517"/>
              <a:gd name="T3" fmla="*/ 670136 h 1022"/>
              <a:gd name="T4" fmla="*/ 206729 w 1517"/>
              <a:gd name="T5" fmla="*/ 642145 h 1022"/>
              <a:gd name="T6" fmla="*/ 301414 w 1517"/>
              <a:gd name="T7" fmla="*/ 610038 h 1022"/>
              <a:gd name="T8" fmla="*/ 359014 w 1517"/>
              <a:gd name="T9" fmla="*/ 605098 h 1022"/>
              <a:gd name="T10" fmla="*/ 421348 w 1517"/>
              <a:gd name="T11" fmla="*/ 619094 h 1022"/>
              <a:gd name="T12" fmla="*/ 450542 w 1517"/>
              <a:gd name="T13" fmla="*/ 647908 h 1022"/>
              <a:gd name="T14" fmla="*/ 446597 w 1517"/>
              <a:gd name="T15" fmla="*/ 684132 h 1022"/>
              <a:gd name="T16" fmla="*/ 416614 w 1517"/>
              <a:gd name="T17" fmla="*/ 739290 h 1022"/>
              <a:gd name="T18" fmla="*/ 412668 w 1517"/>
              <a:gd name="T19" fmla="*/ 777984 h 1022"/>
              <a:gd name="T20" fmla="*/ 443441 w 1517"/>
              <a:gd name="T21" fmla="*/ 819147 h 1022"/>
              <a:gd name="T22" fmla="*/ 494729 w 1517"/>
              <a:gd name="T23" fmla="*/ 838905 h 1022"/>
              <a:gd name="T24" fmla="*/ 543649 w 1517"/>
              <a:gd name="T25" fmla="*/ 835612 h 1022"/>
              <a:gd name="T26" fmla="*/ 596515 w 1517"/>
              <a:gd name="T27" fmla="*/ 810091 h 1022"/>
              <a:gd name="T28" fmla="*/ 635178 w 1517"/>
              <a:gd name="T29" fmla="*/ 774691 h 1022"/>
              <a:gd name="T30" fmla="*/ 650170 w 1517"/>
              <a:gd name="T31" fmla="*/ 721179 h 1022"/>
              <a:gd name="T32" fmla="*/ 671474 w 1517"/>
              <a:gd name="T33" fmla="*/ 689071 h 1022"/>
              <a:gd name="T34" fmla="*/ 736964 w 1517"/>
              <a:gd name="T35" fmla="*/ 665197 h 1022"/>
              <a:gd name="T36" fmla="*/ 816657 w 1517"/>
              <a:gd name="T37" fmla="*/ 645438 h 1022"/>
              <a:gd name="T38" fmla="*/ 973676 w 1517"/>
              <a:gd name="T39" fmla="*/ 632266 h 1022"/>
              <a:gd name="T40" fmla="*/ 1088087 w 1517"/>
              <a:gd name="T41" fmla="*/ 627327 h 1022"/>
              <a:gd name="T42" fmla="*/ 1117282 w 1517"/>
              <a:gd name="T43" fmla="*/ 591103 h 1022"/>
              <a:gd name="T44" fmla="*/ 1152789 w 1517"/>
              <a:gd name="T45" fmla="*/ 551586 h 1022"/>
              <a:gd name="T46" fmla="*/ 1182772 w 1517"/>
              <a:gd name="T47" fmla="*/ 510423 h 1022"/>
              <a:gd name="T48" fmla="*/ 1196186 w 1517"/>
              <a:gd name="T49" fmla="*/ 466790 h 1022"/>
              <a:gd name="T50" fmla="*/ 1185139 w 1517"/>
              <a:gd name="T51" fmla="*/ 415748 h 1022"/>
              <a:gd name="T52" fmla="*/ 1153578 w 1517"/>
              <a:gd name="T53" fmla="*/ 395166 h 1022"/>
              <a:gd name="T54" fmla="*/ 1112548 w 1517"/>
              <a:gd name="T55" fmla="*/ 405045 h 1022"/>
              <a:gd name="T56" fmla="*/ 1076252 w 1517"/>
              <a:gd name="T57" fmla="*/ 453618 h 1022"/>
              <a:gd name="T58" fmla="*/ 1031276 w 1517"/>
              <a:gd name="T59" fmla="*/ 489842 h 1022"/>
              <a:gd name="T60" fmla="*/ 983145 w 1517"/>
              <a:gd name="T61" fmla="*/ 492311 h 1022"/>
              <a:gd name="T62" fmla="*/ 946849 w 1517"/>
              <a:gd name="T63" fmla="*/ 472553 h 1022"/>
              <a:gd name="T64" fmla="*/ 927912 w 1517"/>
              <a:gd name="T65" fmla="*/ 438799 h 1022"/>
              <a:gd name="T66" fmla="*/ 925545 w 1517"/>
              <a:gd name="T67" fmla="*/ 388580 h 1022"/>
              <a:gd name="T68" fmla="*/ 953950 w 1517"/>
              <a:gd name="T69" fmla="*/ 347417 h 1022"/>
              <a:gd name="T70" fmla="*/ 1006027 w 1517"/>
              <a:gd name="T71" fmla="*/ 318603 h 1022"/>
              <a:gd name="T72" fmla="*/ 1051791 w 1517"/>
              <a:gd name="T73" fmla="*/ 285672 h 1022"/>
              <a:gd name="T74" fmla="*/ 1072307 w 1517"/>
              <a:gd name="T75" fmla="*/ 228044 h 1022"/>
              <a:gd name="T76" fmla="*/ 1062838 w 1517"/>
              <a:gd name="T77" fmla="*/ 172062 h 1022"/>
              <a:gd name="T78" fmla="*/ 1036800 w 1517"/>
              <a:gd name="T79" fmla="*/ 111964 h 1022"/>
              <a:gd name="T80" fmla="*/ 1024964 w 1517"/>
              <a:gd name="T81" fmla="*/ 55982 h 1022"/>
              <a:gd name="T82" fmla="*/ 994981 w 1517"/>
              <a:gd name="T83" fmla="*/ 15642 h 1022"/>
              <a:gd name="T84" fmla="*/ 877413 w 1517"/>
              <a:gd name="T85" fmla="*/ 9056 h 1022"/>
              <a:gd name="T86" fmla="*/ 775627 w 1517"/>
              <a:gd name="T87" fmla="*/ 0 h 1022"/>
              <a:gd name="T88" fmla="*/ 719605 w 1517"/>
              <a:gd name="T89" fmla="*/ 9056 h 1022"/>
              <a:gd name="T90" fmla="*/ 697512 w 1517"/>
              <a:gd name="T91" fmla="*/ 37047 h 1022"/>
              <a:gd name="T92" fmla="*/ 712504 w 1517"/>
              <a:gd name="T93" fmla="*/ 74917 h 1022"/>
              <a:gd name="T94" fmla="*/ 722761 w 1517"/>
              <a:gd name="T95" fmla="*/ 117727 h 1022"/>
              <a:gd name="T96" fmla="*/ 702246 w 1517"/>
              <a:gd name="T97" fmla="*/ 158067 h 1022"/>
              <a:gd name="T98" fmla="*/ 657271 w 1517"/>
              <a:gd name="T99" fmla="*/ 186057 h 1022"/>
              <a:gd name="T100" fmla="*/ 605983 w 1517"/>
              <a:gd name="T101" fmla="*/ 196760 h 1022"/>
              <a:gd name="T102" fmla="*/ 559430 w 1517"/>
              <a:gd name="T103" fmla="*/ 196760 h 1022"/>
              <a:gd name="T104" fmla="*/ 521556 w 1517"/>
              <a:gd name="T105" fmla="*/ 186881 h 1022"/>
              <a:gd name="T106" fmla="*/ 492362 w 1517"/>
              <a:gd name="T107" fmla="*/ 161360 h 1022"/>
              <a:gd name="T108" fmla="*/ 465534 w 1517"/>
              <a:gd name="T109" fmla="*/ 125959 h 1022"/>
              <a:gd name="T110" fmla="*/ 435551 w 1517"/>
              <a:gd name="T111" fmla="*/ 84796 h 1022"/>
              <a:gd name="T112" fmla="*/ 395309 w 1517"/>
              <a:gd name="T113" fmla="*/ 53512 h 1022"/>
              <a:gd name="T114" fmla="*/ 342444 w 1517"/>
              <a:gd name="T115" fmla="*/ 38693 h 1022"/>
              <a:gd name="T116" fmla="*/ 280899 w 1517"/>
              <a:gd name="T117" fmla="*/ 36224 h 1022"/>
              <a:gd name="T118" fmla="*/ 217775 w 1517"/>
              <a:gd name="T119" fmla="*/ 44456 h 1022"/>
              <a:gd name="T120" fmla="*/ 140449 w 1517"/>
              <a:gd name="T121" fmla="*/ 60098 h 10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17" h="1022">
                <a:moveTo>
                  <a:pt x="178" y="73"/>
                </a:moveTo>
                <a:lnTo>
                  <a:pt x="0" y="834"/>
                </a:lnTo>
                <a:lnTo>
                  <a:pt x="22" y="833"/>
                </a:lnTo>
                <a:lnTo>
                  <a:pt x="47" y="830"/>
                </a:lnTo>
                <a:lnTo>
                  <a:pt x="93" y="821"/>
                </a:lnTo>
                <a:lnTo>
                  <a:pt x="127" y="814"/>
                </a:lnTo>
                <a:lnTo>
                  <a:pt x="170" y="805"/>
                </a:lnTo>
                <a:lnTo>
                  <a:pt x="218" y="793"/>
                </a:lnTo>
                <a:lnTo>
                  <a:pt x="262" y="780"/>
                </a:lnTo>
                <a:lnTo>
                  <a:pt x="304" y="765"/>
                </a:lnTo>
                <a:lnTo>
                  <a:pt x="351" y="749"/>
                </a:lnTo>
                <a:lnTo>
                  <a:pt x="382" y="741"/>
                </a:lnTo>
                <a:lnTo>
                  <a:pt x="409" y="737"/>
                </a:lnTo>
                <a:lnTo>
                  <a:pt x="433" y="735"/>
                </a:lnTo>
                <a:lnTo>
                  <a:pt x="455" y="735"/>
                </a:lnTo>
                <a:lnTo>
                  <a:pt x="488" y="740"/>
                </a:lnTo>
                <a:lnTo>
                  <a:pt x="510" y="744"/>
                </a:lnTo>
                <a:lnTo>
                  <a:pt x="534" y="752"/>
                </a:lnTo>
                <a:lnTo>
                  <a:pt x="550" y="761"/>
                </a:lnTo>
                <a:lnTo>
                  <a:pt x="562" y="771"/>
                </a:lnTo>
                <a:lnTo>
                  <a:pt x="571" y="787"/>
                </a:lnTo>
                <a:lnTo>
                  <a:pt x="574" y="799"/>
                </a:lnTo>
                <a:lnTo>
                  <a:pt x="572" y="815"/>
                </a:lnTo>
                <a:lnTo>
                  <a:pt x="566" y="831"/>
                </a:lnTo>
                <a:lnTo>
                  <a:pt x="552" y="852"/>
                </a:lnTo>
                <a:lnTo>
                  <a:pt x="537" y="876"/>
                </a:lnTo>
                <a:lnTo>
                  <a:pt x="528" y="898"/>
                </a:lnTo>
                <a:lnTo>
                  <a:pt x="523" y="914"/>
                </a:lnTo>
                <a:lnTo>
                  <a:pt x="522" y="932"/>
                </a:lnTo>
                <a:lnTo>
                  <a:pt x="523" y="945"/>
                </a:lnTo>
                <a:lnTo>
                  <a:pt x="531" y="963"/>
                </a:lnTo>
                <a:lnTo>
                  <a:pt x="544" y="981"/>
                </a:lnTo>
                <a:lnTo>
                  <a:pt x="562" y="995"/>
                </a:lnTo>
                <a:lnTo>
                  <a:pt x="580" y="1006"/>
                </a:lnTo>
                <a:lnTo>
                  <a:pt x="602" y="1013"/>
                </a:lnTo>
                <a:lnTo>
                  <a:pt x="627" y="1019"/>
                </a:lnTo>
                <a:lnTo>
                  <a:pt x="646" y="1022"/>
                </a:lnTo>
                <a:lnTo>
                  <a:pt x="667" y="1019"/>
                </a:lnTo>
                <a:lnTo>
                  <a:pt x="689" y="1015"/>
                </a:lnTo>
                <a:lnTo>
                  <a:pt x="710" y="1007"/>
                </a:lnTo>
                <a:lnTo>
                  <a:pt x="732" y="997"/>
                </a:lnTo>
                <a:lnTo>
                  <a:pt x="756" y="984"/>
                </a:lnTo>
                <a:lnTo>
                  <a:pt x="776" y="970"/>
                </a:lnTo>
                <a:lnTo>
                  <a:pt x="792" y="957"/>
                </a:lnTo>
                <a:lnTo>
                  <a:pt x="805" y="941"/>
                </a:lnTo>
                <a:lnTo>
                  <a:pt x="816" y="922"/>
                </a:lnTo>
                <a:lnTo>
                  <a:pt x="821" y="901"/>
                </a:lnTo>
                <a:lnTo>
                  <a:pt x="824" y="876"/>
                </a:lnTo>
                <a:lnTo>
                  <a:pt x="832" y="857"/>
                </a:lnTo>
                <a:lnTo>
                  <a:pt x="838" y="848"/>
                </a:lnTo>
                <a:lnTo>
                  <a:pt x="851" y="837"/>
                </a:lnTo>
                <a:lnTo>
                  <a:pt x="873" y="827"/>
                </a:lnTo>
                <a:lnTo>
                  <a:pt x="903" y="817"/>
                </a:lnTo>
                <a:lnTo>
                  <a:pt x="934" y="808"/>
                </a:lnTo>
                <a:lnTo>
                  <a:pt x="962" y="799"/>
                </a:lnTo>
                <a:lnTo>
                  <a:pt x="992" y="792"/>
                </a:lnTo>
                <a:lnTo>
                  <a:pt x="1035" y="784"/>
                </a:lnTo>
                <a:lnTo>
                  <a:pt x="1094" y="774"/>
                </a:lnTo>
                <a:lnTo>
                  <a:pt x="1161" y="768"/>
                </a:lnTo>
                <a:lnTo>
                  <a:pt x="1234" y="768"/>
                </a:lnTo>
                <a:lnTo>
                  <a:pt x="1305" y="768"/>
                </a:lnTo>
                <a:lnTo>
                  <a:pt x="1370" y="775"/>
                </a:lnTo>
                <a:lnTo>
                  <a:pt x="1379" y="762"/>
                </a:lnTo>
                <a:lnTo>
                  <a:pt x="1388" y="747"/>
                </a:lnTo>
                <a:lnTo>
                  <a:pt x="1400" y="734"/>
                </a:lnTo>
                <a:lnTo>
                  <a:pt x="1416" y="718"/>
                </a:lnTo>
                <a:lnTo>
                  <a:pt x="1428" y="706"/>
                </a:lnTo>
                <a:lnTo>
                  <a:pt x="1446" y="687"/>
                </a:lnTo>
                <a:lnTo>
                  <a:pt x="1461" y="670"/>
                </a:lnTo>
                <a:lnTo>
                  <a:pt x="1474" y="657"/>
                </a:lnTo>
                <a:lnTo>
                  <a:pt x="1488" y="641"/>
                </a:lnTo>
                <a:lnTo>
                  <a:pt x="1499" y="620"/>
                </a:lnTo>
                <a:lnTo>
                  <a:pt x="1504" y="607"/>
                </a:lnTo>
                <a:lnTo>
                  <a:pt x="1510" y="585"/>
                </a:lnTo>
                <a:lnTo>
                  <a:pt x="1516" y="567"/>
                </a:lnTo>
                <a:lnTo>
                  <a:pt x="1517" y="543"/>
                </a:lnTo>
                <a:lnTo>
                  <a:pt x="1511" y="524"/>
                </a:lnTo>
                <a:lnTo>
                  <a:pt x="1502" y="505"/>
                </a:lnTo>
                <a:lnTo>
                  <a:pt x="1492" y="493"/>
                </a:lnTo>
                <a:lnTo>
                  <a:pt x="1477" y="486"/>
                </a:lnTo>
                <a:lnTo>
                  <a:pt x="1462" y="480"/>
                </a:lnTo>
                <a:lnTo>
                  <a:pt x="1446" y="480"/>
                </a:lnTo>
                <a:lnTo>
                  <a:pt x="1430" y="480"/>
                </a:lnTo>
                <a:lnTo>
                  <a:pt x="1410" y="492"/>
                </a:lnTo>
                <a:lnTo>
                  <a:pt x="1396" y="508"/>
                </a:lnTo>
                <a:lnTo>
                  <a:pt x="1381" y="527"/>
                </a:lnTo>
                <a:lnTo>
                  <a:pt x="1364" y="551"/>
                </a:lnTo>
                <a:lnTo>
                  <a:pt x="1347" y="570"/>
                </a:lnTo>
                <a:lnTo>
                  <a:pt x="1329" y="585"/>
                </a:lnTo>
                <a:lnTo>
                  <a:pt x="1307" y="595"/>
                </a:lnTo>
                <a:lnTo>
                  <a:pt x="1281" y="602"/>
                </a:lnTo>
                <a:lnTo>
                  <a:pt x="1265" y="602"/>
                </a:lnTo>
                <a:lnTo>
                  <a:pt x="1246" y="598"/>
                </a:lnTo>
                <a:lnTo>
                  <a:pt x="1231" y="594"/>
                </a:lnTo>
                <a:lnTo>
                  <a:pt x="1216" y="588"/>
                </a:lnTo>
                <a:lnTo>
                  <a:pt x="1200" y="574"/>
                </a:lnTo>
                <a:lnTo>
                  <a:pt x="1189" y="563"/>
                </a:lnTo>
                <a:lnTo>
                  <a:pt x="1180" y="548"/>
                </a:lnTo>
                <a:lnTo>
                  <a:pt x="1176" y="533"/>
                </a:lnTo>
                <a:lnTo>
                  <a:pt x="1170" y="509"/>
                </a:lnTo>
                <a:lnTo>
                  <a:pt x="1169" y="489"/>
                </a:lnTo>
                <a:lnTo>
                  <a:pt x="1173" y="472"/>
                </a:lnTo>
                <a:lnTo>
                  <a:pt x="1183" y="455"/>
                </a:lnTo>
                <a:lnTo>
                  <a:pt x="1192" y="440"/>
                </a:lnTo>
                <a:lnTo>
                  <a:pt x="1209" y="422"/>
                </a:lnTo>
                <a:lnTo>
                  <a:pt x="1231" y="410"/>
                </a:lnTo>
                <a:lnTo>
                  <a:pt x="1247" y="401"/>
                </a:lnTo>
                <a:lnTo>
                  <a:pt x="1275" y="387"/>
                </a:lnTo>
                <a:lnTo>
                  <a:pt x="1302" y="372"/>
                </a:lnTo>
                <a:lnTo>
                  <a:pt x="1318" y="359"/>
                </a:lnTo>
                <a:lnTo>
                  <a:pt x="1333" y="347"/>
                </a:lnTo>
                <a:lnTo>
                  <a:pt x="1350" y="325"/>
                </a:lnTo>
                <a:lnTo>
                  <a:pt x="1356" y="301"/>
                </a:lnTo>
                <a:lnTo>
                  <a:pt x="1359" y="277"/>
                </a:lnTo>
                <a:lnTo>
                  <a:pt x="1360" y="258"/>
                </a:lnTo>
                <a:lnTo>
                  <a:pt x="1354" y="230"/>
                </a:lnTo>
                <a:lnTo>
                  <a:pt x="1347" y="209"/>
                </a:lnTo>
                <a:lnTo>
                  <a:pt x="1336" y="186"/>
                </a:lnTo>
                <a:lnTo>
                  <a:pt x="1326" y="164"/>
                </a:lnTo>
                <a:lnTo>
                  <a:pt x="1314" y="136"/>
                </a:lnTo>
                <a:lnTo>
                  <a:pt x="1304" y="112"/>
                </a:lnTo>
                <a:lnTo>
                  <a:pt x="1301" y="90"/>
                </a:lnTo>
                <a:lnTo>
                  <a:pt x="1299" y="68"/>
                </a:lnTo>
                <a:lnTo>
                  <a:pt x="1302" y="45"/>
                </a:lnTo>
                <a:lnTo>
                  <a:pt x="1302" y="22"/>
                </a:lnTo>
                <a:lnTo>
                  <a:pt x="1261" y="19"/>
                </a:lnTo>
                <a:lnTo>
                  <a:pt x="1204" y="19"/>
                </a:lnTo>
                <a:lnTo>
                  <a:pt x="1152" y="14"/>
                </a:lnTo>
                <a:lnTo>
                  <a:pt x="1112" y="11"/>
                </a:lnTo>
                <a:lnTo>
                  <a:pt x="1071" y="7"/>
                </a:lnTo>
                <a:lnTo>
                  <a:pt x="1022" y="3"/>
                </a:lnTo>
                <a:lnTo>
                  <a:pt x="983" y="0"/>
                </a:lnTo>
                <a:lnTo>
                  <a:pt x="955" y="1"/>
                </a:lnTo>
                <a:lnTo>
                  <a:pt x="928" y="6"/>
                </a:lnTo>
                <a:lnTo>
                  <a:pt x="912" y="11"/>
                </a:lnTo>
                <a:lnTo>
                  <a:pt x="899" y="20"/>
                </a:lnTo>
                <a:lnTo>
                  <a:pt x="888" y="32"/>
                </a:lnTo>
                <a:lnTo>
                  <a:pt x="884" y="45"/>
                </a:lnTo>
                <a:lnTo>
                  <a:pt x="887" y="59"/>
                </a:lnTo>
                <a:lnTo>
                  <a:pt x="893" y="73"/>
                </a:lnTo>
                <a:lnTo>
                  <a:pt x="903" y="91"/>
                </a:lnTo>
                <a:lnTo>
                  <a:pt x="912" y="107"/>
                </a:lnTo>
                <a:lnTo>
                  <a:pt x="916" y="125"/>
                </a:lnTo>
                <a:lnTo>
                  <a:pt x="916" y="143"/>
                </a:lnTo>
                <a:lnTo>
                  <a:pt x="912" y="161"/>
                </a:lnTo>
                <a:lnTo>
                  <a:pt x="902" y="177"/>
                </a:lnTo>
                <a:lnTo>
                  <a:pt x="890" y="192"/>
                </a:lnTo>
                <a:lnTo>
                  <a:pt x="873" y="205"/>
                </a:lnTo>
                <a:lnTo>
                  <a:pt x="854" y="217"/>
                </a:lnTo>
                <a:lnTo>
                  <a:pt x="833" y="226"/>
                </a:lnTo>
                <a:lnTo>
                  <a:pt x="811" y="232"/>
                </a:lnTo>
                <a:lnTo>
                  <a:pt x="790" y="236"/>
                </a:lnTo>
                <a:lnTo>
                  <a:pt x="768" y="239"/>
                </a:lnTo>
                <a:lnTo>
                  <a:pt x="747" y="242"/>
                </a:lnTo>
                <a:lnTo>
                  <a:pt x="728" y="242"/>
                </a:lnTo>
                <a:lnTo>
                  <a:pt x="709" y="239"/>
                </a:lnTo>
                <a:lnTo>
                  <a:pt x="691" y="236"/>
                </a:lnTo>
                <a:lnTo>
                  <a:pt x="675" y="232"/>
                </a:lnTo>
                <a:lnTo>
                  <a:pt x="661" y="227"/>
                </a:lnTo>
                <a:lnTo>
                  <a:pt x="646" y="218"/>
                </a:lnTo>
                <a:lnTo>
                  <a:pt x="635" y="209"/>
                </a:lnTo>
                <a:lnTo>
                  <a:pt x="624" y="196"/>
                </a:lnTo>
                <a:lnTo>
                  <a:pt x="611" y="181"/>
                </a:lnTo>
                <a:lnTo>
                  <a:pt x="600" y="167"/>
                </a:lnTo>
                <a:lnTo>
                  <a:pt x="590" y="153"/>
                </a:lnTo>
                <a:lnTo>
                  <a:pt x="578" y="136"/>
                </a:lnTo>
                <a:lnTo>
                  <a:pt x="566" y="119"/>
                </a:lnTo>
                <a:lnTo>
                  <a:pt x="552" y="103"/>
                </a:lnTo>
                <a:lnTo>
                  <a:pt x="535" y="87"/>
                </a:lnTo>
                <a:lnTo>
                  <a:pt x="519" y="75"/>
                </a:lnTo>
                <a:lnTo>
                  <a:pt x="501" y="65"/>
                </a:lnTo>
                <a:lnTo>
                  <a:pt x="482" y="57"/>
                </a:lnTo>
                <a:lnTo>
                  <a:pt x="461" y="51"/>
                </a:lnTo>
                <a:lnTo>
                  <a:pt x="434" y="47"/>
                </a:lnTo>
                <a:lnTo>
                  <a:pt x="405" y="45"/>
                </a:lnTo>
                <a:lnTo>
                  <a:pt x="379" y="44"/>
                </a:lnTo>
                <a:lnTo>
                  <a:pt x="356" y="44"/>
                </a:lnTo>
                <a:lnTo>
                  <a:pt x="328" y="45"/>
                </a:lnTo>
                <a:lnTo>
                  <a:pt x="302" y="50"/>
                </a:lnTo>
                <a:lnTo>
                  <a:pt x="276" y="54"/>
                </a:lnTo>
                <a:lnTo>
                  <a:pt x="246" y="60"/>
                </a:lnTo>
                <a:lnTo>
                  <a:pt x="216" y="66"/>
                </a:lnTo>
                <a:lnTo>
                  <a:pt x="178" y="73"/>
                </a:lnTo>
                <a:close/>
              </a:path>
            </a:pathLst>
          </a:custGeom>
          <a:solidFill>
            <a:srgbClr val="FF00FF"/>
          </a:solidFill>
          <a:ln w="6350">
            <a:solidFill>
              <a:srgbClr val="000000"/>
            </a:solidFill>
            <a:prstDash val="solid"/>
            <a:round/>
            <a:headEnd/>
            <a:tailEnd/>
          </a:ln>
        </p:spPr>
        <p:txBody>
          <a:bodyPr/>
          <a:lstStyle/>
          <a:p>
            <a:pPr algn="ctr" eaLnBrk="0" fontAlgn="base" hangingPunct="0">
              <a:spcBef>
                <a:spcPct val="0"/>
              </a:spcBef>
              <a:spcAft>
                <a:spcPct val="0"/>
              </a:spcAft>
            </a:pPr>
            <a:endParaRPr lang="es-SV" sz="1600" b="1" baseline="-25000">
              <a:solidFill>
                <a:srgbClr val="000000"/>
              </a:solidFill>
            </a:endParaRPr>
          </a:p>
        </p:txBody>
      </p:sp>
      <p:grpSp>
        <p:nvGrpSpPr>
          <p:cNvPr id="3082" name="Group 10"/>
          <p:cNvGrpSpPr>
            <a:grpSpLocks/>
          </p:cNvGrpSpPr>
          <p:nvPr/>
        </p:nvGrpSpPr>
        <p:grpSpPr bwMode="auto">
          <a:xfrm>
            <a:off x="3419475" y="5345113"/>
            <a:ext cx="1152525" cy="871537"/>
            <a:chOff x="2607" y="3899"/>
            <a:chExt cx="487" cy="353"/>
          </a:xfrm>
        </p:grpSpPr>
        <p:sp>
          <p:nvSpPr>
            <p:cNvPr id="3089" name="Rectangle 11"/>
            <p:cNvSpPr>
              <a:spLocks noChangeArrowheads="1"/>
            </p:cNvSpPr>
            <p:nvPr/>
          </p:nvSpPr>
          <p:spPr bwMode="auto">
            <a:xfrm>
              <a:off x="2655" y="4206"/>
              <a:ext cx="398" cy="46"/>
            </a:xfrm>
            <a:prstGeom prst="rect">
              <a:avLst/>
            </a:prstGeom>
            <a:solidFill>
              <a:srgbClr val="808000"/>
            </a:solidFill>
            <a:ln w="6350">
              <a:solidFill>
                <a:srgbClr val="000000"/>
              </a:solidFill>
              <a:miter lim="800000"/>
              <a:headEnd/>
              <a:tailEnd/>
            </a:ln>
          </p:spPr>
          <p:txBody>
            <a:bodyPr/>
            <a:lstStyle/>
            <a:p>
              <a:pPr algn="ctr" eaLnBrk="0" fontAlgn="base" hangingPunct="0">
                <a:spcBef>
                  <a:spcPct val="0"/>
                </a:spcBef>
                <a:spcAft>
                  <a:spcPct val="0"/>
                </a:spcAft>
              </a:pPr>
              <a:endParaRPr lang="es-SV" sz="1600" b="1" baseline="-25000">
                <a:solidFill>
                  <a:srgbClr val="000000"/>
                </a:solidFill>
              </a:endParaRPr>
            </a:p>
          </p:txBody>
        </p:sp>
        <p:sp>
          <p:nvSpPr>
            <p:cNvPr id="3090" name="Freeform 12"/>
            <p:cNvSpPr>
              <a:spLocks/>
            </p:cNvSpPr>
            <p:nvPr/>
          </p:nvSpPr>
          <p:spPr bwMode="auto">
            <a:xfrm>
              <a:off x="2607" y="3899"/>
              <a:ext cx="487" cy="306"/>
            </a:xfrm>
            <a:custGeom>
              <a:avLst/>
              <a:gdLst>
                <a:gd name="T0" fmla="*/ 433 w 1460"/>
                <a:gd name="T1" fmla="*/ 60 h 916"/>
                <a:gd name="T2" fmla="*/ 398 w 1460"/>
                <a:gd name="T3" fmla="*/ 66 h 916"/>
                <a:gd name="T4" fmla="*/ 360 w 1460"/>
                <a:gd name="T5" fmla="*/ 80 h 916"/>
                <a:gd name="T6" fmla="*/ 316 w 1460"/>
                <a:gd name="T7" fmla="*/ 95 h 916"/>
                <a:gd name="T8" fmla="*/ 278 w 1460"/>
                <a:gd name="T9" fmla="*/ 102 h 916"/>
                <a:gd name="T10" fmla="*/ 251 w 1460"/>
                <a:gd name="T11" fmla="*/ 94 h 916"/>
                <a:gd name="T12" fmla="*/ 244 w 1460"/>
                <a:gd name="T13" fmla="*/ 78 h 916"/>
                <a:gd name="T14" fmla="*/ 256 w 1460"/>
                <a:gd name="T15" fmla="*/ 57 h 916"/>
                <a:gd name="T16" fmla="*/ 283 w 1460"/>
                <a:gd name="T17" fmla="*/ 42 h 916"/>
                <a:gd name="T18" fmla="*/ 314 w 1460"/>
                <a:gd name="T19" fmla="*/ 31 h 916"/>
                <a:gd name="T20" fmla="*/ 326 w 1460"/>
                <a:gd name="T21" fmla="*/ 13 h 916"/>
                <a:gd name="T22" fmla="*/ 308 w 1460"/>
                <a:gd name="T23" fmla="*/ 1 h 916"/>
                <a:gd name="T24" fmla="*/ 270 w 1460"/>
                <a:gd name="T25" fmla="*/ 2 h 916"/>
                <a:gd name="T26" fmla="*/ 232 w 1460"/>
                <a:gd name="T27" fmla="*/ 14 h 916"/>
                <a:gd name="T28" fmla="*/ 190 w 1460"/>
                <a:gd name="T29" fmla="*/ 38 h 916"/>
                <a:gd name="T30" fmla="*/ 150 w 1460"/>
                <a:gd name="T31" fmla="*/ 56 h 916"/>
                <a:gd name="T32" fmla="*/ 105 w 1460"/>
                <a:gd name="T33" fmla="*/ 64 h 916"/>
                <a:gd name="T34" fmla="*/ 67 w 1460"/>
                <a:gd name="T35" fmla="*/ 65 h 916"/>
                <a:gd name="T36" fmla="*/ 78 w 1460"/>
                <a:gd name="T37" fmla="*/ 106 h 916"/>
                <a:gd name="T38" fmla="*/ 89 w 1460"/>
                <a:gd name="T39" fmla="*/ 140 h 916"/>
                <a:gd name="T40" fmla="*/ 80 w 1460"/>
                <a:gd name="T41" fmla="*/ 161 h 916"/>
                <a:gd name="T42" fmla="*/ 62 w 1460"/>
                <a:gd name="T43" fmla="*/ 166 h 916"/>
                <a:gd name="T44" fmla="*/ 42 w 1460"/>
                <a:gd name="T45" fmla="*/ 158 h 916"/>
                <a:gd name="T46" fmla="*/ 19 w 1460"/>
                <a:gd name="T47" fmla="*/ 152 h 916"/>
                <a:gd name="T48" fmla="*/ 4 w 1460"/>
                <a:gd name="T49" fmla="*/ 166 h 916"/>
                <a:gd name="T50" fmla="*/ 1 w 1460"/>
                <a:gd name="T51" fmla="*/ 191 h 916"/>
                <a:gd name="T52" fmla="*/ 14 w 1460"/>
                <a:gd name="T53" fmla="*/ 218 h 916"/>
                <a:gd name="T54" fmla="*/ 41 w 1460"/>
                <a:gd name="T55" fmla="*/ 231 h 916"/>
                <a:gd name="T56" fmla="*/ 74 w 1460"/>
                <a:gd name="T57" fmla="*/ 231 h 916"/>
                <a:gd name="T58" fmla="*/ 87 w 1460"/>
                <a:gd name="T59" fmla="*/ 244 h 916"/>
                <a:gd name="T60" fmla="*/ 75 w 1460"/>
                <a:gd name="T61" fmla="*/ 274 h 916"/>
                <a:gd name="T62" fmla="*/ 57 w 1460"/>
                <a:gd name="T63" fmla="*/ 300 h 916"/>
                <a:gd name="T64" fmla="*/ 452 w 1460"/>
                <a:gd name="T65" fmla="*/ 293 h 916"/>
                <a:gd name="T66" fmla="*/ 463 w 1460"/>
                <a:gd name="T67" fmla="*/ 273 h 916"/>
                <a:gd name="T68" fmla="*/ 480 w 1460"/>
                <a:gd name="T69" fmla="*/ 255 h 916"/>
                <a:gd name="T70" fmla="*/ 486 w 1460"/>
                <a:gd name="T71" fmla="*/ 231 h 916"/>
                <a:gd name="T72" fmla="*/ 475 w 1460"/>
                <a:gd name="T73" fmla="*/ 215 h 916"/>
                <a:gd name="T74" fmla="*/ 449 w 1460"/>
                <a:gd name="T75" fmla="*/ 211 h 916"/>
                <a:gd name="T76" fmla="*/ 419 w 1460"/>
                <a:gd name="T77" fmla="*/ 218 h 916"/>
                <a:gd name="T78" fmla="*/ 388 w 1460"/>
                <a:gd name="T79" fmla="*/ 219 h 916"/>
                <a:gd name="T80" fmla="*/ 367 w 1460"/>
                <a:gd name="T81" fmla="*/ 204 h 916"/>
                <a:gd name="T82" fmla="*/ 371 w 1460"/>
                <a:gd name="T83" fmla="*/ 180 h 916"/>
                <a:gd name="T84" fmla="*/ 392 w 1460"/>
                <a:gd name="T85" fmla="*/ 164 h 916"/>
                <a:gd name="T86" fmla="*/ 419 w 1460"/>
                <a:gd name="T87" fmla="*/ 159 h 916"/>
                <a:gd name="T88" fmla="*/ 448 w 1460"/>
                <a:gd name="T89" fmla="*/ 150 h 916"/>
                <a:gd name="T90" fmla="*/ 459 w 1460"/>
                <a:gd name="T91" fmla="*/ 129 h 916"/>
                <a:gd name="T92" fmla="*/ 458 w 1460"/>
                <a:gd name="T93" fmla="*/ 97 h 916"/>
                <a:gd name="T94" fmla="*/ 452 w 1460"/>
                <a:gd name="T95" fmla="*/ 65 h 9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460" h="916">
                  <a:moveTo>
                    <a:pt x="1356" y="194"/>
                  </a:moveTo>
                  <a:lnTo>
                    <a:pt x="1344" y="188"/>
                  </a:lnTo>
                  <a:lnTo>
                    <a:pt x="1320" y="182"/>
                  </a:lnTo>
                  <a:lnTo>
                    <a:pt x="1298" y="179"/>
                  </a:lnTo>
                  <a:lnTo>
                    <a:pt x="1274" y="182"/>
                  </a:lnTo>
                  <a:lnTo>
                    <a:pt x="1245" y="186"/>
                  </a:lnTo>
                  <a:lnTo>
                    <a:pt x="1222" y="189"/>
                  </a:lnTo>
                  <a:lnTo>
                    <a:pt x="1194" y="197"/>
                  </a:lnTo>
                  <a:lnTo>
                    <a:pt x="1169" y="204"/>
                  </a:lnTo>
                  <a:lnTo>
                    <a:pt x="1136" y="214"/>
                  </a:lnTo>
                  <a:lnTo>
                    <a:pt x="1107" y="225"/>
                  </a:lnTo>
                  <a:lnTo>
                    <a:pt x="1079" y="238"/>
                  </a:lnTo>
                  <a:lnTo>
                    <a:pt x="1050" y="250"/>
                  </a:lnTo>
                  <a:lnTo>
                    <a:pt x="1016" y="263"/>
                  </a:lnTo>
                  <a:lnTo>
                    <a:pt x="984" y="274"/>
                  </a:lnTo>
                  <a:lnTo>
                    <a:pt x="947" y="285"/>
                  </a:lnTo>
                  <a:lnTo>
                    <a:pt x="909" y="296"/>
                  </a:lnTo>
                  <a:lnTo>
                    <a:pt x="886" y="302"/>
                  </a:lnTo>
                  <a:lnTo>
                    <a:pt x="861" y="305"/>
                  </a:lnTo>
                  <a:lnTo>
                    <a:pt x="832" y="305"/>
                  </a:lnTo>
                  <a:lnTo>
                    <a:pt x="803" y="300"/>
                  </a:lnTo>
                  <a:lnTo>
                    <a:pt x="783" y="296"/>
                  </a:lnTo>
                  <a:lnTo>
                    <a:pt x="767" y="288"/>
                  </a:lnTo>
                  <a:lnTo>
                    <a:pt x="752" y="280"/>
                  </a:lnTo>
                  <a:lnTo>
                    <a:pt x="742" y="271"/>
                  </a:lnTo>
                  <a:lnTo>
                    <a:pt x="736" y="259"/>
                  </a:lnTo>
                  <a:lnTo>
                    <a:pt x="730" y="246"/>
                  </a:lnTo>
                  <a:lnTo>
                    <a:pt x="730" y="232"/>
                  </a:lnTo>
                  <a:lnTo>
                    <a:pt x="734" y="216"/>
                  </a:lnTo>
                  <a:lnTo>
                    <a:pt x="742" y="200"/>
                  </a:lnTo>
                  <a:lnTo>
                    <a:pt x="752" y="186"/>
                  </a:lnTo>
                  <a:lnTo>
                    <a:pt x="766" y="170"/>
                  </a:lnTo>
                  <a:lnTo>
                    <a:pt x="779" y="161"/>
                  </a:lnTo>
                  <a:lnTo>
                    <a:pt x="797" y="148"/>
                  </a:lnTo>
                  <a:lnTo>
                    <a:pt x="822" y="135"/>
                  </a:lnTo>
                  <a:lnTo>
                    <a:pt x="847" y="126"/>
                  </a:lnTo>
                  <a:lnTo>
                    <a:pt x="872" y="120"/>
                  </a:lnTo>
                  <a:lnTo>
                    <a:pt x="895" y="113"/>
                  </a:lnTo>
                  <a:lnTo>
                    <a:pt x="920" y="104"/>
                  </a:lnTo>
                  <a:lnTo>
                    <a:pt x="941" y="93"/>
                  </a:lnTo>
                  <a:lnTo>
                    <a:pt x="960" y="83"/>
                  </a:lnTo>
                  <a:lnTo>
                    <a:pt x="975" y="71"/>
                  </a:lnTo>
                  <a:lnTo>
                    <a:pt x="981" y="56"/>
                  </a:lnTo>
                  <a:lnTo>
                    <a:pt x="978" y="40"/>
                  </a:lnTo>
                  <a:lnTo>
                    <a:pt x="967" y="25"/>
                  </a:lnTo>
                  <a:lnTo>
                    <a:pt x="957" y="15"/>
                  </a:lnTo>
                  <a:lnTo>
                    <a:pt x="942" y="8"/>
                  </a:lnTo>
                  <a:lnTo>
                    <a:pt x="924" y="2"/>
                  </a:lnTo>
                  <a:lnTo>
                    <a:pt x="901" y="0"/>
                  </a:lnTo>
                  <a:lnTo>
                    <a:pt x="877" y="0"/>
                  </a:lnTo>
                  <a:lnTo>
                    <a:pt x="843" y="2"/>
                  </a:lnTo>
                  <a:lnTo>
                    <a:pt x="809" y="5"/>
                  </a:lnTo>
                  <a:lnTo>
                    <a:pt x="786" y="11"/>
                  </a:lnTo>
                  <a:lnTo>
                    <a:pt x="754" y="19"/>
                  </a:lnTo>
                  <a:lnTo>
                    <a:pt x="720" y="31"/>
                  </a:lnTo>
                  <a:lnTo>
                    <a:pt x="696" y="43"/>
                  </a:lnTo>
                  <a:lnTo>
                    <a:pt x="668" y="58"/>
                  </a:lnTo>
                  <a:lnTo>
                    <a:pt x="641" y="71"/>
                  </a:lnTo>
                  <a:lnTo>
                    <a:pt x="613" y="89"/>
                  </a:lnTo>
                  <a:lnTo>
                    <a:pt x="571" y="113"/>
                  </a:lnTo>
                  <a:lnTo>
                    <a:pt x="543" y="130"/>
                  </a:lnTo>
                  <a:lnTo>
                    <a:pt x="518" y="145"/>
                  </a:lnTo>
                  <a:lnTo>
                    <a:pt x="482" y="158"/>
                  </a:lnTo>
                  <a:lnTo>
                    <a:pt x="450" y="169"/>
                  </a:lnTo>
                  <a:lnTo>
                    <a:pt x="416" y="178"/>
                  </a:lnTo>
                  <a:lnTo>
                    <a:pt x="380" y="183"/>
                  </a:lnTo>
                  <a:lnTo>
                    <a:pt x="344" y="189"/>
                  </a:lnTo>
                  <a:lnTo>
                    <a:pt x="316" y="192"/>
                  </a:lnTo>
                  <a:lnTo>
                    <a:pt x="285" y="195"/>
                  </a:lnTo>
                  <a:lnTo>
                    <a:pt x="255" y="195"/>
                  </a:lnTo>
                  <a:lnTo>
                    <a:pt x="226" y="197"/>
                  </a:lnTo>
                  <a:lnTo>
                    <a:pt x="202" y="195"/>
                  </a:lnTo>
                  <a:lnTo>
                    <a:pt x="205" y="219"/>
                  </a:lnTo>
                  <a:lnTo>
                    <a:pt x="212" y="250"/>
                  </a:lnTo>
                  <a:lnTo>
                    <a:pt x="221" y="281"/>
                  </a:lnTo>
                  <a:lnTo>
                    <a:pt x="235" y="318"/>
                  </a:lnTo>
                  <a:lnTo>
                    <a:pt x="245" y="347"/>
                  </a:lnTo>
                  <a:lnTo>
                    <a:pt x="258" y="373"/>
                  </a:lnTo>
                  <a:lnTo>
                    <a:pt x="266" y="396"/>
                  </a:lnTo>
                  <a:lnTo>
                    <a:pt x="267" y="420"/>
                  </a:lnTo>
                  <a:lnTo>
                    <a:pt x="266" y="441"/>
                  </a:lnTo>
                  <a:lnTo>
                    <a:pt x="258" y="457"/>
                  </a:lnTo>
                  <a:lnTo>
                    <a:pt x="249" y="470"/>
                  </a:lnTo>
                  <a:lnTo>
                    <a:pt x="240" y="482"/>
                  </a:lnTo>
                  <a:lnTo>
                    <a:pt x="227" y="491"/>
                  </a:lnTo>
                  <a:lnTo>
                    <a:pt x="215" y="495"/>
                  </a:lnTo>
                  <a:lnTo>
                    <a:pt x="203" y="498"/>
                  </a:lnTo>
                  <a:lnTo>
                    <a:pt x="186" y="497"/>
                  </a:lnTo>
                  <a:lnTo>
                    <a:pt x="172" y="492"/>
                  </a:lnTo>
                  <a:lnTo>
                    <a:pt x="156" y="488"/>
                  </a:lnTo>
                  <a:lnTo>
                    <a:pt x="144" y="482"/>
                  </a:lnTo>
                  <a:lnTo>
                    <a:pt x="126" y="473"/>
                  </a:lnTo>
                  <a:lnTo>
                    <a:pt x="113" y="466"/>
                  </a:lnTo>
                  <a:lnTo>
                    <a:pt x="100" y="460"/>
                  </a:lnTo>
                  <a:lnTo>
                    <a:pt x="85" y="454"/>
                  </a:lnTo>
                  <a:lnTo>
                    <a:pt x="57" y="454"/>
                  </a:lnTo>
                  <a:lnTo>
                    <a:pt x="42" y="460"/>
                  </a:lnTo>
                  <a:lnTo>
                    <a:pt x="28" y="469"/>
                  </a:lnTo>
                  <a:lnTo>
                    <a:pt x="19" y="482"/>
                  </a:lnTo>
                  <a:lnTo>
                    <a:pt x="11" y="498"/>
                  </a:lnTo>
                  <a:lnTo>
                    <a:pt x="5" y="514"/>
                  </a:lnTo>
                  <a:lnTo>
                    <a:pt x="0" y="532"/>
                  </a:lnTo>
                  <a:lnTo>
                    <a:pt x="0" y="553"/>
                  </a:lnTo>
                  <a:lnTo>
                    <a:pt x="3" y="571"/>
                  </a:lnTo>
                  <a:lnTo>
                    <a:pt x="8" y="591"/>
                  </a:lnTo>
                  <a:lnTo>
                    <a:pt x="18" y="610"/>
                  </a:lnTo>
                  <a:lnTo>
                    <a:pt x="28" y="631"/>
                  </a:lnTo>
                  <a:lnTo>
                    <a:pt x="43" y="652"/>
                  </a:lnTo>
                  <a:lnTo>
                    <a:pt x="59" y="664"/>
                  </a:lnTo>
                  <a:lnTo>
                    <a:pt x="80" y="677"/>
                  </a:lnTo>
                  <a:lnTo>
                    <a:pt x="100" y="686"/>
                  </a:lnTo>
                  <a:lnTo>
                    <a:pt x="122" y="690"/>
                  </a:lnTo>
                  <a:lnTo>
                    <a:pt x="141" y="695"/>
                  </a:lnTo>
                  <a:lnTo>
                    <a:pt x="171" y="695"/>
                  </a:lnTo>
                  <a:lnTo>
                    <a:pt x="194" y="692"/>
                  </a:lnTo>
                  <a:lnTo>
                    <a:pt x="223" y="690"/>
                  </a:lnTo>
                  <a:lnTo>
                    <a:pt x="243" y="690"/>
                  </a:lnTo>
                  <a:lnTo>
                    <a:pt x="257" y="699"/>
                  </a:lnTo>
                  <a:lnTo>
                    <a:pt x="261" y="714"/>
                  </a:lnTo>
                  <a:lnTo>
                    <a:pt x="261" y="730"/>
                  </a:lnTo>
                  <a:lnTo>
                    <a:pt x="254" y="752"/>
                  </a:lnTo>
                  <a:lnTo>
                    <a:pt x="246" y="774"/>
                  </a:lnTo>
                  <a:lnTo>
                    <a:pt x="237" y="794"/>
                  </a:lnTo>
                  <a:lnTo>
                    <a:pt x="226" y="819"/>
                  </a:lnTo>
                  <a:lnTo>
                    <a:pt x="212" y="841"/>
                  </a:lnTo>
                  <a:lnTo>
                    <a:pt x="199" y="862"/>
                  </a:lnTo>
                  <a:lnTo>
                    <a:pt x="183" y="882"/>
                  </a:lnTo>
                  <a:lnTo>
                    <a:pt x="171" y="899"/>
                  </a:lnTo>
                  <a:lnTo>
                    <a:pt x="146" y="916"/>
                  </a:lnTo>
                  <a:lnTo>
                    <a:pt x="1349" y="915"/>
                  </a:lnTo>
                  <a:lnTo>
                    <a:pt x="1350" y="896"/>
                  </a:lnTo>
                  <a:lnTo>
                    <a:pt x="1355" y="878"/>
                  </a:lnTo>
                  <a:lnTo>
                    <a:pt x="1360" y="862"/>
                  </a:lnTo>
                  <a:lnTo>
                    <a:pt x="1366" y="848"/>
                  </a:lnTo>
                  <a:lnTo>
                    <a:pt x="1375" y="834"/>
                  </a:lnTo>
                  <a:lnTo>
                    <a:pt x="1387" y="817"/>
                  </a:lnTo>
                  <a:lnTo>
                    <a:pt x="1401" y="803"/>
                  </a:lnTo>
                  <a:lnTo>
                    <a:pt x="1412" y="791"/>
                  </a:lnTo>
                  <a:lnTo>
                    <a:pt x="1427" y="776"/>
                  </a:lnTo>
                  <a:lnTo>
                    <a:pt x="1439" y="764"/>
                  </a:lnTo>
                  <a:lnTo>
                    <a:pt x="1448" y="749"/>
                  </a:lnTo>
                  <a:lnTo>
                    <a:pt x="1455" y="735"/>
                  </a:lnTo>
                  <a:lnTo>
                    <a:pt x="1460" y="712"/>
                  </a:lnTo>
                  <a:lnTo>
                    <a:pt x="1458" y="692"/>
                  </a:lnTo>
                  <a:lnTo>
                    <a:pt x="1454" y="678"/>
                  </a:lnTo>
                  <a:lnTo>
                    <a:pt x="1446" y="665"/>
                  </a:lnTo>
                  <a:lnTo>
                    <a:pt x="1436" y="653"/>
                  </a:lnTo>
                  <a:lnTo>
                    <a:pt x="1423" y="643"/>
                  </a:lnTo>
                  <a:lnTo>
                    <a:pt x="1408" y="637"/>
                  </a:lnTo>
                  <a:lnTo>
                    <a:pt x="1389" y="633"/>
                  </a:lnTo>
                  <a:lnTo>
                    <a:pt x="1368" y="631"/>
                  </a:lnTo>
                  <a:lnTo>
                    <a:pt x="1346" y="633"/>
                  </a:lnTo>
                  <a:lnTo>
                    <a:pt x="1325" y="636"/>
                  </a:lnTo>
                  <a:lnTo>
                    <a:pt x="1304" y="640"/>
                  </a:lnTo>
                  <a:lnTo>
                    <a:pt x="1277" y="647"/>
                  </a:lnTo>
                  <a:lnTo>
                    <a:pt x="1255" y="653"/>
                  </a:lnTo>
                  <a:lnTo>
                    <a:pt x="1231" y="658"/>
                  </a:lnTo>
                  <a:lnTo>
                    <a:pt x="1203" y="661"/>
                  </a:lnTo>
                  <a:lnTo>
                    <a:pt x="1181" y="661"/>
                  </a:lnTo>
                  <a:lnTo>
                    <a:pt x="1162" y="656"/>
                  </a:lnTo>
                  <a:lnTo>
                    <a:pt x="1141" y="650"/>
                  </a:lnTo>
                  <a:lnTo>
                    <a:pt x="1125" y="641"/>
                  </a:lnTo>
                  <a:lnTo>
                    <a:pt x="1110" y="630"/>
                  </a:lnTo>
                  <a:lnTo>
                    <a:pt x="1099" y="612"/>
                  </a:lnTo>
                  <a:lnTo>
                    <a:pt x="1095" y="593"/>
                  </a:lnTo>
                  <a:lnTo>
                    <a:pt x="1098" y="574"/>
                  </a:lnTo>
                  <a:lnTo>
                    <a:pt x="1105" y="554"/>
                  </a:lnTo>
                  <a:lnTo>
                    <a:pt x="1113" y="540"/>
                  </a:lnTo>
                  <a:lnTo>
                    <a:pt x="1126" y="525"/>
                  </a:lnTo>
                  <a:lnTo>
                    <a:pt x="1141" y="511"/>
                  </a:lnTo>
                  <a:lnTo>
                    <a:pt x="1156" y="503"/>
                  </a:lnTo>
                  <a:lnTo>
                    <a:pt x="1174" y="492"/>
                  </a:lnTo>
                  <a:lnTo>
                    <a:pt x="1191" y="486"/>
                  </a:lnTo>
                  <a:lnTo>
                    <a:pt x="1211" y="482"/>
                  </a:lnTo>
                  <a:lnTo>
                    <a:pt x="1231" y="479"/>
                  </a:lnTo>
                  <a:lnTo>
                    <a:pt x="1257" y="475"/>
                  </a:lnTo>
                  <a:lnTo>
                    <a:pt x="1283" y="472"/>
                  </a:lnTo>
                  <a:lnTo>
                    <a:pt x="1306" y="467"/>
                  </a:lnTo>
                  <a:lnTo>
                    <a:pt x="1328" y="458"/>
                  </a:lnTo>
                  <a:lnTo>
                    <a:pt x="1343" y="448"/>
                  </a:lnTo>
                  <a:lnTo>
                    <a:pt x="1356" y="435"/>
                  </a:lnTo>
                  <a:lnTo>
                    <a:pt x="1366" y="420"/>
                  </a:lnTo>
                  <a:lnTo>
                    <a:pt x="1372" y="405"/>
                  </a:lnTo>
                  <a:lnTo>
                    <a:pt x="1377" y="386"/>
                  </a:lnTo>
                  <a:lnTo>
                    <a:pt x="1378" y="361"/>
                  </a:lnTo>
                  <a:lnTo>
                    <a:pt x="1375" y="342"/>
                  </a:lnTo>
                  <a:lnTo>
                    <a:pt x="1374" y="318"/>
                  </a:lnTo>
                  <a:lnTo>
                    <a:pt x="1372" y="290"/>
                  </a:lnTo>
                  <a:lnTo>
                    <a:pt x="1371" y="256"/>
                  </a:lnTo>
                  <a:lnTo>
                    <a:pt x="1371" y="223"/>
                  </a:lnTo>
                  <a:lnTo>
                    <a:pt x="1372" y="204"/>
                  </a:lnTo>
                  <a:lnTo>
                    <a:pt x="1356" y="194"/>
                  </a:lnTo>
                  <a:close/>
                </a:path>
              </a:pathLst>
            </a:custGeom>
            <a:solidFill>
              <a:srgbClr val="FFFF00"/>
            </a:solidFill>
            <a:ln w="6350">
              <a:solidFill>
                <a:srgbClr val="000000"/>
              </a:solidFill>
              <a:prstDash val="solid"/>
              <a:round/>
              <a:headEnd/>
              <a:tailEnd/>
            </a:ln>
          </p:spPr>
          <p:txBody>
            <a:bodyPr/>
            <a:lstStyle/>
            <a:p>
              <a:pPr algn="ctr" eaLnBrk="0" fontAlgn="base" hangingPunct="0">
                <a:spcBef>
                  <a:spcPct val="0"/>
                </a:spcBef>
                <a:spcAft>
                  <a:spcPct val="0"/>
                </a:spcAft>
              </a:pPr>
              <a:endParaRPr lang="es-SV" sz="1600" b="1" baseline="-25000">
                <a:solidFill>
                  <a:srgbClr val="000000"/>
                </a:solidFill>
              </a:endParaRPr>
            </a:p>
          </p:txBody>
        </p:sp>
      </p:grpSp>
      <p:grpSp>
        <p:nvGrpSpPr>
          <p:cNvPr id="3083" name="Group 13"/>
          <p:cNvGrpSpPr>
            <a:grpSpLocks/>
          </p:cNvGrpSpPr>
          <p:nvPr/>
        </p:nvGrpSpPr>
        <p:grpSpPr bwMode="auto">
          <a:xfrm>
            <a:off x="2222500" y="5105400"/>
            <a:ext cx="1246188" cy="742950"/>
            <a:chOff x="2168" y="3951"/>
            <a:chExt cx="527" cy="301"/>
          </a:xfrm>
        </p:grpSpPr>
        <p:sp>
          <p:nvSpPr>
            <p:cNvPr id="3087" name="Freeform 14"/>
            <p:cNvSpPr>
              <a:spLocks/>
            </p:cNvSpPr>
            <p:nvPr/>
          </p:nvSpPr>
          <p:spPr bwMode="auto">
            <a:xfrm>
              <a:off x="2168" y="3951"/>
              <a:ext cx="527" cy="255"/>
            </a:xfrm>
            <a:custGeom>
              <a:avLst/>
              <a:gdLst>
                <a:gd name="T0" fmla="*/ 48 w 1579"/>
                <a:gd name="T1" fmla="*/ 33 h 766"/>
                <a:gd name="T2" fmla="*/ 63 w 1579"/>
                <a:gd name="T3" fmla="*/ 32 h 766"/>
                <a:gd name="T4" fmla="*/ 90 w 1579"/>
                <a:gd name="T5" fmla="*/ 26 h 766"/>
                <a:gd name="T6" fmla="*/ 120 w 1579"/>
                <a:gd name="T7" fmla="*/ 19 h 766"/>
                <a:gd name="T8" fmla="*/ 150 w 1579"/>
                <a:gd name="T9" fmla="*/ 10 h 766"/>
                <a:gd name="T10" fmla="*/ 176 w 1579"/>
                <a:gd name="T11" fmla="*/ 2 h 766"/>
                <a:gd name="T12" fmla="*/ 193 w 1579"/>
                <a:gd name="T13" fmla="*/ 0 h 766"/>
                <a:gd name="T14" fmla="*/ 211 w 1579"/>
                <a:gd name="T15" fmla="*/ 2 h 766"/>
                <a:gd name="T16" fmla="*/ 226 w 1579"/>
                <a:gd name="T17" fmla="*/ 6 h 766"/>
                <a:gd name="T18" fmla="*/ 236 w 1579"/>
                <a:gd name="T19" fmla="*/ 12 h 766"/>
                <a:gd name="T20" fmla="*/ 240 w 1579"/>
                <a:gd name="T21" fmla="*/ 21 h 766"/>
                <a:gd name="T22" fmla="*/ 237 w 1579"/>
                <a:gd name="T23" fmla="*/ 32 h 766"/>
                <a:gd name="T24" fmla="*/ 227 w 1579"/>
                <a:gd name="T25" fmla="*/ 47 h 766"/>
                <a:gd name="T26" fmla="*/ 223 w 1579"/>
                <a:gd name="T27" fmla="*/ 60 h 766"/>
                <a:gd name="T28" fmla="*/ 223 w 1579"/>
                <a:gd name="T29" fmla="*/ 71 h 766"/>
                <a:gd name="T30" fmla="*/ 230 w 1579"/>
                <a:gd name="T31" fmla="*/ 82 h 766"/>
                <a:gd name="T32" fmla="*/ 242 w 1579"/>
                <a:gd name="T33" fmla="*/ 91 h 766"/>
                <a:gd name="T34" fmla="*/ 258 w 1579"/>
                <a:gd name="T35" fmla="*/ 96 h 766"/>
                <a:gd name="T36" fmla="*/ 271 w 1579"/>
                <a:gd name="T37" fmla="*/ 96 h 766"/>
                <a:gd name="T38" fmla="*/ 286 w 1579"/>
                <a:gd name="T39" fmla="*/ 92 h 766"/>
                <a:gd name="T40" fmla="*/ 301 w 1579"/>
                <a:gd name="T41" fmla="*/ 83 h 766"/>
                <a:gd name="T42" fmla="*/ 313 w 1579"/>
                <a:gd name="T43" fmla="*/ 74 h 766"/>
                <a:gd name="T44" fmla="*/ 321 w 1579"/>
                <a:gd name="T45" fmla="*/ 63 h 766"/>
                <a:gd name="T46" fmla="*/ 324 w 1579"/>
                <a:gd name="T47" fmla="*/ 47 h 766"/>
                <a:gd name="T48" fmla="*/ 328 w 1579"/>
                <a:gd name="T49" fmla="*/ 38 h 766"/>
                <a:gd name="T50" fmla="*/ 340 w 1579"/>
                <a:gd name="T51" fmla="*/ 31 h 766"/>
                <a:gd name="T52" fmla="*/ 360 w 1579"/>
                <a:gd name="T53" fmla="*/ 24 h 766"/>
                <a:gd name="T54" fmla="*/ 380 w 1579"/>
                <a:gd name="T55" fmla="*/ 19 h 766"/>
                <a:gd name="T56" fmla="*/ 415 w 1579"/>
                <a:gd name="T57" fmla="*/ 13 h 766"/>
                <a:gd name="T58" fmla="*/ 461 w 1579"/>
                <a:gd name="T59" fmla="*/ 11 h 766"/>
                <a:gd name="T60" fmla="*/ 507 w 1579"/>
                <a:gd name="T61" fmla="*/ 13 h 766"/>
                <a:gd name="T62" fmla="*/ 509 w 1579"/>
                <a:gd name="T63" fmla="*/ 28 h 766"/>
                <a:gd name="T64" fmla="*/ 517 w 1579"/>
                <a:gd name="T65" fmla="*/ 51 h 766"/>
                <a:gd name="T66" fmla="*/ 524 w 1579"/>
                <a:gd name="T67" fmla="*/ 72 h 766"/>
                <a:gd name="T68" fmla="*/ 527 w 1579"/>
                <a:gd name="T69" fmla="*/ 88 h 766"/>
                <a:gd name="T70" fmla="*/ 524 w 1579"/>
                <a:gd name="T71" fmla="*/ 99 h 766"/>
                <a:gd name="T72" fmla="*/ 519 w 1579"/>
                <a:gd name="T73" fmla="*/ 107 h 766"/>
                <a:gd name="T74" fmla="*/ 511 w 1579"/>
                <a:gd name="T75" fmla="*/ 112 h 766"/>
                <a:gd name="T76" fmla="*/ 498 w 1579"/>
                <a:gd name="T77" fmla="*/ 111 h 766"/>
                <a:gd name="T78" fmla="*/ 485 w 1579"/>
                <a:gd name="T79" fmla="*/ 106 h 766"/>
                <a:gd name="T80" fmla="*/ 474 w 1579"/>
                <a:gd name="T81" fmla="*/ 101 h 766"/>
                <a:gd name="T82" fmla="*/ 462 w 1579"/>
                <a:gd name="T83" fmla="*/ 98 h 766"/>
                <a:gd name="T84" fmla="*/ 452 w 1579"/>
                <a:gd name="T85" fmla="*/ 101 h 766"/>
                <a:gd name="T86" fmla="*/ 444 w 1579"/>
                <a:gd name="T87" fmla="*/ 109 h 766"/>
                <a:gd name="T88" fmla="*/ 439 w 1579"/>
                <a:gd name="T89" fmla="*/ 121 h 766"/>
                <a:gd name="T90" fmla="*/ 438 w 1579"/>
                <a:gd name="T91" fmla="*/ 132 h 766"/>
                <a:gd name="T92" fmla="*/ 441 w 1579"/>
                <a:gd name="T93" fmla="*/ 148 h 766"/>
                <a:gd name="T94" fmla="*/ 450 w 1579"/>
                <a:gd name="T95" fmla="*/ 161 h 766"/>
                <a:gd name="T96" fmla="*/ 458 w 1579"/>
                <a:gd name="T97" fmla="*/ 170 h 766"/>
                <a:gd name="T98" fmla="*/ 471 w 1579"/>
                <a:gd name="T99" fmla="*/ 178 h 766"/>
                <a:gd name="T100" fmla="*/ 487 w 1579"/>
                <a:gd name="T101" fmla="*/ 182 h 766"/>
                <a:gd name="T102" fmla="*/ 505 w 1579"/>
                <a:gd name="T103" fmla="*/ 181 h 766"/>
                <a:gd name="T104" fmla="*/ 519 w 1579"/>
                <a:gd name="T105" fmla="*/ 180 h 766"/>
                <a:gd name="T106" fmla="*/ 524 w 1579"/>
                <a:gd name="T107" fmla="*/ 185 h 766"/>
                <a:gd name="T108" fmla="*/ 524 w 1579"/>
                <a:gd name="T109" fmla="*/ 192 h 766"/>
                <a:gd name="T110" fmla="*/ 520 w 1579"/>
                <a:gd name="T111" fmla="*/ 205 h 766"/>
                <a:gd name="T112" fmla="*/ 513 w 1579"/>
                <a:gd name="T113" fmla="*/ 221 h 766"/>
                <a:gd name="T114" fmla="*/ 503 w 1579"/>
                <a:gd name="T115" fmla="*/ 237 h 766"/>
                <a:gd name="T116" fmla="*/ 492 w 1579"/>
                <a:gd name="T117" fmla="*/ 251 h 766"/>
                <a:gd name="T118" fmla="*/ 0 w 1579"/>
                <a:gd name="T119" fmla="*/ 254 h 7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79" h="766">
                  <a:moveTo>
                    <a:pt x="0" y="764"/>
                  </a:moveTo>
                  <a:lnTo>
                    <a:pt x="143" y="99"/>
                  </a:lnTo>
                  <a:lnTo>
                    <a:pt x="165" y="98"/>
                  </a:lnTo>
                  <a:lnTo>
                    <a:pt x="190" y="95"/>
                  </a:lnTo>
                  <a:lnTo>
                    <a:pt x="236" y="86"/>
                  </a:lnTo>
                  <a:lnTo>
                    <a:pt x="270" y="79"/>
                  </a:lnTo>
                  <a:lnTo>
                    <a:pt x="313" y="70"/>
                  </a:lnTo>
                  <a:lnTo>
                    <a:pt x="361" y="58"/>
                  </a:lnTo>
                  <a:lnTo>
                    <a:pt x="407" y="45"/>
                  </a:lnTo>
                  <a:lnTo>
                    <a:pt x="448" y="30"/>
                  </a:lnTo>
                  <a:lnTo>
                    <a:pt x="496" y="14"/>
                  </a:lnTo>
                  <a:lnTo>
                    <a:pt x="527" y="6"/>
                  </a:lnTo>
                  <a:lnTo>
                    <a:pt x="554" y="2"/>
                  </a:lnTo>
                  <a:lnTo>
                    <a:pt x="577" y="0"/>
                  </a:lnTo>
                  <a:lnTo>
                    <a:pt x="600" y="0"/>
                  </a:lnTo>
                  <a:lnTo>
                    <a:pt x="632" y="5"/>
                  </a:lnTo>
                  <a:lnTo>
                    <a:pt x="655" y="9"/>
                  </a:lnTo>
                  <a:lnTo>
                    <a:pt x="678" y="17"/>
                  </a:lnTo>
                  <a:lnTo>
                    <a:pt x="695" y="26"/>
                  </a:lnTo>
                  <a:lnTo>
                    <a:pt x="706" y="36"/>
                  </a:lnTo>
                  <a:lnTo>
                    <a:pt x="715" y="52"/>
                  </a:lnTo>
                  <a:lnTo>
                    <a:pt x="718" y="64"/>
                  </a:lnTo>
                  <a:lnTo>
                    <a:pt x="717" y="80"/>
                  </a:lnTo>
                  <a:lnTo>
                    <a:pt x="711" y="96"/>
                  </a:lnTo>
                  <a:lnTo>
                    <a:pt x="696" y="117"/>
                  </a:lnTo>
                  <a:lnTo>
                    <a:pt x="681" y="142"/>
                  </a:lnTo>
                  <a:lnTo>
                    <a:pt x="672" y="164"/>
                  </a:lnTo>
                  <a:lnTo>
                    <a:pt x="668" y="181"/>
                  </a:lnTo>
                  <a:lnTo>
                    <a:pt x="666" y="198"/>
                  </a:lnTo>
                  <a:lnTo>
                    <a:pt x="668" y="212"/>
                  </a:lnTo>
                  <a:lnTo>
                    <a:pt x="675" y="229"/>
                  </a:lnTo>
                  <a:lnTo>
                    <a:pt x="689" y="247"/>
                  </a:lnTo>
                  <a:lnTo>
                    <a:pt x="706" y="263"/>
                  </a:lnTo>
                  <a:lnTo>
                    <a:pt x="724" y="274"/>
                  </a:lnTo>
                  <a:lnTo>
                    <a:pt x="746" y="281"/>
                  </a:lnTo>
                  <a:lnTo>
                    <a:pt x="772" y="287"/>
                  </a:lnTo>
                  <a:lnTo>
                    <a:pt x="791" y="290"/>
                  </a:lnTo>
                  <a:lnTo>
                    <a:pt x="813" y="287"/>
                  </a:lnTo>
                  <a:lnTo>
                    <a:pt x="835" y="283"/>
                  </a:lnTo>
                  <a:lnTo>
                    <a:pt x="856" y="275"/>
                  </a:lnTo>
                  <a:lnTo>
                    <a:pt x="879" y="265"/>
                  </a:lnTo>
                  <a:lnTo>
                    <a:pt x="902" y="250"/>
                  </a:lnTo>
                  <a:lnTo>
                    <a:pt x="922" y="237"/>
                  </a:lnTo>
                  <a:lnTo>
                    <a:pt x="938" y="223"/>
                  </a:lnTo>
                  <a:lnTo>
                    <a:pt x="951" y="207"/>
                  </a:lnTo>
                  <a:lnTo>
                    <a:pt x="962" y="188"/>
                  </a:lnTo>
                  <a:lnTo>
                    <a:pt x="968" y="167"/>
                  </a:lnTo>
                  <a:lnTo>
                    <a:pt x="970" y="142"/>
                  </a:lnTo>
                  <a:lnTo>
                    <a:pt x="978" y="122"/>
                  </a:lnTo>
                  <a:lnTo>
                    <a:pt x="984" y="113"/>
                  </a:lnTo>
                  <a:lnTo>
                    <a:pt x="997" y="102"/>
                  </a:lnTo>
                  <a:lnTo>
                    <a:pt x="1019" y="92"/>
                  </a:lnTo>
                  <a:lnTo>
                    <a:pt x="1049" y="82"/>
                  </a:lnTo>
                  <a:lnTo>
                    <a:pt x="1080" y="73"/>
                  </a:lnTo>
                  <a:lnTo>
                    <a:pt x="1108" y="64"/>
                  </a:lnTo>
                  <a:lnTo>
                    <a:pt x="1138" y="57"/>
                  </a:lnTo>
                  <a:lnTo>
                    <a:pt x="1181" y="49"/>
                  </a:lnTo>
                  <a:lnTo>
                    <a:pt x="1242" y="39"/>
                  </a:lnTo>
                  <a:lnTo>
                    <a:pt x="1309" y="33"/>
                  </a:lnTo>
                  <a:lnTo>
                    <a:pt x="1381" y="33"/>
                  </a:lnTo>
                  <a:lnTo>
                    <a:pt x="1453" y="33"/>
                  </a:lnTo>
                  <a:lnTo>
                    <a:pt x="1518" y="40"/>
                  </a:lnTo>
                  <a:lnTo>
                    <a:pt x="1521" y="59"/>
                  </a:lnTo>
                  <a:lnTo>
                    <a:pt x="1525" y="83"/>
                  </a:lnTo>
                  <a:lnTo>
                    <a:pt x="1534" y="116"/>
                  </a:lnTo>
                  <a:lnTo>
                    <a:pt x="1548" y="153"/>
                  </a:lnTo>
                  <a:lnTo>
                    <a:pt x="1561" y="190"/>
                  </a:lnTo>
                  <a:lnTo>
                    <a:pt x="1570" y="216"/>
                  </a:lnTo>
                  <a:lnTo>
                    <a:pt x="1576" y="241"/>
                  </a:lnTo>
                  <a:lnTo>
                    <a:pt x="1579" y="263"/>
                  </a:lnTo>
                  <a:lnTo>
                    <a:pt x="1577" y="280"/>
                  </a:lnTo>
                  <a:lnTo>
                    <a:pt x="1571" y="297"/>
                  </a:lnTo>
                  <a:lnTo>
                    <a:pt x="1562" y="312"/>
                  </a:lnTo>
                  <a:lnTo>
                    <a:pt x="1555" y="321"/>
                  </a:lnTo>
                  <a:lnTo>
                    <a:pt x="1545" y="328"/>
                  </a:lnTo>
                  <a:lnTo>
                    <a:pt x="1530" y="336"/>
                  </a:lnTo>
                  <a:lnTo>
                    <a:pt x="1510" y="337"/>
                  </a:lnTo>
                  <a:lnTo>
                    <a:pt x="1491" y="333"/>
                  </a:lnTo>
                  <a:lnTo>
                    <a:pt x="1473" y="327"/>
                  </a:lnTo>
                  <a:lnTo>
                    <a:pt x="1453" y="318"/>
                  </a:lnTo>
                  <a:lnTo>
                    <a:pt x="1436" y="308"/>
                  </a:lnTo>
                  <a:lnTo>
                    <a:pt x="1421" y="302"/>
                  </a:lnTo>
                  <a:lnTo>
                    <a:pt x="1404" y="296"/>
                  </a:lnTo>
                  <a:lnTo>
                    <a:pt x="1384" y="293"/>
                  </a:lnTo>
                  <a:lnTo>
                    <a:pt x="1370" y="294"/>
                  </a:lnTo>
                  <a:lnTo>
                    <a:pt x="1353" y="302"/>
                  </a:lnTo>
                  <a:lnTo>
                    <a:pt x="1340" y="314"/>
                  </a:lnTo>
                  <a:lnTo>
                    <a:pt x="1329" y="328"/>
                  </a:lnTo>
                  <a:lnTo>
                    <a:pt x="1321" y="348"/>
                  </a:lnTo>
                  <a:lnTo>
                    <a:pt x="1316" y="362"/>
                  </a:lnTo>
                  <a:lnTo>
                    <a:pt x="1313" y="377"/>
                  </a:lnTo>
                  <a:lnTo>
                    <a:pt x="1312" y="398"/>
                  </a:lnTo>
                  <a:lnTo>
                    <a:pt x="1315" y="421"/>
                  </a:lnTo>
                  <a:lnTo>
                    <a:pt x="1322" y="445"/>
                  </a:lnTo>
                  <a:lnTo>
                    <a:pt x="1334" y="466"/>
                  </a:lnTo>
                  <a:lnTo>
                    <a:pt x="1347" y="485"/>
                  </a:lnTo>
                  <a:lnTo>
                    <a:pt x="1355" y="495"/>
                  </a:lnTo>
                  <a:lnTo>
                    <a:pt x="1371" y="510"/>
                  </a:lnTo>
                  <a:lnTo>
                    <a:pt x="1389" y="525"/>
                  </a:lnTo>
                  <a:lnTo>
                    <a:pt x="1411" y="535"/>
                  </a:lnTo>
                  <a:lnTo>
                    <a:pt x="1436" y="543"/>
                  </a:lnTo>
                  <a:lnTo>
                    <a:pt x="1459" y="546"/>
                  </a:lnTo>
                  <a:lnTo>
                    <a:pt x="1485" y="547"/>
                  </a:lnTo>
                  <a:lnTo>
                    <a:pt x="1512" y="544"/>
                  </a:lnTo>
                  <a:lnTo>
                    <a:pt x="1534" y="543"/>
                  </a:lnTo>
                  <a:lnTo>
                    <a:pt x="1555" y="541"/>
                  </a:lnTo>
                  <a:lnTo>
                    <a:pt x="1567" y="547"/>
                  </a:lnTo>
                  <a:lnTo>
                    <a:pt x="1571" y="557"/>
                  </a:lnTo>
                  <a:lnTo>
                    <a:pt x="1573" y="568"/>
                  </a:lnTo>
                  <a:lnTo>
                    <a:pt x="1571" y="578"/>
                  </a:lnTo>
                  <a:lnTo>
                    <a:pt x="1565" y="599"/>
                  </a:lnTo>
                  <a:lnTo>
                    <a:pt x="1558" y="617"/>
                  </a:lnTo>
                  <a:lnTo>
                    <a:pt x="1549" y="639"/>
                  </a:lnTo>
                  <a:lnTo>
                    <a:pt x="1536" y="664"/>
                  </a:lnTo>
                  <a:lnTo>
                    <a:pt x="1521" y="689"/>
                  </a:lnTo>
                  <a:lnTo>
                    <a:pt x="1506" y="711"/>
                  </a:lnTo>
                  <a:lnTo>
                    <a:pt x="1488" y="736"/>
                  </a:lnTo>
                  <a:lnTo>
                    <a:pt x="1473" y="754"/>
                  </a:lnTo>
                  <a:lnTo>
                    <a:pt x="1457" y="766"/>
                  </a:lnTo>
                  <a:lnTo>
                    <a:pt x="0" y="764"/>
                  </a:lnTo>
                  <a:close/>
                </a:path>
              </a:pathLst>
            </a:custGeom>
            <a:solidFill>
              <a:srgbClr val="9F3FDF"/>
            </a:solidFill>
            <a:ln w="6350">
              <a:solidFill>
                <a:srgbClr val="000000"/>
              </a:solidFill>
              <a:prstDash val="solid"/>
              <a:round/>
              <a:headEnd/>
              <a:tailEnd/>
            </a:ln>
          </p:spPr>
          <p:txBody>
            <a:bodyPr/>
            <a:lstStyle/>
            <a:p>
              <a:pPr algn="ctr" eaLnBrk="0" fontAlgn="base" hangingPunct="0">
                <a:spcBef>
                  <a:spcPct val="0"/>
                </a:spcBef>
                <a:spcAft>
                  <a:spcPct val="0"/>
                </a:spcAft>
              </a:pPr>
              <a:endParaRPr lang="es-SV" sz="1600" b="1" baseline="-25000">
                <a:solidFill>
                  <a:srgbClr val="000000"/>
                </a:solidFill>
              </a:endParaRPr>
            </a:p>
          </p:txBody>
        </p:sp>
        <p:sp>
          <p:nvSpPr>
            <p:cNvPr id="3088" name="Rectangle 15"/>
            <p:cNvSpPr>
              <a:spLocks noChangeArrowheads="1"/>
            </p:cNvSpPr>
            <p:nvPr/>
          </p:nvSpPr>
          <p:spPr bwMode="auto">
            <a:xfrm>
              <a:off x="2168" y="4207"/>
              <a:ext cx="486" cy="45"/>
            </a:xfrm>
            <a:prstGeom prst="rect">
              <a:avLst/>
            </a:prstGeom>
            <a:solidFill>
              <a:srgbClr val="5F009F"/>
            </a:solidFill>
            <a:ln w="6350">
              <a:solidFill>
                <a:srgbClr val="000000"/>
              </a:solidFill>
              <a:miter lim="800000"/>
              <a:headEnd/>
              <a:tailEnd/>
            </a:ln>
          </p:spPr>
          <p:txBody>
            <a:bodyPr/>
            <a:lstStyle/>
            <a:p>
              <a:pPr algn="ctr" eaLnBrk="0" fontAlgn="base" hangingPunct="0">
                <a:spcBef>
                  <a:spcPct val="0"/>
                </a:spcBef>
                <a:spcAft>
                  <a:spcPct val="0"/>
                </a:spcAft>
              </a:pPr>
              <a:endParaRPr lang="es-SV" sz="1600" b="1" baseline="-25000">
                <a:solidFill>
                  <a:srgbClr val="000000"/>
                </a:solidFill>
              </a:endParaRPr>
            </a:p>
          </p:txBody>
        </p:sp>
      </p:grpSp>
      <p:grpSp>
        <p:nvGrpSpPr>
          <p:cNvPr id="3084" name="Group 16"/>
          <p:cNvGrpSpPr>
            <a:grpSpLocks/>
          </p:cNvGrpSpPr>
          <p:nvPr/>
        </p:nvGrpSpPr>
        <p:grpSpPr bwMode="auto">
          <a:xfrm>
            <a:off x="4378325" y="5002213"/>
            <a:ext cx="1457325" cy="757237"/>
            <a:chOff x="2972" y="3945"/>
            <a:chExt cx="616" cy="307"/>
          </a:xfrm>
        </p:grpSpPr>
        <p:sp>
          <p:nvSpPr>
            <p:cNvPr id="3085" name="Freeform 17"/>
            <p:cNvSpPr>
              <a:spLocks/>
            </p:cNvSpPr>
            <p:nvPr/>
          </p:nvSpPr>
          <p:spPr bwMode="auto">
            <a:xfrm>
              <a:off x="2972" y="3945"/>
              <a:ext cx="616" cy="260"/>
            </a:xfrm>
            <a:custGeom>
              <a:avLst/>
              <a:gdLst>
                <a:gd name="T0" fmla="*/ 107 w 1848"/>
                <a:gd name="T1" fmla="*/ 21 h 782"/>
                <a:gd name="T2" fmla="*/ 127 w 1848"/>
                <a:gd name="T3" fmla="*/ 25 h 782"/>
                <a:gd name="T4" fmla="*/ 148 w 1848"/>
                <a:gd name="T5" fmla="*/ 29 h 782"/>
                <a:gd name="T6" fmla="*/ 170 w 1848"/>
                <a:gd name="T7" fmla="*/ 27 h 782"/>
                <a:gd name="T8" fmla="*/ 190 w 1848"/>
                <a:gd name="T9" fmla="*/ 20 h 782"/>
                <a:gd name="T10" fmla="*/ 212 w 1848"/>
                <a:gd name="T11" fmla="*/ 11 h 782"/>
                <a:gd name="T12" fmla="*/ 232 w 1848"/>
                <a:gd name="T13" fmla="*/ 10 h 782"/>
                <a:gd name="T14" fmla="*/ 249 w 1848"/>
                <a:gd name="T15" fmla="*/ 20 h 782"/>
                <a:gd name="T16" fmla="*/ 248 w 1848"/>
                <a:gd name="T17" fmla="*/ 41 h 782"/>
                <a:gd name="T18" fmla="*/ 243 w 1848"/>
                <a:gd name="T19" fmla="*/ 63 h 782"/>
                <a:gd name="T20" fmla="*/ 256 w 1848"/>
                <a:gd name="T21" fmla="*/ 79 h 782"/>
                <a:gd name="T22" fmla="*/ 281 w 1848"/>
                <a:gd name="T23" fmla="*/ 84 h 782"/>
                <a:gd name="T24" fmla="*/ 311 w 1848"/>
                <a:gd name="T25" fmla="*/ 84 h 782"/>
                <a:gd name="T26" fmla="*/ 337 w 1848"/>
                <a:gd name="T27" fmla="*/ 78 h 782"/>
                <a:gd name="T28" fmla="*/ 355 w 1848"/>
                <a:gd name="T29" fmla="*/ 66 h 782"/>
                <a:gd name="T30" fmla="*/ 362 w 1848"/>
                <a:gd name="T31" fmla="*/ 43 h 782"/>
                <a:gd name="T32" fmla="*/ 367 w 1848"/>
                <a:gd name="T33" fmla="*/ 22 h 782"/>
                <a:gd name="T34" fmla="*/ 383 w 1848"/>
                <a:gd name="T35" fmla="*/ 8 h 782"/>
                <a:gd name="T36" fmla="*/ 406 w 1848"/>
                <a:gd name="T37" fmla="*/ 2 h 782"/>
                <a:gd name="T38" fmla="*/ 435 w 1848"/>
                <a:gd name="T39" fmla="*/ 0 h 782"/>
                <a:gd name="T40" fmla="*/ 461 w 1848"/>
                <a:gd name="T41" fmla="*/ 2 h 782"/>
                <a:gd name="T42" fmla="*/ 485 w 1848"/>
                <a:gd name="T43" fmla="*/ 4 h 782"/>
                <a:gd name="T44" fmla="*/ 85 w 1848"/>
                <a:gd name="T45" fmla="*/ 259 h 782"/>
                <a:gd name="T46" fmla="*/ 88 w 1848"/>
                <a:gd name="T47" fmla="*/ 241 h 782"/>
                <a:gd name="T48" fmla="*/ 97 w 1848"/>
                <a:gd name="T49" fmla="*/ 226 h 782"/>
                <a:gd name="T50" fmla="*/ 111 w 1848"/>
                <a:gd name="T51" fmla="*/ 213 h 782"/>
                <a:gd name="T52" fmla="*/ 120 w 1848"/>
                <a:gd name="T53" fmla="*/ 199 h 782"/>
                <a:gd name="T54" fmla="*/ 120 w 1848"/>
                <a:gd name="T55" fmla="*/ 180 h 782"/>
                <a:gd name="T56" fmla="*/ 109 w 1848"/>
                <a:gd name="T57" fmla="*/ 169 h 782"/>
                <a:gd name="T58" fmla="*/ 91 w 1848"/>
                <a:gd name="T59" fmla="*/ 165 h 782"/>
                <a:gd name="T60" fmla="*/ 70 w 1848"/>
                <a:gd name="T61" fmla="*/ 168 h 782"/>
                <a:gd name="T62" fmla="*/ 45 w 1848"/>
                <a:gd name="T63" fmla="*/ 174 h 782"/>
                <a:gd name="T64" fmla="*/ 22 w 1848"/>
                <a:gd name="T65" fmla="*/ 173 h 782"/>
                <a:gd name="T66" fmla="*/ 5 w 1848"/>
                <a:gd name="T67" fmla="*/ 164 h 782"/>
                <a:gd name="T68" fmla="*/ 1 w 1848"/>
                <a:gd name="T69" fmla="*/ 146 h 782"/>
                <a:gd name="T70" fmla="*/ 10 w 1848"/>
                <a:gd name="T71" fmla="*/ 129 h 782"/>
                <a:gd name="T72" fmla="*/ 26 w 1848"/>
                <a:gd name="T73" fmla="*/ 118 h 782"/>
                <a:gd name="T74" fmla="*/ 45 w 1848"/>
                <a:gd name="T75" fmla="*/ 114 h 782"/>
                <a:gd name="T76" fmla="*/ 70 w 1848"/>
                <a:gd name="T77" fmla="*/ 110 h 782"/>
                <a:gd name="T78" fmla="*/ 87 w 1848"/>
                <a:gd name="T79" fmla="*/ 99 h 782"/>
                <a:gd name="T80" fmla="*/ 94 w 1848"/>
                <a:gd name="T81" fmla="*/ 83 h 782"/>
                <a:gd name="T82" fmla="*/ 93 w 1848"/>
                <a:gd name="T83" fmla="*/ 60 h 782"/>
                <a:gd name="T84" fmla="*/ 92 w 1848"/>
                <a:gd name="T85" fmla="*/ 33 h 7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48" h="782">
                  <a:moveTo>
                    <a:pt x="280" y="73"/>
                  </a:moveTo>
                  <a:lnTo>
                    <a:pt x="298" y="68"/>
                  </a:lnTo>
                  <a:lnTo>
                    <a:pt x="322" y="64"/>
                  </a:lnTo>
                  <a:lnTo>
                    <a:pt x="343" y="65"/>
                  </a:lnTo>
                  <a:lnTo>
                    <a:pt x="362" y="70"/>
                  </a:lnTo>
                  <a:lnTo>
                    <a:pt x="381" y="74"/>
                  </a:lnTo>
                  <a:lnTo>
                    <a:pt x="402" y="78"/>
                  </a:lnTo>
                  <a:lnTo>
                    <a:pt x="426" y="83"/>
                  </a:lnTo>
                  <a:lnTo>
                    <a:pt x="443" y="86"/>
                  </a:lnTo>
                  <a:lnTo>
                    <a:pt x="467" y="87"/>
                  </a:lnTo>
                  <a:lnTo>
                    <a:pt x="489" y="86"/>
                  </a:lnTo>
                  <a:lnTo>
                    <a:pt x="509" y="81"/>
                  </a:lnTo>
                  <a:lnTo>
                    <a:pt x="531" y="76"/>
                  </a:lnTo>
                  <a:lnTo>
                    <a:pt x="552" y="68"/>
                  </a:lnTo>
                  <a:lnTo>
                    <a:pt x="571" y="59"/>
                  </a:lnTo>
                  <a:lnTo>
                    <a:pt x="592" y="50"/>
                  </a:lnTo>
                  <a:lnTo>
                    <a:pt x="611" y="42"/>
                  </a:lnTo>
                  <a:lnTo>
                    <a:pt x="635" y="34"/>
                  </a:lnTo>
                  <a:lnTo>
                    <a:pt x="654" y="30"/>
                  </a:lnTo>
                  <a:lnTo>
                    <a:pt x="676" y="28"/>
                  </a:lnTo>
                  <a:lnTo>
                    <a:pt x="697" y="31"/>
                  </a:lnTo>
                  <a:lnTo>
                    <a:pt x="716" y="37"/>
                  </a:lnTo>
                  <a:lnTo>
                    <a:pt x="736" y="49"/>
                  </a:lnTo>
                  <a:lnTo>
                    <a:pt x="748" y="59"/>
                  </a:lnTo>
                  <a:lnTo>
                    <a:pt x="754" y="78"/>
                  </a:lnTo>
                  <a:lnTo>
                    <a:pt x="751" y="99"/>
                  </a:lnTo>
                  <a:lnTo>
                    <a:pt x="745" y="123"/>
                  </a:lnTo>
                  <a:lnTo>
                    <a:pt x="736" y="148"/>
                  </a:lnTo>
                  <a:lnTo>
                    <a:pt x="728" y="169"/>
                  </a:lnTo>
                  <a:lnTo>
                    <a:pt x="730" y="189"/>
                  </a:lnTo>
                  <a:lnTo>
                    <a:pt x="739" y="210"/>
                  </a:lnTo>
                  <a:lnTo>
                    <a:pt x="754" y="226"/>
                  </a:lnTo>
                  <a:lnTo>
                    <a:pt x="768" y="237"/>
                  </a:lnTo>
                  <a:lnTo>
                    <a:pt x="789" y="242"/>
                  </a:lnTo>
                  <a:lnTo>
                    <a:pt x="811" y="248"/>
                  </a:lnTo>
                  <a:lnTo>
                    <a:pt x="843" y="253"/>
                  </a:lnTo>
                  <a:lnTo>
                    <a:pt x="869" y="256"/>
                  </a:lnTo>
                  <a:lnTo>
                    <a:pt x="902" y="257"/>
                  </a:lnTo>
                  <a:lnTo>
                    <a:pt x="932" y="254"/>
                  </a:lnTo>
                  <a:lnTo>
                    <a:pt x="958" y="250"/>
                  </a:lnTo>
                  <a:lnTo>
                    <a:pt x="986" y="242"/>
                  </a:lnTo>
                  <a:lnTo>
                    <a:pt x="1012" y="234"/>
                  </a:lnTo>
                  <a:lnTo>
                    <a:pt x="1031" y="223"/>
                  </a:lnTo>
                  <a:lnTo>
                    <a:pt x="1050" y="211"/>
                  </a:lnTo>
                  <a:lnTo>
                    <a:pt x="1065" y="198"/>
                  </a:lnTo>
                  <a:lnTo>
                    <a:pt x="1078" y="182"/>
                  </a:lnTo>
                  <a:lnTo>
                    <a:pt x="1086" y="161"/>
                  </a:lnTo>
                  <a:lnTo>
                    <a:pt x="1087" y="129"/>
                  </a:lnTo>
                  <a:lnTo>
                    <a:pt x="1087" y="104"/>
                  </a:lnTo>
                  <a:lnTo>
                    <a:pt x="1092" y="81"/>
                  </a:lnTo>
                  <a:lnTo>
                    <a:pt x="1101" y="65"/>
                  </a:lnTo>
                  <a:lnTo>
                    <a:pt x="1114" y="50"/>
                  </a:lnTo>
                  <a:lnTo>
                    <a:pt x="1129" y="37"/>
                  </a:lnTo>
                  <a:lnTo>
                    <a:pt x="1148" y="25"/>
                  </a:lnTo>
                  <a:lnTo>
                    <a:pt x="1167" y="16"/>
                  </a:lnTo>
                  <a:lnTo>
                    <a:pt x="1194" y="9"/>
                  </a:lnTo>
                  <a:lnTo>
                    <a:pt x="1219" y="6"/>
                  </a:lnTo>
                  <a:lnTo>
                    <a:pt x="1246" y="3"/>
                  </a:lnTo>
                  <a:lnTo>
                    <a:pt x="1274" y="2"/>
                  </a:lnTo>
                  <a:lnTo>
                    <a:pt x="1304" y="0"/>
                  </a:lnTo>
                  <a:lnTo>
                    <a:pt x="1337" y="2"/>
                  </a:lnTo>
                  <a:lnTo>
                    <a:pt x="1362" y="3"/>
                  </a:lnTo>
                  <a:lnTo>
                    <a:pt x="1384" y="6"/>
                  </a:lnTo>
                  <a:lnTo>
                    <a:pt x="1408" y="9"/>
                  </a:lnTo>
                  <a:lnTo>
                    <a:pt x="1430" y="12"/>
                  </a:lnTo>
                  <a:lnTo>
                    <a:pt x="1454" y="13"/>
                  </a:lnTo>
                  <a:lnTo>
                    <a:pt x="1635" y="18"/>
                  </a:lnTo>
                  <a:lnTo>
                    <a:pt x="1848" y="782"/>
                  </a:lnTo>
                  <a:lnTo>
                    <a:pt x="254" y="780"/>
                  </a:lnTo>
                  <a:lnTo>
                    <a:pt x="255" y="760"/>
                  </a:lnTo>
                  <a:lnTo>
                    <a:pt x="260" y="742"/>
                  </a:lnTo>
                  <a:lnTo>
                    <a:pt x="265" y="726"/>
                  </a:lnTo>
                  <a:lnTo>
                    <a:pt x="271" y="712"/>
                  </a:lnTo>
                  <a:lnTo>
                    <a:pt x="280" y="698"/>
                  </a:lnTo>
                  <a:lnTo>
                    <a:pt x="292" y="681"/>
                  </a:lnTo>
                  <a:lnTo>
                    <a:pt x="306" y="667"/>
                  </a:lnTo>
                  <a:lnTo>
                    <a:pt x="317" y="655"/>
                  </a:lnTo>
                  <a:lnTo>
                    <a:pt x="332" y="640"/>
                  </a:lnTo>
                  <a:lnTo>
                    <a:pt x="344" y="628"/>
                  </a:lnTo>
                  <a:lnTo>
                    <a:pt x="353" y="613"/>
                  </a:lnTo>
                  <a:lnTo>
                    <a:pt x="360" y="599"/>
                  </a:lnTo>
                  <a:lnTo>
                    <a:pt x="365" y="576"/>
                  </a:lnTo>
                  <a:lnTo>
                    <a:pt x="363" y="556"/>
                  </a:lnTo>
                  <a:lnTo>
                    <a:pt x="359" y="542"/>
                  </a:lnTo>
                  <a:lnTo>
                    <a:pt x="351" y="529"/>
                  </a:lnTo>
                  <a:lnTo>
                    <a:pt x="341" y="517"/>
                  </a:lnTo>
                  <a:lnTo>
                    <a:pt x="328" y="507"/>
                  </a:lnTo>
                  <a:lnTo>
                    <a:pt x="313" y="501"/>
                  </a:lnTo>
                  <a:lnTo>
                    <a:pt x="294" y="497"/>
                  </a:lnTo>
                  <a:lnTo>
                    <a:pt x="273" y="495"/>
                  </a:lnTo>
                  <a:lnTo>
                    <a:pt x="251" y="497"/>
                  </a:lnTo>
                  <a:lnTo>
                    <a:pt x="230" y="500"/>
                  </a:lnTo>
                  <a:lnTo>
                    <a:pt x="209" y="504"/>
                  </a:lnTo>
                  <a:lnTo>
                    <a:pt x="182" y="511"/>
                  </a:lnTo>
                  <a:lnTo>
                    <a:pt x="160" y="517"/>
                  </a:lnTo>
                  <a:lnTo>
                    <a:pt x="136" y="522"/>
                  </a:lnTo>
                  <a:lnTo>
                    <a:pt x="108" y="525"/>
                  </a:lnTo>
                  <a:lnTo>
                    <a:pt x="86" y="525"/>
                  </a:lnTo>
                  <a:lnTo>
                    <a:pt x="67" y="520"/>
                  </a:lnTo>
                  <a:lnTo>
                    <a:pt x="46" y="514"/>
                  </a:lnTo>
                  <a:lnTo>
                    <a:pt x="30" y="505"/>
                  </a:lnTo>
                  <a:lnTo>
                    <a:pt x="15" y="494"/>
                  </a:lnTo>
                  <a:lnTo>
                    <a:pt x="4" y="476"/>
                  </a:lnTo>
                  <a:lnTo>
                    <a:pt x="0" y="457"/>
                  </a:lnTo>
                  <a:lnTo>
                    <a:pt x="3" y="438"/>
                  </a:lnTo>
                  <a:lnTo>
                    <a:pt x="10" y="418"/>
                  </a:lnTo>
                  <a:lnTo>
                    <a:pt x="18" y="404"/>
                  </a:lnTo>
                  <a:lnTo>
                    <a:pt x="31" y="389"/>
                  </a:lnTo>
                  <a:lnTo>
                    <a:pt x="46" y="375"/>
                  </a:lnTo>
                  <a:lnTo>
                    <a:pt x="61" y="367"/>
                  </a:lnTo>
                  <a:lnTo>
                    <a:pt x="79" y="356"/>
                  </a:lnTo>
                  <a:lnTo>
                    <a:pt x="96" y="350"/>
                  </a:lnTo>
                  <a:lnTo>
                    <a:pt x="116" y="346"/>
                  </a:lnTo>
                  <a:lnTo>
                    <a:pt x="136" y="343"/>
                  </a:lnTo>
                  <a:lnTo>
                    <a:pt x="162" y="339"/>
                  </a:lnTo>
                  <a:lnTo>
                    <a:pt x="188" y="336"/>
                  </a:lnTo>
                  <a:lnTo>
                    <a:pt x="211" y="331"/>
                  </a:lnTo>
                  <a:lnTo>
                    <a:pt x="233" y="322"/>
                  </a:lnTo>
                  <a:lnTo>
                    <a:pt x="248" y="312"/>
                  </a:lnTo>
                  <a:lnTo>
                    <a:pt x="261" y="299"/>
                  </a:lnTo>
                  <a:lnTo>
                    <a:pt x="271" y="284"/>
                  </a:lnTo>
                  <a:lnTo>
                    <a:pt x="277" y="269"/>
                  </a:lnTo>
                  <a:lnTo>
                    <a:pt x="282" y="250"/>
                  </a:lnTo>
                  <a:lnTo>
                    <a:pt x="283" y="225"/>
                  </a:lnTo>
                  <a:lnTo>
                    <a:pt x="282" y="203"/>
                  </a:lnTo>
                  <a:lnTo>
                    <a:pt x="280" y="179"/>
                  </a:lnTo>
                  <a:lnTo>
                    <a:pt x="279" y="154"/>
                  </a:lnTo>
                  <a:lnTo>
                    <a:pt x="277" y="124"/>
                  </a:lnTo>
                  <a:lnTo>
                    <a:pt x="276" y="99"/>
                  </a:lnTo>
                  <a:lnTo>
                    <a:pt x="277" y="83"/>
                  </a:lnTo>
                  <a:lnTo>
                    <a:pt x="280" y="73"/>
                  </a:lnTo>
                  <a:close/>
                </a:path>
              </a:pathLst>
            </a:custGeom>
            <a:solidFill>
              <a:srgbClr val="0000FF"/>
            </a:solidFill>
            <a:ln w="6350">
              <a:solidFill>
                <a:srgbClr val="000000"/>
              </a:solidFill>
              <a:prstDash val="solid"/>
              <a:round/>
              <a:headEnd/>
              <a:tailEnd/>
            </a:ln>
          </p:spPr>
          <p:txBody>
            <a:bodyPr/>
            <a:lstStyle/>
            <a:p>
              <a:pPr algn="ctr" eaLnBrk="0" fontAlgn="base" hangingPunct="0">
                <a:spcBef>
                  <a:spcPct val="0"/>
                </a:spcBef>
                <a:spcAft>
                  <a:spcPct val="0"/>
                </a:spcAft>
              </a:pPr>
              <a:endParaRPr lang="es-SV" sz="1600" b="1" baseline="-25000">
                <a:solidFill>
                  <a:srgbClr val="000000"/>
                </a:solidFill>
              </a:endParaRPr>
            </a:p>
          </p:txBody>
        </p:sp>
        <p:sp>
          <p:nvSpPr>
            <p:cNvPr id="3086" name="Rectangle 18"/>
            <p:cNvSpPr>
              <a:spLocks noChangeArrowheads="1"/>
            </p:cNvSpPr>
            <p:nvPr/>
          </p:nvSpPr>
          <p:spPr bwMode="auto">
            <a:xfrm>
              <a:off x="3055" y="4206"/>
              <a:ext cx="533" cy="46"/>
            </a:xfrm>
            <a:prstGeom prst="rect">
              <a:avLst/>
            </a:prstGeom>
            <a:solidFill>
              <a:srgbClr val="000080"/>
            </a:solidFill>
            <a:ln w="6350">
              <a:solidFill>
                <a:srgbClr val="000000"/>
              </a:solidFill>
              <a:miter lim="800000"/>
              <a:headEnd/>
              <a:tailEnd/>
            </a:ln>
          </p:spPr>
          <p:txBody>
            <a:bodyPr/>
            <a:lstStyle/>
            <a:p>
              <a:pPr algn="ctr" eaLnBrk="0" fontAlgn="base" hangingPunct="0">
                <a:spcBef>
                  <a:spcPct val="0"/>
                </a:spcBef>
                <a:spcAft>
                  <a:spcPct val="0"/>
                </a:spcAft>
              </a:pPr>
              <a:endParaRPr lang="es-SV" sz="1600" b="1" baseline="-25000">
                <a:solidFill>
                  <a:srgbClr val="000000"/>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0211">
                                            <p:txEl>
                                              <p:pRg st="0" end="0"/>
                                            </p:txEl>
                                          </p:spTgt>
                                        </p:tgtEl>
                                        <p:attrNameLst>
                                          <p:attrName>style.visibility</p:attrName>
                                        </p:attrNameLst>
                                      </p:cBhvr>
                                      <p:to>
                                        <p:strVal val="visible"/>
                                      </p:to>
                                    </p:set>
                                    <p:anim calcmode="lin" valueType="num">
                                      <p:cBhvr additive="base">
                                        <p:cTn id="7" dur="500" fill="hold"/>
                                        <p:tgtEl>
                                          <p:spTgt spid="3502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021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50211">
                                            <p:txEl>
                                              <p:pRg st="0" end="0"/>
                                            </p:txEl>
                                          </p:spTgt>
                                        </p:tgtEl>
                                        <p:attrNameLst>
                                          <p:attrName>ppt_c</p:attrName>
                                        </p:attrNameLst>
                                      </p:cBhvr>
                                      <p:to>
                                        <a:schemeClr val="hlink"/>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0211">
                                            <p:txEl>
                                              <p:pRg st="1" end="1"/>
                                            </p:txEl>
                                          </p:spTgt>
                                        </p:tgtEl>
                                        <p:attrNameLst>
                                          <p:attrName>style.visibility</p:attrName>
                                        </p:attrNameLst>
                                      </p:cBhvr>
                                      <p:to>
                                        <p:strVal val="visible"/>
                                      </p:to>
                                    </p:set>
                                    <p:anim calcmode="lin" valueType="num">
                                      <p:cBhvr additive="base">
                                        <p:cTn id="13" dur="500" fill="hold"/>
                                        <p:tgtEl>
                                          <p:spTgt spid="3502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021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50211">
                                            <p:txEl>
                                              <p:pRg st="1" end="1"/>
                                            </p:txEl>
                                          </p:spTgt>
                                        </p:tgtEl>
                                        <p:attrNameLst>
                                          <p:attrName>ppt_c</p:attrName>
                                        </p:attrNameLst>
                                      </p:cBhvr>
                                      <p:to>
                                        <a:schemeClr va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0211">
                                            <p:txEl>
                                              <p:pRg st="2" end="2"/>
                                            </p:txEl>
                                          </p:spTgt>
                                        </p:tgtEl>
                                        <p:attrNameLst>
                                          <p:attrName>style.visibility</p:attrName>
                                        </p:attrNameLst>
                                      </p:cBhvr>
                                      <p:to>
                                        <p:strVal val="visible"/>
                                      </p:to>
                                    </p:set>
                                    <p:anim calcmode="lin" valueType="num">
                                      <p:cBhvr additive="base">
                                        <p:cTn id="19" dur="500" fill="hold"/>
                                        <p:tgtEl>
                                          <p:spTgt spid="3502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021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50211">
                                            <p:txEl>
                                              <p:pRg st="2" end="2"/>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1"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51234" name="Rectangle 2" descr="Parchment"/>
          <p:cNvSpPr>
            <a:spLocks noChangeArrowheads="1"/>
          </p:cNvSpPr>
          <p:nvPr/>
        </p:nvSpPr>
        <p:spPr bwMode="auto">
          <a:xfrm>
            <a:off x="2749550" y="2743200"/>
            <a:ext cx="3416300" cy="2730500"/>
          </a:xfrm>
          <a:prstGeom prst="rect">
            <a:avLst/>
          </a:prstGeom>
          <a:blipFill dpi="0" rotWithShape="0">
            <a:blip r:embed="rId4"/>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defRPr/>
            </a:pPr>
            <a:r>
              <a:rPr lang="en-US" b="1">
                <a:solidFill>
                  <a:srgbClr val="7F071E"/>
                </a:solidFill>
                <a:effectLst>
                  <a:outerShdw blurRad="38100" dist="38100" dir="2700000" algn="tl">
                    <a:srgbClr val="000000"/>
                  </a:outerShdw>
                </a:effectLst>
                <a:latin typeface="Verdana" pitchFamily="34" charset="0"/>
              </a:rPr>
              <a:t>Factores mediadores:</a:t>
            </a:r>
          </a:p>
          <a:p>
            <a:pPr algn="ctr" fontAlgn="base">
              <a:spcBef>
                <a:spcPct val="0"/>
              </a:spcBef>
              <a:spcAft>
                <a:spcPct val="0"/>
              </a:spcAft>
              <a:defRPr/>
            </a:pPr>
            <a:r>
              <a:rPr lang="en-US" b="1">
                <a:solidFill>
                  <a:srgbClr val="003399"/>
                </a:solidFill>
                <a:effectLst>
                  <a:outerShdw blurRad="38100" dist="38100" dir="2700000" algn="tl">
                    <a:srgbClr val="000000"/>
                  </a:outerShdw>
                </a:effectLst>
                <a:latin typeface="Verdana" pitchFamily="34" charset="0"/>
              </a:rPr>
              <a:t>Entorno</a:t>
            </a:r>
          </a:p>
          <a:p>
            <a:pPr algn="ctr" fontAlgn="base">
              <a:spcBef>
                <a:spcPct val="0"/>
              </a:spcBef>
              <a:spcAft>
                <a:spcPct val="0"/>
              </a:spcAft>
              <a:defRPr/>
            </a:pPr>
            <a:r>
              <a:rPr lang="en-US" b="1">
                <a:solidFill>
                  <a:srgbClr val="003399"/>
                </a:solidFill>
                <a:effectLst>
                  <a:outerShdw blurRad="38100" dist="38100" dir="2700000" algn="tl">
                    <a:srgbClr val="000000"/>
                  </a:outerShdw>
                </a:effectLst>
                <a:latin typeface="Verdana" pitchFamily="34" charset="0"/>
              </a:rPr>
              <a:t>Cultura</a:t>
            </a:r>
          </a:p>
          <a:p>
            <a:pPr algn="ctr" fontAlgn="base">
              <a:spcBef>
                <a:spcPct val="0"/>
              </a:spcBef>
              <a:spcAft>
                <a:spcPct val="0"/>
              </a:spcAft>
              <a:defRPr/>
            </a:pPr>
            <a:r>
              <a:rPr lang="en-US" b="1">
                <a:solidFill>
                  <a:srgbClr val="003399"/>
                </a:solidFill>
                <a:effectLst>
                  <a:outerShdw blurRad="38100" dist="38100" dir="2700000" algn="tl">
                    <a:srgbClr val="000000"/>
                  </a:outerShdw>
                </a:effectLst>
                <a:latin typeface="Verdana" pitchFamily="34" charset="0"/>
              </a:rPr>
              <a:t>Estructura</a:t>
            </a:r>
          </a:p>
          <a:p>
            <a:pPr algn="ctr" fontAlgn="base">
              <a:spcBef>
                <a:spcPct val="0"/>
              </a:spcBef>
              <a:spcAft>
                <a:spcPct val="0"/>
              </a:spcAft>
              <a:defRPr/>
            </a:pPr>
            <a:r>
              <a:rPr lang="en-US" b="1">
                <a:solidFill>
                  <a:srgbClr val="003399"/>
                </a:solidFill>
                <a:effectLst>
                  <a:outerShdw blurRad="38100" dist="38100" dir="2700000" algn="tl">
                    <a:srgbClr val="000000"/>
                  </a:outerShdw>
                </a:effectLst>
                <a:latin typeface="Verdana" pitchFamily="34" charset="0"/>
              </a:rPr>
              <a:t>Procedimientos estándar</a:t>
            </a:r>
          </a:p>
          <a:p>
            <a:pPr algn="ctr" fontAlgn="base">
              <a:spcBef>
                <a:spcPct val="0"/>
              </a:spcBef>
              <a:spcAft>
                <a:spcPct val="0"/>
              </a:spcAft>
              <a:defRPr/>
            </a:pPr>
            <a:r>
              <a:rPr lang="en-US" b="1">
                <a:solidFill>
                  <a:srgbClr val="003399"/>
                </a:solidFill>
                <a:effectLst>
                  <a:outerShdw blurRad="38100" dist="38100" dir="2700000" algn="tl">
                    <a:srgbClr val="000000"/>
                  </a:outerShdw>
                </a:effectLst>
                <a:latin typeface="Verdana" pitchFamily="34" charset="0"/>
              </a:rPr>
              <a:t>Política</a:t>
            </a:r>
          </a:p>
          <a:p>
            <a:pPr algn="ctr" fontAlgn="base">
              <a:spcBef>
                <a:spcPct val="0"/>
              </a:spcBef>
              <a:spcAft>
                <a:spcPct val="0"/>
              </a:spcAft>
              <a:defRPr/>
            </a:pPr>
            <a:r>
              <a:rPr lang="en-US" b="1">
                <a:solidFill>
                  <a:srgbClr val="003399"/>
                </a:solidFill>
                <a:effectLst>
                  <a:outerShdw blurRad="38100" dist="38100" dir="2700000" algn="tl">
                    <a:srgbClr val="000000"/>
                  </a:outerShdw>
                </a:effectLst>
                <a:latin typeface="Verdana" pitchFamily="34" charset="0"/>
              </a:rPr>
              <a:t>Decisiones gerenciales</a:t>
            </a:r>
          </a:p>
          <a:p>
            <a:pPr algn="ctr" fontAlgn="base">
              <a:spcBef>
                <a:spcPct val="0"/>
              </a:spcBef>
              <a:spcAft>
                <a:spcPct val="0"/>
              </a:spcAft>
              <a:defRPr/>
            </a:pPr>
            <a:r>
              <a:rPr lang="en-US" b="1">
                <a:solidFill>
                  <a:srgbClr val="003399"/>
                </a:solidFill>
                <a:effectLst>
                  <a:outerShdw blurRad="38100" dist="38100" dir="2700000" algn="tl">
                    <a:srgbClr val="000000"/>
                  </a:outerShdw>
                </a:effectLst>
                <a:latin typeface="Verdana" pitchFamily="34" charset="0"/>
              </a:rPr>
              <a:t>Casualidad</a:t>
            </a:r>
          </a:p>
          <a:p>
            <a:pPr algn="ctr" eaLnBrk="0" fontAlgn="base" hangingPunct="0">
              <a:spcBef>
                <a:spcPct val="0"/>
              </a:spcBef>
              <a:spcAft>
                <a:spcPct val="0"/>
              </a:spcAft>
              <a:defRPr/>
            </a:pPr>
            <a:endParaRPr lang="es-ES_tradnl" sz="2400">
              <a:solidFill>
                <a:srgbClr val="003399"/>
              </a:solidFill>
            </a:endParaRPr>
          </a:p>
        </p:txBody>
      </p:sp>
      <p:sp>
        <p:nvSpPr>
          <p:cNvPr id="351235" name="Rectangle 3"/>
          <p:cNvSpPr>
            <a:spLocks noGrp="1" noChangeArrowheads="1"/>
          </p:cNvSpPr>
          <p:nvPr>
            <p:ph type="title"/>
          </p:nvPr>
        </p:nvSpPr>
        <p:spPr bwMode="auto">
          <a:xfrm>
            <a:off x="520700" y="874713"/>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88" tIns="44450" rIns="90488" bIns="44450" numCol="1" anchor="ctr" anchorCtr="0" compatLnSpc="1">
            <a:prstTxWarp prst="textNoShape">
              <a:avLst/>
            </a:prstTxWarp>
          </a:bodyPr>
          <a:lstStyle/>
          <a:p>
            <a:pPr>
              <a:defRPr/>
            </a:pPr>
            <a:r>
              <a:rPr lang="es-ES_tradnl" sz="2400" smtClean="0"/>
              <a:t>La relación entre organizaciones y avances tecnológicos</a:t>
            </a:r>
          </a:p>
        </p:txBody>
      </p:sp>
      <p:sp>
        <p:nvSpPr>
          <p:cNvPr id="351236" name="Oval 4"/>
          <p:cNvSpPr>
            <a:spLocks noChangeArrowheads="1"/>
          </p:cNvSpPr>
          <p:nvPr/>
        </p:nvSpPr>
        <p:spPr bwMode="auto">
          <a:xfrm>
            <a:off x="1244600" y="1930400"/>
            <a:ext cx="6502400" cy="4673600"/>
          </a:xfrm>
          <a:prstGeom prst="ellipse">
            <a:avLst/>
          </a:pr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s-SV" sz="1600" b="1" baseline="-25000">
              <a:solidFill>
                <a:srgbClr val="000000"/>
              </a:solidFill>
            </a:endParaRPr>
          </a:p>
        </p:txBody>
      </p:sp>
      <p:sp>
        <p:nvSpPr>
          <p:cNvPr id="351237" name="Oval 5"/>
          <p:cNvSpPr>
            <a:spLocks noChangeArrowheads="1"/>
          </p:cNvSpPr>
          <p:nvPr/>
        </p:nvSpPr>
        <p:spPr bwMode="auto">
          <a:xfrm>
            <a:off x="352425" y="3054350"/>
            <a:ext cx="2155825" cy="2273300"/>
          </a:xfrm>
          <a:prstGeom prst="ellipse">
            <a:avLst/>
          </a:prstGeom>
          <a:gradFill rotWithShape="0">
            <a:gsLst>
              <a:gs pos="0">
                <a:srgbClr val="00AE00"/>
              </a:gs>
              <a:gs pos="100000">
                <a:srgbClr val="00AE00">
                  <a:gamma/>
                  <a:shade val="29804"/>
                  <a:invGamma/>
                </a:srgbClr>
              </a:gs>
            </a:gsLst>
            <a:lin ang="27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defRPr/>
            </a:pPr>
            <a:r>
              <a:rPr lang="en-US" b="1">
                <a:solidFill>
                  <a:srgbClr val="FAFD00"/>
                </a:solidFill>
                <a:effectLst>
                  <a:outerShdw blurRad="38100" dist="38100" dir="2700000" algn="tl">
                    <a:srgbClr val="000000"/>
                  </a:outerShdw>
                </a:effectLst>
                <a:latin typeface="Verdana" pitchFamily="34" charset="0"/>
              </a:rPr>
              <a:t>Organizaciones</a:t>
            </a:r>
            <a:endParaRPr lang="es-SV">
              <a:solidFill>
                <a:srgbClr val="000000"/>
              </a:solidFill>
              <a:latin typeface="Verdana" pitchFamily="34" charset="0"/>
            </a:endParaRPr>
          </a:p>
        </p:txBody>
      </p:sp>
      <p:sp>
        <p:nvSpPr>
          <p:cNvPr id="351238" name="Oval 6"/>
          <p:cNvSpPr>
            <a:spLocks noChangeArrowheads="1"/>
          </p:cNvSpPr>
          <p:nvPr/>
        </p:nvSpPr>
        <p:spPr bwMode="auto">
          <a:xfrm>
            <a:off x="6407150" y="3054350"/>
            <a:ext cx="2273300" cy="2273300"/>
          </a:xfrm>
          <a:prstGeom prst="ellipse">
            <a:avLst/>
          </a:prstGeom>
          <a:gradFill rotWithShape="0">
            <a:gsLst>
              <a:gs pos="0">
                <a:srgbClr val="00AE00"/>
              </a:gs>
              <a:gs pos="100000">
                <a:srgbClr val="00AE00">
                  <a:gamma/>
                  <a:shade val="29804"/>
                  <a:invGamma/>
                </a:srgbClr>
              </a:gs>
            </a:gsLst>
            <a:lin ang="27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50000"/>
              </a:spcBef>
              <a:spcAft>
                <a:spcPct val="0"/>
              </a:spcAft>
              <a:defRPr/>
            </a:pPr>
            <a:r>
              <a:rPr lang="en-US" b="1">
                <a:solidFill>
                  <a:srgbClr val="FAFD00"/>
                </a:solidFill>
                <a:effectLst>
                  <a:outerShdw blurRad="38100" dist="38100" dir="2700000" algn="tl">
                    <a:srgbClr val="000000"/>
                  </a:outerShdw>
                </a:effectLst>
                <a:latin typeface="Verdana" pitchFamily="34" charset="0"/>
              </a:rPr>
              <a:t>Tecnología</a:t>
            </a:r>
          </a:p>
          <a:p>
            <a:pPr algn="ctr" eaLnBrk="0" fontAlgn="base" hangingPunct="0">
              <a:spcBef>
                <a:spcPct val="50000"/>
              </a:spcBef>
              <a:spcAft>
                <a:spcPct val="0"/>
              </a:spcAft>
              <a:defRPr/>
            </a:pPr>
            <a:r>
              <a:rPr lang="en-US" b="1">
                <a:solidFill>
                  <a:srgbClr val="FAFD00"/>
                </a:solidFill>
                <a:effectLst>
                  <a:outerShdw blurRad="38100" dist="38100" dir="2700000" algn="tl">
                    <a:srgbClr val="000000"/>
                  </a:outerShdw>
                </a:effectLst>
                <a:latin typeface="Verdana" pitchFamily="34" charset="0"/>
              </a:rPr>
              <a:t>de información</a:t>
            </a:r>
          </a:p>
          <a:p>
            <a:pPr algn="ctr" fontAlgn="base">
              <a:spcBef>
                <a:spcPct val="0"/>
              </a:spcBef>
              <a:spcAft>
                <a:spcPct val="0"/>
              </a:spcAft>
              <a:defRPr/>
            </a:pPr>
            <a:endParaRPr lang="es-SV">
              <a:solidFill>
                <a:srgbClr val="000000"/>
              </a:solidFill>
              <a:latin typeface="Verdana" pitchFamily="34" charset="0"/>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51236"/>
                                        </p:tgtEl>
                                        <p:attrNameLst>
                                          <p:attrName>style.visibility</p:attrName>
                                        </p:attrNameLst>
                                      </p:cBhvr>
                                      <p:to>
                                        <p:strVal val="visible"/>
                                      </p:to>
                                    </p:set>
                                    <p:animEffect transition="in" filter="box(out)">
                                      <p:cBhvr>
                                        <p:cTn id="7" dur="500"/>
                                        <p:tgtEl>
                                          <p:spTgt spid="351236"/>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51234"/>
                                        </p:tgtEl>
                                        <p:attrNameLst>
                                          <p:attrName>style.visibility</p:attrName>
                                        </p:attrNameLst>
                                      </p:cBhvr>
                                      <p:to>
                                        <p:strVal val="visible"/>
                                      </p:to>
                                    </p:set>
                                    <p:animEffect transition="in" filter="blinds(horizontal)">
                                      <p:cBhvr>
                                        <p:cTn id="11" dur="500"/>
                                        <p:tgtEl>
                                          <p:spTgt spid="351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4" grpId="0" animBg="1" autoUpdateAnimBg="0"/>
      <p:bldP spid="35123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2 Título"/>
          <p:cNvSpPr>
            <a:spLocks noGrp="1"/>
          </p:cNvSpPr>
          <p:nvPr>
            <p:ph type="title"/>
          </p:nvPr>
        </p:nvSpPr>
        <p:spPr>
          <a:xfrm>
            <a:off x="628680" y="188640"/>
            <a:ext cx="8229600" cy="1143000"/>
          </a:xfrm>
        </p:spPr>
        <p:txBody>
          <a:bodyPr>
            <a:normAutofit/>
          </a:bodyPr>
          <a:lstStyle/>
          <a:p>
            <a:r>
              <a:rPr lang="es-ES_tradnl" dirty="0" smtClean="0">
                <a:solidFill>
                  <a:srgbClr val="FFFF00"/>
                </a:solidFill>
              </a:rPr>
              <a:t>Organización y Sistemas de Información</a:t>
            </a:r>
            <a:endParaRPr lang="es-ES" dirty="0">
              <a:solidFill>
                <a:srgbClr val="FFFF00"/>
              </a:solidFill>
            </a:endParaRPr>
          </a:p>
        </p:txBody>
      </p:sp>
      <p:sp>
        <p:nvSpPr>
          <p:cNvPr id="6" name="5 Elipse"/>
          <p:cNvSpPr/>
          <p:nvPr/>
        </p:nvSpPr>
        <p:spPr>
          <a:xfrm>
            <a:off x="214282" y="1428736"/>
            <a:ext cx="2857520" cy="1714512"/>
          </a:xfrm>
          <a:prstGeom prst="ellipse">
            <a:avLst/>
          </a:prstGeom>
          <a:solidFill>
            <a:srgbClr val="FFC000"/>
          </a:solidFill>
          <a:scene3d>
            <a:camera prst="perspectiveContrastingRightFacing"/>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Organización</a:t>
            </a:r>
            <a:endParaRPr lang="es-E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6 Elipse"/>
          <p:cNvSpPr/>
          <p:nvPr/>
        </p:nvSpPr>
        <p:spPr>
          <a:xfrm>
            <a:off x="6643702" y="4500570"/>
            <a:ext cx="2214578" cy="1714512"/>
          </a:xfrm>
          <a:prstGeom prst="ellipse">
            <a:avLst/>
          </a:prstGeom>
          <a:solidFill>
            <a:schemeClr val="accent3">
              <a:lumMod val="75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smtClean="0"/>
              <a:t>Tecnología de información</a:t>
            </a:r>
            <a:endParaRPr lang="es-ES" sz="2000" dirty="0"/>
          </a:p>
        </p:txBody>
      </p:sp>
      <p:graphicFrame>
        <p:nvGraphicFramePr>
          <p:cNvPr id="28" name="27 Diagrama"/>
          <p:cNvGraphicFramePr/>
          <p:nvPr/>
        </p:nvGraphicFramePr>
        <p:xfrm>
          <a:off x="2000232" y="1428736"/>
          <a:ext cx="5072098" cy="47149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0" name="9 Conector curvado"/>
          <p:cNvCxnSpPr>
            <a:stCxn id="6" idx="0"/>
            <a:endCxn id="7" idx="0"/>
          </p:cNvCxnSpPr>
          <p:nvPr/>
        </p:nvCxnSpPr>
        <p:spPr>
          <a:xfrm rot="16200000" flipH="1">
            <a:off x="3161099" y="-89321"/>
            <a:ext cx="3071834" cy="6107949"/>
          </a:xfrm>
          <a:prstGeom prst="curvedConnector3">
            <a:avLst>
              <a:gd name="adj1" fmla="val -2862"/>
            </a:avLst>
          </a:prstGeom>
          <a:ln w="762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11 Conector curvado"/>
          <p:cNvCxnSpPr>
            <a:stCxn id="7" idx="4"/>
            <a:endCxn id="6" idx="4"/>
          </p:cNvCxnSpPr>
          <p:nvPr/>
        </p:nvCxnSpPr>
        <p:spPr>
          <a:xfrm rot="5400000" flipH="1">
            <a:off x="3161100" y="1625191"/>
            <a:ext cx="3071834" cy="6107949"/>
          </a:xfrm>
          <a:prstGeom prst="curvedConnector3">
            <a:avLst>
              <a:gd name="adj1" fmla="val -1145"/>
            </a:avLst>
          </a:prstGeom>
          <a:ln w="762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6"/>
                                        </p:tgtEl>
                                        <p:attrNameLst>
                                          <p:attrName>style.opacity</p:attrName>
                                        </p:attrNameLst>
                                      </p:cBhvr>
                                      <p:to>
                                        <p:strVal val="0.5"/>
                                      </p:to>
                                    </p:set>
                                    <p:animEffect filter="image" prLst="opacity: 0.5">
                                      <p:cBhvr rctx="IE">
                                        <p:cTn id="7" dur="indefinite"/>
                                        <p:tgtEl>
                                          <p:spTgt spid="6"/>
                                        </p:tgtEl>
                                      </p:cBhvr>
                                    </p:animEffect>
                                  </p:childTnLst>
                                </p:cTn>
                              </p:par>
                              <p:par>
                                <p:cTn id="8" presetID="8" presetClass="emph" presetSubtype="0" fill="hold" nodeType="withEffect">
                                  <p:stCondLst>
                                    <p:cond delay="0"/>
                                  </p:stCondLst>
                                  <p:childTnLst>
                                    <p:animRot by="21600000">
                                      <p:cBhvr>
                                        <p:cTn id="9" dur="2000" fill="hold"/>
                                        <p:tgtEl>
                                          <p:spTgt spid="10"/>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bg/>
                                          </p:spTgt>
                                        </p:tgtEl>
                                        <p:attrNameLst>
                                          <p:attrName>style.visibility</p:attrName>
                                        </p:attrNameLst>
                                      </p:cBhvr>
                                      <p:to>
                                        <p:strVal val="visible"/>
                                      </p:to>
                                    </p:set>
                                    <p:anim calcmode="lin" valueType="num">
                                      <p:cBhvr additive="base">
                                        <p:cTn id="14"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7">
                                            <p:bg/>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additive="base">
                                        <p:cTn id="1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8">
                                            <p:graphicEl>
                                              <a:dgm id="{074A5B02-4819-400B-A5E3-295523094054}"/>
                                            </p:graphicEl>
                                          </p:spTgt>
                                        </p:tgtEl>
                                        <p:attrNameLst>
                                          <p:attrName>style.visibility</p:attrName>
                                        </p:attrNameLst>
                                      </p:cBhvr>
                                      <p:to>
                                        <p:strVal val="visible"/>
                                      </p:to>
                                    </p:set>
                                    <p:animEffect transition="in" filter="wipe(down)">
                                      <p:cBhvr>
                                        <p:cTn id="30" dur="500"/>
                                        <p:tgtEl>
                                          <p:spTgt spid="28">
                                            <p:graphicEl>
                                              <a:dgm id="{074A5B02-4819-400B-A5E3-295523094054}"/>
                                            </p:graphic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8">
                                            <p:graphicEl>
                                              <a:dgm id="{DA05539F-4B0B-4C3C-9F1D-C462268844F1}"/>
                                            </p:graphicEl>
                                          </p:spTgt>
                                        </p:tgtEl>
                                        <p:attrNameLst>
                                          <p:attrName>style.visibility</p:attrName>
                                        </p:attrNameLst>
                                      </p:cBhvr>
                                      <p:to>
                                        <p:strVal val="visible"/>
                                      </p:to>
                                    </p:set>
                                    <p:animEffect transition="in" filter="wipe(down)">
                                      <p:cBhvr>
                                        <p:cTn id="33" dur="500"/>
                                        <p:tgtEl>
                                          <p:spTgt spid="28">
                                            <p:graphicEl>
                                              <a:dgm id="{DA05539F-4B0B-4C3C-9F1D-C462268844F1}"/>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8">
                                            <p:graphicEl>
                                              <a:dgm id="{8D6A3C42-945D-4CC9-BA53-C619B09E8705}"/>
                                            </p:graphicEl>
                                          </p:spTgt>
                                        </p:tgtEl>
                                        <p:attrNameLst>
                                          <p:attrName>style.visibility</p:attrName>
                                        </p:attrNameLst>
                                      </p:cBhvr>
                                      <p:to>
                                        <p:strVal val="visible"/>
                                      </p:to>
                                    </p:set>
                                    <p:animEffect transition="in" filter="wipe(down)">
                                      <p:cBhvr>
                                        <p:cTn id="38" dur="500"/>
                                        <p:tgtEl>
                                          <p:spTgt spid="28">
                                            <p:graphicEl>
                                              <a:dgm id="{8D6A3C42-945D-4CC9-BA53-C619B09E8705}"/>
                                            </p:graphic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8">
                                            <p:graphicEl>
                                              <a:dgm id="{7CE21D08-C5DB-4963-A294-1A16AC0C99D4}"/>
                                            </p:graphicEl>
                                          </p:spTgt>
                                        </p:tgtEl>
                                        <p:attrNameLst>
                                          <p:attrName>style.visibility</p:attrName>
                                        </p:attrNameLst>
                                      </p:cBhvr>
                                      <p:to>
                                        <p:strVal val="visible"/>
                                      </p:to>
                                    </p:set>
                                    <p:animEffect transition="in" filter="wipe(down)">
                                      <p:cBhvr>
                                        <p:cTn id="41" dur="500"/>
                                        <p:tgtEl>
                                          <p:spTgt spid="28">
                                            <p:graphicEl>
                                              <a:dgm id="{7CE21D08-C5DB-4963-A294-1A16AC0C99D4}"/>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8">
                                            <p:graphicEl>
                                              <a:dgm id="{A2E3C853-F9B2-4FDC-9701-1DAE299B03C8}"/>
                                            </p:graphicEl>
                                          </p:spTgt>
                                        </p:tgtEl>
                                        <p:attrNameLst>
                                          <p:attrName>style.visibility</p:attrName>
                                        </p:attrNameLst>
                                      </p:cBhvr>
                                      <p:to>
                                        <p:strVal val="visible"/>
                                      </p:to>
                                    </p:set>
                                    <p:animEffect transition="in" filter="wipe(down)">
                                      <p:cBhvr>
                                        <p:cTn id="46" dur="500"/>
                                        <p:tgtEl>
                                          <p:spTgt spid="28">
                                            <p:graphicEl>
                                              <a:dgm id="{A2E3C853-F9B2-4FDC-9701-1DAE299B03C8}"/>
                                            </p:graphic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8">
                                            <p:graphicEl>
                                              <a:dgm id="{45790966-B985-4405-A097-2015BD0A3900}"/>
                                            </p:graphicEl>
                                          </p:spTgt>
                                        </p:tgtEl>
                                        <p:attrNameLst>
                                          <p:attrName>style.visibility</p:attrName>
                                        </p:attrNameLst>
                                      </p:cBhvr>
                                      <p:to>
                                        <p:strVal val="visible"/>
                                      </p:to>
                                    </p:set>
                                    <p:animEffect transition="in" filter="wipe(down)">
                                      <p:cBhvr>
                                        <p:cTn id="49" dur="500"/>
                                        <p:tgtEl>
                                          <p:spTgt spid="28">
                                            <p:graphicEl>
                                              <a:dgm id="{45790966-B985-4405-A097-2015BD0A3900}"/>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8">
                                            <p:graphicEl>
                                              <a:dgm id="{28263ECF-D2A4-4EBF-9780-EFD57B2CA5AD}"/>
                                            </p:graphicEl>
                                          </p:spTgt>
                                        </p:tgtEl>
                                        <p:attrNameLst>
                                          <p:attrName>style.visibility</p:attrName>
                                        </p:attrNameLst>
                                      </p:cBhvr>
                                      <p:to>
                                        <p:strVal val="visible"/>
                                      </p:to>
                                    </p:set>
                                    <p:animEffect transition="in" filter="wipe(down)">
                                      <p:cBhvr>
                                        <p:cTn id="54" dur="500"/>
                                        <p:tgtEl>
                                          <p:spTgt spid="28">
                                            <p:graphicEl>
                                              <a:dgm id="{28263ECF-D2A4-4EBF-9780-EFD57B2CA5AD}"/>
                                            </p:graphicEl>
                                          </p:spTgt>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28">
                                            <p:graphicEl>
                                              <a:dgm id="{FFF11A15-A7B4-4BFD-B76E-006E5CE5FA52}"/>
                                            </p:graphicEl>
                                          </p:spTgt>
                                        </p:tgtEl>
                                        <p:attrNameLst>
                                          <p:attrName>style.visibility</p:attrName>
                                        </p:attrNameLst>
                                      </p:cBhvr>
                                      <p:to>
                                        <p:strVal val="visible"/>
                                      </p:to>
                                    </p:set>
                                    <p:animEffect transition="in" filter="wipe(down)">
                                      <p:cBhvr>
                                        <p:cTn id="57" dur="500"/>
                                        <p:tgtEl>
                                          <p:spTgt spid="28">
                                            <p:graphicEl>
                                              <a:dgm id="{FFF11A15-A7B4-4BFD-B76E-006E5CE5FA52}"/>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8">
                                            <p:graphicEl>
                                              <a:dgm id="{0775EEC4-7E56-435D-B065-D8735D57AE8C}"/>
                                            </p:graphicEl>
                                          </p:spTgt>
                                        </p:tgtEl>
                                        <p:attrNameLst>
                                          <p:attrName>style.visibility</p:attrName>
                                        </p:attrNameLst>
                                      </p:cBhvr>
                                      <p:to>
                                        <p:strVal val="visible"/>
                                      </p:to>
                                    </p:set>
                                    <p:animEffect transition="in" filter="wipe(down)">
                                      <p:cBhvr>
                                        <p:cTn id="62" dur="500"/>
                                        <p:tgtEl>
                                          <p:spTgt spid="28">
                                            <p:graphicEl>
                                              <a:dgm id="{0775EEC4-7E56-435D-B065-D8735D57AE8C}"/>
                                            </p:graphicEl>
                                          </p:spTgt>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28">
                                            <p:graphicEl>
                                              <a:dgm id="{45DA7ED3-FB86-46E3-BFB4-4390D39051CB}"/>
                                            </p:graphicEl>
                                          </p:spTgt>
                                        </p:tgtEl>
                                        <p:attrNameLst>
                                          <p:attrName>style.visibility</p:attrName>
                                        </p:attrNameLst>
                                      </p:cBhvr>
                                      <p:to>
                                        <p:strVal val="visible"/>
                                      </p:to>
                                    </p:set>
                                    <p:animEffect transition="in" filter="wipe(down)">
                                      <p:cBhvr>
                                        <p:cTn id="65" dur="500"/>
                                        <p:tgtEl>
                                          <p:spTgt spid="28">
                                            <p:graphicEl>
                                              <a:dgm id="{45DA7ED3-FB86-46E3-BFB4-4390D39051CB}"/>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28">
                                            <p:graphicEl>
                                              <a:dgm id="{533D33F2-7FC4-4556-A45D-9E35BDBDB8BA}"/>
                                            </p:graphicEl>
                                          </p:spTgt>
                                        </p:tgtEl>
                                        <p:attrNameLst>
                                          <p:attrName>style.visibility</p:attrName>
                                        </p:attrNameLst>
                                      </p:cBhvr>
                                      <p:to>
                                        <p:strVal val="visible"/>
                                      </p:to>
                                    </p:set>
                                    <p:animEffect transition="in" filter="wipe(down)">
                                      <p:cBhvr>
                                        <p:cTn id="70" dur="500"/>
                                        <p:tgtEl>
                                          <p:spTgt spid="28">
                                            <p:graphicEl>
                                              <a:dgm id="{533D33F2-7FC4-4556-A45D-9E35BDBDB8BA}"/>
                                            </p:graphicEl>
                                          </p:spTgt>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28">
                                            <p:graphicEl>
                                              <a:dgm id="{7D15CF13-EFF2-442E-9CC6-709C811CED4B}"/>
                                            </p:graphicEl>
                                          </p:spTgt>
                                        </p:tgtEl>
                                        <p:attrNameLst>
                                          <p:attrName>style.visibility</p:attrName>
                                        </p:attrNameLst>
                                      </p:cBhvr>
                                      <p:to>
                                        <p:strVal val="visible"/>
                                      </p:to>
                                    </p:set>
                                    <p:animEffect transition="in" filter="wipe(down)">
                                      <p:cBhvr>
                                        <p:cTn id="73" dur="500"/>
                                        <p:tgtEl>
                                          <p:spTgt spid="28">
                                            <p:graphicEl>
                                              <a:dgm id="{7D15CF13-EFF2-442E-9CC6-709C811CED4B}"/>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28">
                                            <p:graphicEl>
                                              <a:dgm id="{9BFA8593-A95E-4911-8FBC-33650B4D5286}"/>
                                            </p:graphicEl>
                                          </p:spTgt>
                                        </p:tgtEl>
                                        <p:attrNameLst>
                                          <p:attrName>style.visibility</p:attrName>
                                        </p:attrNameLst>
                                      </p:cBhvr>
                                      <p:to>
                                        <p:strVal val="visible"/>
                                      </p:to>
                                    </p:set>
                                    <p:animEffect transition="in" filter="wipe(down)">
                                      <p:cBhvr>
                                        <p:cTn id="78" dur="500"/>
                                        <p:tgtEl>
                                          <p:spTgt spid="28">
                                            <p:graphicEl>
                                              <a:dgm id="{9BFA8593-A95E-4911-8FBC-33650B4D5286}"/>
                                            </p:graphicEl>
                                          </p:spTgt>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28">
                                            <p:graphicEl>
                                              <a:dgm id="{1E34FA10-9F3C-4AF1-B122-9F3870ADAC2B}"/>
                                            </p:graphicEl>
                                          </p:spTgt>
                                        </p:tgtEl>
                                        <p:attrNameLst>
                                          <p:attrName>style.visibility</p:attrName>
                                        </p:attrNameLst>
                                      </p:cBhvr>
                                      <p:to>
                                        <p:strVal val="visible"/>
                                      </p:to>
                                    </p:set>
                                    <p:animEffect transition="in" filter="wipe(down)">
                                      <p:cBhvr>
                                        <p:cTn id="81" dur="500"/>
                                        <p:tgtEl>
                                          <p:spTgt spid="28">
                                            <p:graphicEl>
                                              <a:dgm id="{1E34FA10-9F3C-4AF1-B122-9F3870ADAC2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allAtOnce" animBg="1"/>
      <p:bldGraphic spid="28" grpId="0">
        <p:bldSub>
          <a:bldDgm bld="one"/>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2 Título"/>
          <p:cNvSpPr>
            <a:spLocks noGrp="1"/>
          </p:cNvSpPr>
          <p:nvPr>
            <p:ph type="title"/>
          </p:nvPr>
        </p:nvSpPr>
        <p:spPr>
          <a:xfrm>
            <a:off x="653429" y="116631"/>
            <a:ext cx="8229600" cy="693517"/>
          </a:xfrm>
        </p:spPr>
        <p:txBody>
          <a:bodyPr>
            <a:normAutofit fontScale="90000"/>
          </a:bodyPr>
          <a:lstStyle/>
          <a:p>
            <a:r>
              <a:rPr lang="es-ES_tradnl" sz="4800" dirty="0" smtClean="0">
                <a:solidFill>
                  <a:srgbClr val="FFFF00"/>
                </a:solidFill>
              </a:rPr>
              <a:t>Perspectiva Microeconómica</a:t>
            </a:r>
            <a:endParaRPr lang="es-ES" sz="4800" dirty="0">
              <a:solidFill>
                <a:srgbClr val="FFFF00"/>
              </a:solidFill>
            </a:endParaRPr>
          </a:p>
        </p:txBody>
      </p:sp>
      <p:sp>
        <p:nvSpPr>
          <p:cNvPr id="5" name="WordArt 12"/>
          <p:cNvSpPr>
            <a:spLocks noChangeArrowheads="1" noChangeShapeType="1" noTextEdit="1"/>
          </p:cNvSpPr>
          <p:nvPr/>
        </p:nvSpPr>
        <p:spPr bwMode="auto">
          <a:xfrm>
            <a:off x="1581944" y="5911822"/>
            <a:ext cx="6465887" cy="294506"/>
          </a:xfrm>
          <a:prstGeom prst="rect">
            <a:avLst/>
          </a:prstGeom>
        </p:spPr>
        <p:txBody>
          <a:bodyPr wrap="none" fromWordArt="1">
            <a:prstTxWarp prst="textPlain">
              <a:avLst>
                <a:gd name="adj" fmla="val 50000"/>
              </a:avLst>
            </a:prstTxWarp>
          </a:bodyPr>
          <a:lstStyle/>
          <a:p>
            <a:pPr algn="ctr"/>
            <a:r>
              <a:rPr lang="es-ES" sz="3600" kern="10" dirty="0">
                <a:ln w="9525">
                  <a:solidFill>
                    <a:srgbClr val="3214E8"/>
                  </a:solidFill>
                  <a:round/>
                  <a:headEnd/>
                  <a:tailEnd/>
                </a:ln>
                <a:effectLst>
                  <a:outerShdw dist="35921" dir="2700000" algn="ctr" rotWithShape="0">
                    <a:srgbClr val="C0C0C0">
                      <a:alpha val="80000"/>
                    </a:srgbClr>
                  </a:outerShdw>
                </a:effectLst>
                <a:latin typeface="Impact"/>
              </a:rPr>
              <a:t>Entorno Empresarial</a:t>
            </a:r>
          </a:p>
        </p:txBody>
      </p:sp>
      <p:sp>
        <p:nvSpPr>
          <p:cNvPr id="21" name="Rectangle 6"/>
          <p:cNvSpPr>
            <a:spLocks noChangeArrowheads="1"/>
          </p:cNvSpPr>
          <p:nvPr/>
        </p:nvSpPr>
        <p:spPr bwMode="auto">
          <a:xfrm>
            <a:off x="2967933" y="3195362"/>
            <a:ext cx="733766" cy="321376"/>
          </a:xfrm>
          <a:prstGeom prst="rect">
            <a:avLst/>
          </a:prstGeom>
          <a:solidFill>
            <a:srgbClr val="FAA4E6"/>
          </a:solidFill>
          <a:ln w="12700" algn="ctr">
            <a:solidFill>
              <a:srgbClr val="303030"/>
            </a:solidFill>
            <a:miter lim="800000"/>
            <a:headEnd/>
            <a:tailEnd/>
          </a:ln>
          <a:effectLst/>
        </p:spPr>
        <p:txBody>
          <a:bodyPr wrap="none" lIns="90000" tIns="46800" rIns="90000" bIns="46800" anchor="ctr"/>
          <a:lstStyle/>
          <a:p>
            <a:pPr algn="ctr"/>
            <a:r>
              <a:rPr lang="es-SV" sz="800" dirty="0">
                <a:latin typeface="Impact" pitchFamily="34" charset="0"/>
              </a:rPr>
              <a:t>Marketing</a:t>
            </a:r>
          </a:p>
        </p:txBody>
      </p:sp>
      <p:sp>
        <p:nvSpPr>
          <p:cNvPr id="22" name="Rectangle 7"/>
          <p:cNvSpPr>
            <a:spLocks noChangeArrowheads="1"/>
          </p:cNvSpPr>
          <p:nvPr/>
        </p:nvSpPr>
        <p:spPr bwMode="auto">
          <a:xfrm>
            <a:off x="2967933" y="5067287"/>
            <a:ext cx="733766" cy="306600"/>
          </a:xfrm>
          <a:prstGeom prst="rect">
            <a:avLst/>
          </a:prstGeom>
          <a:solidFill>
            <a:schemeClr val="accent4">
              <a:lumMod val="60000"/>
              <a:lumOff val="40000"/>
            </a:schemeClr>
          </a:solidFill>
          <a:ln w="12700" algn="ctr">
            <a:solidFill>
              <a:srgbClr val="303030"/>
            </a:solidFill>
            <a:miter lim="800000"/>
            <a:headEnd/>
            <a:tailEnd/>
          </a:ln>
          <a:effectLst/>
        </p:spPr>
        <p:txBody>
          <a:bodyPr wrap="none" lIns="90000" tIns="46800" rIns="90000" bIns="46800" anchor="ctr"/>
          <a:lstStyle/>
          <a:p>
            <a:pPr algn="ctr"/>
            <a:r>
              <a:rPr lang="es-SV" sz="900" dirty="0">
                <a:latin typeface="Impact" pitchFamily="34" charset="0"/>
              </a:rPr>
              <a:t>Producción</a:t>
            </a:r>
          </a:p>
        </p:txBody>
      </p:sp>
      <p:sp>
        <p:nvSpPr>
          <p:cNvPr id="23" name="Rectangle 8"/>
          <p:cNvSpPr>
            <a:spLocks noChangeArrowheads="1"/>
          </p:cNvSpPr>
          <p:nvPr/>
        </p:nvSpPr>
        <p:spPr bwMode="auto">
          <a:xfrm>
            <a:off x="4096224" y="5416368"/>
            <a:ext cx="733766" cy="292748"/>
          </a:xfrm>
          <a:prstGeom prst="rect">
            <a:avLst/>
          </a:prstGeom>
          <a:solidFill>
            <a:srgbClr val="00B0F0"/>
          </a:solidFill>
          <a:ln w="12700" algn="ctr">
            <a:solidFill>
              <a:srgbClr val="303030"/>
            </a:solidFill>
            <a:miter lim="800000"/>
            <a:headEnd/>
            <a:tailEnd/>
          </a:ln>
          <a:effectLst/>
        </p:spPr>
        <p:txBody>
          <a:bodyPr wrap="none" lIns="90000" tIns="46800" rIns="90000" bIns="46800" anchor="ctr"/>
          <a:lstStyle/>
          <a:p>
            <a:pPr algn="ctr"/>
            <a:r>
              <a:rPr lang="es-SV" sz="900">
                <a:latin typeface="Impact" pitchFamily="34" charset="0"/>
              </a:rPr>
              <a:t>Contabilidad</a:t>
            </a:r>
          </a:p>
        </p:txBody>
      </p:sp>
      <p:sp>
        <p:nvSpPr>
          <p:cNvPr id="24" name="Rectangle 9"/>
          <p:cNvSpPr>
            <a:spLocks noChangeArrowheads="1"/>
          </p:cNvSpPr>
          <p:nvPr/>
        </p:nvSpPr>
        <p:spPr bwMode="auto">
          <a:xfrm>
            <a:off x="5134051" y="5080216"/>
            <a:ext cx="733766" cy="292748"/>
          </a:xfrm>
          <a:prstGeom prst="rect">
            <a:avLst/>
          </a:prstGeom>
          <a:solidFill>
            <a:srgbClr val="7030A0"/>
          </a:solidFill>
          <a:ln w="12700" algn="ctr">
            <a:solidFill>
              <a:srgbClr val="303030"/>
            </a:solidFill>
            <a:miter lim="800000"/>
            <a:headEnd/>
            <a:tailEnd/>
          </a:ln>
          <a:effectLst/>
        </p:spPr>
        <p:txBody>
          <a:bodyPr wrap="none" lIns="90000" tIns="46800" rIns="90000" bIns="46800" anchor="ctr"/>
          <a:lstStyle/>
          <a:p>
            <a:pPr algn="ctr"/>
            <a:r>
              <a:rPr lang="es-SV" sz="1050">
                <a:latin typeface="Impact" pitchFamily="34" charset="0"/>
              </a:rPr>
              <a:t>Finanzas</a:t>
            </a:r>
          </a:p>
        </p:txBody>
      </p:sp>
      <p:sp>
        <p:nvSpPr>
          <p:cNvPr id="25" name="Rectangle 10"/>
          <p:cNvSpPr>
            <a:spLocks noChangeArrowheads="1"/>
          </p:cNvSpPr>
          <p:nvPr/>
        </p:nvSpPr>
        <p:spPr bwMode="auto">
          <a:xfrm>
            <a:off x="5122324" y="3195362"/>
            <a:ext cx="733766" cy="293671"/>
          </a:xfrm>
          <a:prstGeom prst="rect">
            <a:avLst/>
          </a:prstGeom>
          <a:solidFill>
            <a:srgbClr val="EEFA06"/>
          </a:solidFill>
          <a:ln w="12700" algn="ctr">
            <a:solidFill>
              <a:srgbClr val="303030"/>
            </a:solidFill>
            <a:miter lim="800000"/>
            <a:headEnd/>
            <a:tailEnd/>
          </a:ln>
          <a:effectLst/>
        </p:spPr>
        <p:txBody>
          <a:bodyPr wrap="none" lIns="90000" tIns="46800" rIns="90000" bIns="46800" anchor="ctr"/>
          <a:lstStyle/>
          <a:p>
            <a:pPr algn="ctr"/>
            <a:r>
              <a:rPr lang="es-SV" sz="900">
                <a:latin typeface="Impact" pitchFamily="34" charset="0"/>
              </a:rPr>
              <a:t>Recursos</a:t>
            </a:r>
          </a:p>
          <a:p>
            <a:pPr algn="ctr"/>
            <a:r>
              <a:rPr lang="es-SV" sz="900">
                <a:latin typeface="Impact" pitchFamily="34" charset="0"/>
              </a:rPr>
              <a:t>Humanos</a:t>
            </a:r>
          </a:p>
        </p:txBody>
      </p:sp>
      <p:sp>
        <p:nvSpPr>
          <p:cNvPr id="26" name="Rectangle 11"/>
          <p:cNvSpPr>
            <a:spLocks noChangeArrowheads="1"/>
          </p:cNvSpPr>
          <p:nvPr/>
        </p:nvSpPr>
        <p:spPr bwMode="auto">
          <a:xfrm>
            <a:off x="3120382" y="3824263"/>
            <a:ext cx="2714767" cy="837610"/>
          </a:xfrm>
          <a:prstGeom prst="rect">
            <a:avLst/>
          </a:prstGeom>
          <a:solidFill>
            <a:srgbClr val="FFB953"/>
          </a:solidFill>
          <a:ln w="12700" algn="ctr">
            <a:solidFill>
              <a:schemeClr val="tx1"/>
            </a:solidFill>
            <a:miter lim="800000"/>
            <a:headEnd/>
            <a:tailEnd/>
          </a:ln>
          <a:effectLst/>
        </p:spPr>
        <p:txBody>
          <a:bodyPr wrap="none" lIns="90000" tIns="46800" rIns="90000" bIns="46800" anchor="ctr"/>
          <a:lstStyle/>
          <a:p>
            <a:pPr algn="ctr"/>
            <a:r>
              <a:rPr lang="es-SV" sz="1200" u="sng" dirty="0">
                <a:latin typeface="Verdana" pitchFamily="34" charset="0"/>
              </a:rPr>
              <a:t>.       Procesos de Negocios     .</a:t>
            </a:r>
          </a:p>
          <a:p>
            <a:pPr algn="ctr"/>
            <a:r>
              <a:rPr lang="es-SV" sz="1200" u="sng" dirty="0">
                <a:latin typeface="Verdana" pitchFamily="34" charset="0"/>
              </a:rPr>
              <a:t>.       Procesos de Negocios     .</a:t>
            </a:r>
          </a:p>
          <a:p>
            <a:pPr algn="ctr"/>
            <a:r>
              <a:rPr lang="es-SV" sz="1200" u="sng" dirty="0">
                <a:latin typeface="Verdana" pitchFamily="34" charset="0"/>
              </a:rPr>
              <a:t>.       Procesos de Negocios     .</a:t>
            </a:r>
          </a:p>
          <a:p>
            <a:pPr algn="ctr"/>
            <a:r>
              <a:rPr lang="es-SV" sz="2000" dirty="0">
                <a:latin typeface="Verdana" pitchFamily="34" charset="0"/>
              </a:rPr>
              <a:t>Procesos de Negocios</a:t>
            </a:r>
          </a:p>
        </p:txBody>
      </p:sp>
      <p:sp>
        <p:nvSpPr>
          <p:cNvPr id="27" name="Text Box 13"/>
          <p:cNvSpPr txBox="1">
            <a:spLocks noChangeArrowheads="1"/>
          </p:cNvSpPr>
          <p:nvPr/>
        </p:nvSpPr>
        <p:spPr bwMode="auto">
          <a:xfrm rot="16200000">
            <a:off x="2039490" y="4032339"/>
            <a:ext cx="1520996" cy="402064"/>
          </a:xfrm>
          <a:prstGeom prst="rect">
            <a:avLst/>
          </a:prstGeom>
          <a:noFill/>
          <a:ln w="12700" algn="ctr">
            <a:noFill/>
            <a:miter lim="800000"/>
            <a:headEnd/>
            <a:tailEnd/>
          </a:ln>
          <a:effectLst/>
        </p:spPr>
        <p:txBody>
          <a:bodyPr lIns="90000" tIns="46800" rIns="90000" bIns="46800">
            <a:spAutoFit/>
          </a:bodyPr>
          <a:lstStyle/>
          <a:p>
            <a:pPr algn="ctr"/>
            <a:r>
              <a:rPr lang="es-SV" sz="1000" dirty="0">
                <a:latin typeface="Impact" pitchFamily="34" charset="0"/>
              </a:rPr>
              <a:t>Limites de la organización</a:t>
            </a:r>
          </a:p>
        </p:txBody>
      </p:sp>
      <p:sp>
        <p:nvSpPr>
          <p:cNvPr id="28" name="Text Box 14"/>
          <p:cNvSpPr txBox="1">
            <a:spLocks noChangeArrowheads="1"/>
          </p:cNvSpPr>
          <p:nvPr/>
        </p:nvSpPr>
        <p:spPr bwMode="auto">
          <a:xfrm rot="5400000">
            <a:off x="5346245" y="4023104"/>
            <a:ext cx="1381549" cy="402064"/>
          </a:xfrm>
          <a:prstGeom prst="rect">
            <a:avLst/>
          </a:prstGeom>
          <a:noFill/>
          <a:ln w="12700" algn="ctr">
            <a:noFill/>
            <a:miter lim="800000"/>
            <a:headEnd/>
            <a:tailEnd/>
          </a:ln>
          <a:effectLst/>
        </p:spPr>
        <p:txBody>
          <a:bodyPr lIns="90000" tIns="46800" rIns="90000" bIns="46800">
            <a:spAutoFit/>
          </a:bodyPr>
          <a:lstStyle/>
          <a:p>
            <a:pPr algn="ctr"/>
            <a:r>
              <a:rPr lang="es-SV" sz="1000" dirty="0">
                <a:latin typeface="Impact" pitchFamily="34" charset="0"/>
              </a:rPr>
              <a:t>Limites de la organización</a:t>
            </a:r>
          </a:p>
        </p:txBody>
      </p:sp>
      <p:sp>
        <p:nvSpPr>
          <p:cNvPr id="29" name="Line 17"/>
          <p:cNvSpPr>
            <a:spLocks noChangeShapeType="1"/>
          </p:cNvSpPr>
          <p:nvPr/>
        </p:nvSpPr>
        <p:spPr bwMode="auto">
          <a:xfrm>
            <a:off x="2562226" y="3195362"/>
            <a:ext cx="0" cy="2221006"/>
          </a:xfrm>
          <a:prstGeom prst="line">
            <a:avLst/>
          </a:prstGeom>
          <a:noFill/>
          <a:ln w="76200">
            <a:solidFill>
              <a:schemeClr val="tx1"/>
            </a:solidFill>
            <a:prstDash val="sysDot"/>
            <a:round/>
            <a:headEnd/>
            <a:tailEnd/>
          </a:ln>
          <a:effectLst/>
        </p:spPr>
        <p:txBody>
          <a:bodyPr wrap="none" lIns="90000" tIns="46800" rIns="90000" bIns="46800" anchor="ctr"/>
          <a:lstStyle/>
          <a:p>
            <a:endParaRPr lang="es-ES"/>
          </a:p>
        </p:txBody>
      </p:sp>
      <p:sp>
        <p:nvSpPr>
          <p:cNvPr id="30" name="Line 18"/>
          <p:cNvSpPr>
            <a:spLocks noChangeShapeType="1"/>
          </p:cNvSpPr>
          <p:nvPr/>
        </p:nvSpPr>
        <p:spPr bwMode="auto">
          <a:xfrm>
            <a:off x="6235538" y="3194439"/>
            <a:ext cx="0" cy="2221006"/>
          </a:xfrm>
          <a:prstGeom prst="line">
            <a:avLst/>
          </a:prstGeom>
          <a:noFill/>
          <a:ln w="76200">
            <a:solidFill>
              <a:schemeClr val="tx1"/>
            </a:solidFill>
            <a:prstDash val="sysDot"/>
            <a:round/>
            <a:headEnd/>
            <a:tailEnd/>
          </a:ln>
          <a:effectLst/>
        </p:spPr>
        <p:txBody>
          <a:bodyPr wrap="none" lIns="90000" tIns="46800" rIns="90000" bIns="46800" anchor="ctr"/>
          <a:lstStyle/>
          <a:p>
            <a:endParaRPr lang="es-ES"/>
          </a:p>
        </p:txBody>
      </p:sp>
      <p:cxnSp>
        <p:nvCxnSpPr>
          <p:cNvPr id="31" name="AutoShape 20"/>
          <p:cNvCxnSpPr>
            <a:cxnSpLocks noChangeShapeType="1"/>
            <a:stCxn id="27" idx="2"/>
            <a:endCxn id="26" idx="1"/>
          </p:cNvCxnSpPr>
          <p:nvPr/>
        </p:nvCxnSpPr>
        <p:spPr bwMode="auto">
          <a:xfrm>
            <a:off x="3001439" y="4233371"/>
            <a:ext cx="118944" cy="9235"/>
          </a:xfrm>
          <a:prstGeom prst="straightConnector1">
            <a:avLst/>
          </a:prstGeom>
          <a:noFill/>
          <a:ln w="57150">
            <a:solidFill>
              <a:schemeClr val="tx1"/>
            </a:solidFill>
            <a:round/>
            <a:headEnd/>
            <a:tailEnd type="triangle" w="med" len="med"/>
          </a:ln>
          <a:effectLst/>
        </p:spPr>
      </p:cxnSp>
      <p:cxnSp>
        <p:nvCxnSpPr>
          <p:cNvPr id="32" name="AutoShape 21"/>
          <p:cNvCxnSpPr>
            <a:cxnSpLocks noChangeShapeType="1"/>
          </p:cNvCxnSpPr>
          <p:nvPr/>
        </p:nvCxnSpPr>
        <p:spPr bwMode="auto">
          <a:xfrm>
            <a:off x="5857884" y="4643446"/>
            <a:ext cx="240401" cy="0"/>
          </a:xfrm>
          <a:prstGeom prst="straightConnector1">
            <a:avLst/>
          </a:prstGeom>
          <a:noFill/>
          <a:ln w="57150">
            <a:solidFill>
              <a:schemeClr val="tx1"/>
            </a:solidFill>
            <a:round/>
            <a:headEnd type="triangle" w="med" len="med"/>
            <a:tailEnd/>
          </a:ln>
          <a:effectLst/>
        </p:spPr>
      </p:cxnSp>
      <p:cxnSp>
        <p:nvCxnSpPr>
          <p:cNvPr id="33" name="AutoShape 22"/>
          <p:cNvCxnSpPr>
            <a:cxnSpLocks noChangeShapeType="1"/>
            <a:stCxn id="28" idx="0"/>
          </p:cNvCxnSpPr>
          <p:nvPr/>
        </p:nvCxnSpPr>
        <p:spPr bwMode="auto">
          <a:xfrm>
            <a:off x="6238051" y="4225059"/>
            <a:ext cx="227836" cy="17546"/>
          </a:xfrm>
          <a:prstGeom prst="straightConnector1">
            <a:avLst/>
          </a:prstGeom>
          <a:noFill/>
          <a:ln w="57150">
            <a:solidFill>
              <a:schemeClr val="tx1"/>
            </a:solidFill>
            <a:round/>
            <a:headEnd/>
            <a:tailEnd type="triangle" w="med" len="med"/>
          </a:ln>
          <a:effectLst/>
        </p:spPr>
      </p:cxnSp>
      <p:cxnSp>
        <p:nvCxnSpPr>
          <p:cNvPr id="34" name="AutoShape 23"/>
          <p:cNvCxnSpPr>
            <a:cxnSpLocks noChangeShapeType="1"/>
            <a:stCxn id="26" idx="1"/>
            <a:endCxn id="26" idx="1"/>
          </p:cNvCxnSpPr>
          <p:nvPr/>
        </p:nvCxnSpPr>
        <p:spPr bwMode="auto">
          <a:xfrm rot="10800000" flipH="1" flipV="1">
            <a:off x="3120382" y="4243529"/>
            <a:ext cx="838" cy="923"/>
          </a:xfrm>
          <a:prstGeom prst="curvedConnector3">
            <a:avLst>
              <a:gd name="adj1" fmla="val -14400000"/>
            </a:avLst>
          </a:prstGeom>
          <a:noFill/>
          <a:ln w="12700">
            <a:solidFill>
              <a:schemeClr val="tx1"/>
            </a:solidFill>
            <a:round/>
            <a:headEnd/>
            <a:tailEnd type="triangle" w="med" len="med"/>
          </a:ln>
          <a:effectLst/>
        </p:spPr>
      </p:cxnSp>
      <p:sp>
        <p:nvSpPr>
          <p:cNvPr id="35" name="Line 24"/>
          <p:cNvSpPr>
            <a:spLocks noChangeShapeType="1"/>
          </p:cNvSpPr>
          <p:nvPr/>
        </p:nvSpPr>
        <p:spPr bwMode="auto">
          <a:xfrm>
            <a:off x="3348219" y="3516739"/>
            <a:ext cx="265530" cy="433119"/>
          </a:xfrm>
          <a:prstGeom prst="line">
            <a:avLst/>
          </a:prstGeom>
          <a:noFill/>
          <a:ln w="57150">
            <a:solidFill>
              <a:schemeClr val="tx1"/>
            </a:solidFill>
            <a:round/>
            <a:headEnd type="triangle" w="med" len="med"/>
            <a:tailEnd type="triangle" w="med" len="med"/>
          </a:ln>
          <a:effectLst/>
        </p:spPr>
        <p:txBody>
          <a:bodyPr wrap="none" lIns="90000" tIns="46800" rIns="90000" bIns="46800" anchor="ctr"/>
          <a:lstStyle/>
          <a:p>
            <a:endParaRPr lang="es-ES"/>
          </a:p>
        </p:txBody>
      </p:sp>
      <p:sp>
        <p:nvSpPr>
          <p:cNvPr id="36" name="Line 25"/>
          <p:cNvSpPr>
            <a:spLocks noChangeShapeType="1"/>
          </p:cNvSpPr>
          <p:nvPr/>
        </p:nvSpPr>
        <p:spPr bwMode="auto">
          <a:xfrm flipH="1">
            <a:off x="5324194" y="3475181"/>
            <a:ext cx="189305" cy="474676"/>
          </a:xfrm>
          <a:prstGeom prst="line">
            <a:avLst/>
          </a:prstGeom>
          <a:noFill/>
          <a:ln w="57150">
            <a:solidFill>
              <a:schemeClr val="tx1"/>
            </a:solidFill>
            <a:round/>
            <a:headEnd type="triangle" w="med" len="med"/>
            <a:tailEnd type="triangle" w="med" len="med"/>
          </a:ln>
          <a:effectLst/>
        </p:spPr>
        <p:txBody>
          <a:bodyPr wrap="none" lIns="90000" tIns="46800" rIns="90000" bIns="46800" anchor="ctr"/>
          <a:lstStyle/>
          <a:p>
            <a:endParaRPr lang="es-ES"/>
          </a:p>
        </p:txBody>
      </p:sp>
      <p:sp>
        <p:nvSpPr>
          <p:cNvPr id="37" name="Line 26"/>
          <p:cNvSpPr>
            <a:spLocks noChangeShapeType="1"/>
          </p:cNvSpPr>
          <p:nvPr/>
        </p:nvSpPr>
        <p:spPr bwMode="auto">
          <a:xfrm flipV="1">
            <a:off x="3348219" y="4577835"/>
            <a:ext cx="353481" cy="502381"/>
          </a:xfrm>
          <a:prstGeom prst="line">
            <a:avLst/>
          </a:prstGeom>
          <a:noFill/>
          <a:ln w="57150">
            <a:solidFill>
              <a:schemeClr val="tx1"/>
            </a:solidFill>
            <a:round/>
            <a:headEnd type="triangle" w="med" len="med"/>
            <a:tailEnd type="triangle" w="med" len="med"/>
          </a:ln>
          <a:effectLst/>
        </p:spPr>
        <p:txBody>
          <a:bodyPr wrap="none" lIns="90000" tIns="46800" rIns="90000" bIns="46800" anchor="ctr"/>
          <a:lstStyle/>
          <a:p>
            <a:endParaRPr lang="es-ES"/>
          </a:p>
        </p:txBody>
      </p:sp>
      <p:sp>
        <p:nvSpPr>
          <p:cNvPr id="38" name="Line 27"/>
          <p:cNvSpPr>
            <a:spLocks noChangeShapeType="1"/>
          </p:cNvSpPr>
          <p:nvPr/>
        </p:nvSpPr>
        <p:spPr bwMode="auto">
          <a:xfrm flipV="1">
            <a:off x="4449705" y="4577835"/>
            <a:ext cx="0" cy="838533"/>
          </a:xfrm>
          <a:prstGeom prst="line">
            <a:avLst/>
          </a:prstGeom>
          <a:noFill/>
          <a:ln w="57150">
            <a:solidFill>
              <a:schemeClr val="tx1"/>
            </a:solidFill>
            <a:round/>
            <a:headEnd type="triangle" w="med" len="med"/>
            <a:tailEnd type="triangle" w="med" len="med"/>
          </a:ln>
          <a:effectLst/>
        </p:spPr>
        <p:txBody>
          <a:bodyPr wrap="none" lIns="90000" tIns="46800" rIns="90000" bIns="46800" anchor="ctr"/>
          <a:lstStyle/>
          <a:p>
            <a:endParaRPr lang="es-ES"/>
          </a:p>
        </p:txBody>
      </p:sp>
      <p:sp>
        <p:nvSpPr>
          <p:cNvPr id="39" name="Line 28"/>
          <p:cNvSpPr>
            <a:spLocks noChangeShapeType="1"/>
          </p:cNvSpPr>
          <p:nvPr/>
        </p:nvSpPr>
        <p:spPr bwMode="auto">
          <a:xfrm flipH="1" flipV="1">
            <a:off x="5122324" y="4577835"/>
            <a:ext cx="391174" cy="502381"/>
          </a:xfrm>
          <a:prstGeom prst="line">
            <a:avLst/>
          </a:prstGeom>
          <a:noFill/>
          <a:ln w="57150">
            <a:solidFill>
              <a:schemeClr val="tx1"/>
            </a:solidFill>
            <a:round/>
            <a:headEnd type="triangle" w="med" len="med"/>
            <a:tailEnd type="triangle" w="med" len="med"/>
          </a:ln>
          <a:effectLst/>
        </p:spPr>
        <p:txBody>
          <a:bodyPr wrap="none" lIns="90000" tIns="46800" rIns="90000" bIns="46800" anchor="ctr"/>
          <a:lstStyle/>
          <a:p>
            <a:endParaRPr lang="es-ES"/>
          </a:p>
        </p:txBody>
      </p:sp>
      <p:sp>
        <p:nvSpPr>
          <p:cNvPr id="7" name="Oval 32"/>
          <p:cNvSpPr>
            <a:spLocks noChangeArrowheads="1"/>
          </p:cNvSpPr>
          <p:nvPr/>
        </p:nvSpPr>
        <p:spPr bwMode="auto">
          <a:xfrm>
            <a:off x="3789363" y="1214422"/>
            <a:ext cx="1590675" cy="1348410"/>
          </a:xfrm>
          <a:prstGeom prst="ellipse">
            <a:avLst/>
          </a:prstGeom>
          <a:solidFill>
            <a:srgbClr val="B5BCFD"/>
          </a:solidFill>
          <a:ln w="9525">
            <a:solidFill>
              <a:schemeClr val="tx1"/>
            </a:solidFill>
            <a:round/>
            <a:headEnd/>
            <a:tailEnd/>
          </a:ln>
          <a:effectLst/>
        </p:spPr>
        <p:txBody>
          <a:bodyPr wrap="none" anchor="ctr"/>
          <a:lstStyle/>
          <a:p>
            <a:pPr algn="ctr"/>
            <a:r>
              <a:rPr lang="en-US" sz="1600" b="1" dirty="0" err="1"/>
              <a:t>Recursos</a:t>
            </a:r>
            <a:endParaRPr lang="en-US" sz="1600" b="1" dirty="0"/>
          </a:p>
          <a:p>
            <a:pPr algn="ctr"/>
            <a:r>
              <a:rPr lang="en-US" sz="1600" b="1" dirty="0"/>
              <a:t>Y</a:t>
            </a:r>
          </a:p>
          <a:p>
            <a:pPr algn="ctr"/>
            <a:r>
              <a:rPr lang="en-US" sz="1400" b="1" dirty="0" err="1"/>
              <a:t>restricciones</a:t>
            </a:r>
            <a:endParaRPr lang="es-SV" sz="1600" b="1" dirty="0"/>
          </a:p>
        </p:txBody>
      </p:sp>
      <p:sp>
        <p:nvSpPr>
          <p:cNvPr id="8" name="Oval 33"/>
          <p:cNvSpPr>
            <a:spLocks noChangeArrowheads="1"/>
          </p:cNvSpPr>
          <p:nvPr/>
        </p:nvSpPr>
        <p:spPr bwMode="auto">
          <a:xfrm rot="19067758">
            <a:off x="803275" y="2370412"/>
            <a:ext cx="719138" cy="1822849"/>
          </a:xfrm>
          <a:prstGeom prst="ellipse">
            <a:avLst/>
          </a:prstGeom>
          <a:solidFill>
            <a:srgbClr val="99FF33"/>
          </a:solidFill>
          <a:ln w="9525">
            <a:solidFill>
              <a:schemeClr val="tx1"/>
            </a:solidFill>
            <a:round/>
            <a:headEnd/>
            <a:tailEnd/>
          </a:ln>
          <a:effectLst/>
        </p:spPr>
        <p:txBody>
          <a:bodyPr vert="eaVert" wrap="none" anchor="ctr"/>
          <a:lstStyle/>
          <a:p>
            <a:pPr algn="ctr"/>
            <a:r>
              <a:rPr lang="en-US" b="1" dirty="0" err="1"/>
              <a:t>Gobierno</a:t>
            </a:r>
            <a:endParaRPr lang="es-SV" b="1" dirty="0"/>
          </a:p>
        </p:txBody>
      </p:sp>
      <p:sp>
        <p:nvSpPr>
          <p:cNvPr id="9" name="Oval 34"/>
          <p:cNvSpPr>
            <a:spLocks noChangeArrowheads="1"/>
          </p:cNvSpPr>
          <p:nvPr/>
        </p:nvSpPr>
        <p:spPr bwMode="auto">
          <a:xfrm>
            <a:off x="482600" y="4774928"/>
            <a:ext cx="1590675" cy="600762"/>
          </a:xfrm>
          <a:prstGeom prst="ellipse">
            <a:avLst/>
          </a:prstGeom>
          <a:solidFill>
            <a:schemeClr val="accent1"/>
          </a:solidFill>
          <a:ln w="9525">
            <a:solidFill>
              <a:schemeClr val="tx1"/>
            </a:solidFill>
            <a:round/>
            <a:headEnd/>
            <a:tailEnd/>
          </a:ln>
          <a:effectLst/>
        </p:spPr>
        <p:txBody>
          <a:bodyPr wrap="none" anchor="ctr"/>
          <a:lstStyle/>
          <a:p>
            <a:pPr algn="ctr" eaLnBrk="0" hangingPunct="0">
              <a:spcBef>
                <a:spcPct val="50000"/>
              </a:spcBef>
            </a:pPr>
            <a:r>
              <a:rPr lang="en-US" b="1" dirty="0" err="1"/>
              <a:t>Competidores</a:t>
            </a:r>
            <a:endParaRPr lang="es-SV" b="1" dirty="0"/>
          </a:p>
        </p:txBody>
      </p:sp>
      <p:sp>
        <p:nvSpPr>
          <p:cNvPr id="10" name="Oval 35"/>
          <p:cNvSpPr>
            <a:spLocks noChangeArrowheads="1"/>
          </p:cNvSpPr>
          <p:nvPr/>
        </p:nvSpPr>
        <p:spPr bwMode="auto">
          <a:xfrm rot="18832602">
            <a:off x="7311935" y="2958362"/>
            <a:ext cx="1471793" cy="912813"/>
          </a:xfrm>
          <a:prstGeom prst="ellipse">
            <a:avLst/>
          </a:prstGeom>
          <a:solidFill>
            <a:srgbClr val="BBF7DD"/>
          </a:solidFill>
          <a:ln w="9525">
            <a:solidFill>
              <a:schemeClr val="tx1"/>
            </a:solidFill>
            <a:round/>
            <a:headEnd/>
            <a:tailEnd/>
          </a:ln>
          <a:effectLst/>
        </p:spPr>
        <p:txBody>
          <a:bodyPr wrap="none" anchor="ctr"/>
          <a:lstStyle/>
          <a:p>
            <a:pPr algn="ctr"/>
            <a:r>
              <a:rPr lang="en-US" b="1"/>
              <a:t>Cultura</a:t>
            </a:r>
            <a:endParaRPr lang="es-SV" b="1"/>
          </a:p>
        </p:txBody>
      </p:sp>
      <p:sp>
        <p:nvSpPr>
          <p:cNvPr id="11" name="Oval 36"/>
          <p:cNvSpPr>
            <a:spLocks noChangeArrowheads="1"/>
          </p:cNvSpPr>
          <p:nvPr/>
        </p:nvSpPr>
        <p:spPr bwMode="auto">
          <a:xfrm rot="19564878">
            <a:off x="6096000" y="1878345"/>
            <a:ext cx="1590675" cy="674205"/>
          </a:xfrm>
          <a:prstGeom prst="ellipse">
            <a:avLst/>
          </a:prstGeom>
          <a:solidFill>
            <a:srgbClr val="FFFF99"/>
          </a:solidFill>
          <a:ln w="9525">
            <a:solidFill>
              <a:schemeClr val="tx1"/>
            </a:solidFill>
            <a:round/>
            <a:headEnd/>
            <a:tailEnd/>
          </a:ln>
          <a:effectLst/>
        </p:spPr>
        <p:txBody>
          <a:bodyPr wrap="none" anchor="ctr"/>
          <a:lstStyle/>
          <a:p>
            <a:pPr algn="ctr" eaLnBrk="0" hangingPunct="0">
              <a:spcBef>
                <a:spcPct val="50000"/>
              </a:spcBef>
            </a:pPr>
            <a:r>
              <a:rPr lang="en-US" sz="1600" b="1" dirty="0" err="1"/>
              <a:t>Instituciones</a:t>
            </a:r>
            <a:endParaRPr lang="en-US" sz="1600" b="1" dirty="0"/>
          </a:p>
          <a:p>
            <a:pPr algn="ctr" eaLnBrk="0" hangingPunct="0">
              <a:spcBef>
                <a:spcPct val="50000"/>
              </a:spcBef>
            </a:pPr>
            <a:r>
              <a:rPr lang="en-US" sz="1600" b="1" dirty="0" err="1"/>
              <a:t>financieras</a:t>
            </a:r>
            <a:endParaRPr lang="en-US" sz="1600" b="1" dirty="0"/>
          </a:p>
        </p:txBody>
      </p:sp>
      <p:sp>
        <p:nvSpPr>
          <p:cNvPr id="12" name="Oval 38" descr="Mármol blanco"/>
          <p:cNvSpPr>
            <a:spLocks noChangeArrowheads="1"/>
          </p:cNvSpPr>
          <p:nvPr/>
        </p:nvSpPr>
        <p:spPr bwMode="auto">
          <a:xfrm>
            <a:off x="7110413" y="4454718"/>
            <a:ext cx="1590675" cy="821091"/>
          </a:xfrm>
          <a:prstGeom prst="ellipse">
            <a:avLst/>
          </a:prstGeom>
          <a:blipFill dpi="0" rotWithShape="1">
            <a:blip r:embed="rId4"/>
            <a:srcRect/>
            <a:tile tx="0" ty="0" sx="100000" sy="100000" flip="none" algn="tl"/>
          </a:blipFill>
          <a:ln w="9525">
            <a:solidFill>
              <a:schemeClr val="tx1"/>
            </a:solidFill>
            <a:round/>
            <a:headEnd/>
            <a:tailEnd/>
          </a:ln>
          <a:effectLst/>
        </p:spPr>
        <p:txBody>
          <a:bodyPr wrap="none" anchor="ctr"/>
          <a:lstStyle/>
          <a:p>
            <a:pPr algn="ctr"/>
            <a:r>
              <a:rPr lang="en-US" b="1" dirty="0" err="1"/>
              <a:t>Tecnología</a:t>
            </a:r>
            <a:endParaRPr lang="es-SV" b="1" dirty="0"/>
          </a:p>
        </p:txBody>
      </p:sp>
      <p:sp>
        <p:nvSpPr>
          <p:cNvPr id="13" name="AutoShape 39"/>
          <p:cNvSpPr>
            <a:spLocks noChangeArrowheads="1"/>
          </p:cNvSpPr>
          <p:nvPr/>
        </p:nvSpPr>
        <p:spPr bwMode="auto">
          <a:xfrm>
            <a:off x="1162844" y="1403905"/>
            <a:ext cx="1608931" cy="136016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5C2BD"/>
          </a:solidFill>
          <a:ln w="9525">
            <a:solidFill>
              <a:schemeClr val="tx1"/>
            </a:solidFill>
            <a:miter lim="800000"/>
            <a:headEnd/>
            <a:tailEnd/>
          </a:ln>
          <a:effectLst/>
        </p:spPr>
        <p:txBody>
          <a:bodyPr wrap="none" anchor="ctr"/>
          <a:lstStyle/>
          <a:p>
            <a:pPr algn="ctr"/>
            <a:r>
              <a:rPr lang="en-US" sz="1600" b="1" dirty="0" err="1"/>
              <a:t>Conocimientos</a:t>
            </a:r>
            <a:endParaRPr lang="es-SV" sz="1600" b="1" dirty="0"/>
          </a:p>
        </p:txBody>
      </p:sp>
      <p:cxnSp>
        <p:nvCxnSpPr>
          <p:cNvPr id="14" name="AutoShape 41"/>
          <p:cNvCxnSpPr>
            <a:cxnSpLocks noChangeShapeType="1"/>
            <a:stCxn id="9" idx="6"/>
            <a:endCxn id="27" idx="0"/>
          </p:cNvCxnSpPr>
          <p:nvPr/>
        </p:nvCxnSpPr>
        <p:spPr bwMode="auto">
          <a:xfrm flipV="1">
            <a:off x="2073275" y="4233372"/>
            <a:ext cx="525568" cy="841937"/>
          </a:xfrm>
          <a:prstGeom prst="curvedConnector5">
            <a:avLst>
              <a:gd name="adj1" fmla="val 43496"/>
              <a:gd name="adj2" fmla="val 55893"/>
              <a:gd name="adj3" fmla="val 56504"/>
            </a:avLst>
          </a:prstGeom>
          <a:noFill/>
          <a:ln w="28575">
            <a:solidFill>
              <a:schemeClr val="tx1"/>
            </a:solidFill>
            <a:round/>
            <a:headEnd/>
            <a:tailEnd type="triangle" w="med" len="med"/>
          </a:ln>
          <a:effectLst/>
        </p:spPr>
      </p:cxnSp>
      <p:cxnSp>
        <p:nvCxnSpPr>
          <p:cNvPr id="15" name="AutoShape 42"/>
          <p:cNvCxnSpPr>
            <a:cxnSpLocks noChangeShapeType="1"/>
            <a:stCxn id="8" idx="4"/>
          </p:cNvCxnSpPr>
          <p:nvPr/>
        </p:nvCxnSpPr>
        <p:spPr bwMode="auto">
          <a:xfrm rot="16200000" flipH="1">
            <a:off x="2065341" y="3715473"/>
            <a:ext cx="255581" cy="738187"/>
          </a:xfrm>
          <a:prstGeom prst="curvedConnector2">
            <a:avLst/>
          </a:prstGeom>
          <a:noFill/>
          <a:ln w="28575">
            <a:solidFill>
              <a:schemeClr val="tx1"/>
            </a:solidFill>
            <a:round/>
            <a:headEnd/>
            <a:tailEnd type="triangle" w="med" len="med"/>
          </a:ln>
          <a:effectLst/>
        </p:spPr>
      </p:cxnSp>
      <p:cxnSp>
        <p:nvCxnSpPr>
          <p:cNvPr id="16" name="AutoShape 43"/>
          <p:cNvCxnSpPr>
            <a:cxnSpLocks noChangeShapeType="1"/>
            <a:stCxn id="13" idx="2"/>
            <a:endCxn id="26" idx="0"/>
          </p:cNvCxnSpPr>
          <p:nvPr/>
        </p:nvCxnSpPr>
        <p:spPr bwMode="auto">
          <a:xfrm rot="16200000" flipH="1">
            <a:off x="2694673" y="2041170"/>
            <a:ext cx="1060198" cy="2505987"/>
          </a:xfrm>
          <a:prstGeom prst="curvedConnector3">
            <a:avLst>
              <a:gd name="adj1" fmla="val 20846"/>
            </a:avLst>
          </a:prstGeom>
          <a:noFill/>
          <a:ln w="28575">
            <a:solidFill>
              <a:schemeClr val="tx1"/>
            </a:solidFill>
            <a:round/>
            <a:headEnd/>
            <a:tailEnd type="triangle" w="med" len="med"/>
          </a:ln>
          <a:effectLst/>
        </p:spPr>
      </p:cxnSp>
      <p:cxnSp>
        <p:nvCxnSpPr>
          <p:cNvPr id="17" name="AutoShape 44"/>
          <p:cNvCxnSpPr>
            <a:cxnSpLocks noChangeShapeType="1"/>
            <a:stCxn id="11" idx="2"/>
            <a:endCxn id="26" idx="0"/>
          </p:cNvCxnSpPr>
          <p:nvPr/>
        </p:nvCxnSpPr>
        <p:spPr bwMode="auto">
          <a:xfrm rot="10800000" flipV="1">
            <a:off x="4478338" y="2625993"/>
            <a:ext cx="1751012" cy="1198586"/>
          </a:xfrm>
          <a:prstGeom prst="curvedConnector2">
            <a:avLst/>
          </a:prstGeom>
          <a:noFill/>
          <a:ln w="28575">
            <a:solidFill>
              <a:schemeClr val="tx1"/>
            </a:solidFill>
            <a:round/>
            <a:headEnd/>
            <a:tailEnd type="triangle" w="med" len="med"/>
          </a:ln>
          <a:effectLst/>
        </p:spPr>
      </p:cxnSp>
      <p:cxnSp>
        <p:nvCxnSpPr>
          <p:cNvPr id="18" name="AutoShape 45"/>
          <p:cNvCxnSpPr>
            <a:cxnSpLocks noChangeShapeType="1"/>
            <a:stCxn id="7" idx="4"/>
            <a:endCxn id="26" idx="0"/>
          </p:cNvCxnSpPr>
          <p:nvPr/>
        </p:nvCxnSpPr>
        <p:spPr bwMode="auto">
          <a:xfrm rot="5400000">
            <a:off x="3900519" y="3140080"/>
            <a:ext cx="1261431" cy="106935"/>
          </a:xfrm>
          <a:prstGeom prst="curvedConnector3">
            <a:avLst>
              <a:gd name="adj1" fmla="val 50000"/>
            </a:avLst>
          </a:prstGeom>
          <a:noFill/>
          <a:ln w="28575">
            <a:solidFill>
              <a:schemeClr val="tx1"/>
            </a:solidFill>
            <a:round/>
            <a:headEnd/>
            <a:tailEnd type="triangle" w="med" len="med"/>
          </a:ln>
          <a:effectLst/>
        </p:spPr>
      </p:cxnSp>
      <p:cxnSp>
        <p:nvCxnSpPr>
          <p:cNvPr id="19" name="AutoShape 46"/>
          <p:cNvCxnSpPr>
            <a:cxnSpLocks noChangeShapeType="1"/>
            <a:stCxn id="10" idx="2"/>
          </p:cNvCxnSpPr>
          <p:nvPr/>
        </p:nvCxnSpPr>
        <p:spPr bwMode="auto">
          <a:xfrm rot="5400000">
            <a:off x="6817477" y="3560098"/>
            <a:ext cx="293771" cy="1063625"/>
          </a:xfrm>
          <a:prstGeom prst="curvedConnector2">
            <a:avLst/>
          </a:prstGeom>
          <a:noFill/>
          <a:ln w="28575">
            <a:solidFill>
              <a:schemeClr val="tx1"/>
            </a:solidFill>
            <a:round/>
            <a:headEnd/>
            <a:tailEnd type="triangle" w="med" len="med"/>
          </a:ln>
          <a:effectLst/>
        </p:spPr>
      </p:cxnSp>
      <p:cxnSp>
        <p:nvCxnSpPr>
          <p:cNvPr id="20" name="AutoShape 47"/>
          <p:cNvCxnSpPr>
            <a:cxnSpLocks noChangeShapeType="1"/>
            <a:stCxn id="12" idx="2"/>
            <a:endCxn id="28" idx="0"/>
          </p:cNvCxnSpPr>
          <p:nvPr/>
        </p:nvCxnSpPr>
        <p:spPr bwMode="auto">
          <a:xfrm rot="10800000">
            <a:off x="6238165" y="4224598"/>
            <a:ext cx="872248" cy="640666"/>
          </a:xfrm>
          <a:prstGeom prst="curvedConnector3">
            <a:avLst>
              <a:gd name="adj1" fmla="val 50000"/>
            </a:avLst>
          </a:prstGeom>
          <a:noFill/>
          <a:ln w="28575">
            <a:solidFill>
              <a:schemeClr val="tx1"/>
            </a:solidFill>
            <a:round/>
            <a:headEnd/>
            <a:tailEnd type="triangle" w="med" len="med"/>
          </a:ln>
          <a:effectLst/>
        </p:spPr>
      </p:cxn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path" presetSubtype="0" accel="50000" decel="50000" fill="hold" grpId="0" nodeType="clickEffect">
                                  <p:stCondLst>
                                    <p:cond delay="0"/>
                                  </p:stCondLst>
                                  <p:childTnLst>
                                    <p:animMotion origin="layout" path="M 0 0  C 0.03 -0.05067  0.075 -0.08267  0.125 -0.08267  C 0.175 -0.08267  0.22 -0.05067  0.25 0  C 0.22 0.05067  0.175 0.08267  0.125 0.08267  C 0.075 0.08267  0.03 0.05067  0 0  Z" pathEditMode="relative" ptsTypes="">
                                      <p:cBhvr>
                                        <p:cTn id="6" dur="2000" fill="hold"/>
                                        <p:tgtEl>
                                          <p:spTgt spid="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par>
                                <p:cTn id="12" presetID="22" presetClass="entr" presetSubtype="4"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par>
                                <p:cTn id="30" presetID="22" presetClass="entr" presetSubtype="4"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par>
                                <p:cTn id="38" presetID="22" presetClass="entr" presetSubtype="4"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00"/>
                                        <p:tgtEl>
                                          <p:spTgt spid="10"/>
                                        </p:tgtEl>
                                      </p:cBhvr>
                                    </p:animEffect>
                                  </p:childTnLst>
                                </p:cTn>
                              </p:par>
                              <p:par>
                                <p:cTn id="56" presetID="22" presetClass="entr" presetSubtype="4"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down)">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down)">
                                      <p:cBhvr>
                                        <p:cTn id="63" dur="500"/>
                                        <p:tgtEl>
                                          <p:spTgt spid="12"/>
                                        </p:tgtEl>
                                      </p:cBhvr>
                                    </p:animEffect>
                                  </p:childTnLst>
                                </p:cTn>
                              </p:par>
                              <p:par>
                                <p:cTn id="64" presetID="22" presetClass="entr" presetSubtype="4"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down)">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2000"/>
                                        <p:tgtEl>
                                          <p:spTgt spid="2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2000"/>
                                        <p:tgtEl>
                                          <p:spTgt spid="30"/>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28">
                                            <p:txEl>
                                              <p:pRg st="0" end="0"/>
                                            </p:txEl>
                                          </p:spTgt>
                                        </p:tgtEl>
                                        <p:attrNameLst>
                                          <p:attrName>style.visibility</p:attrName>
                                        </p:attrNameLst>
                                      </p:cBhvr>
                                      <p:to>
                                        <p:strVal val="visible"/>
                                      </p:to>
                                    </p:set>
                                    <p:animEffect transition="in" filter="wipe(down)">
                                      <p:cBhvr>
                                        <p:cTn id="79" dur="500"/>
                                        <p:tgtEl>
                                          <p:spTgt spid="28">
                                            <p:txEl>
                                              <p:pRg st="0" end="0"/>
                                            </p:txEl>
                                          </p:spTgt>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27">
                                            <p:txEl>
                                              <p:pRg st="0" end="0"/>
                                            </p:txEl>
                                          </p:spTgt>
                                        </p:tgtEl>
                                        <p:attrNameLst>
                                          <p:attrName>style.visibility</p:attrName>
                                        </p:attrNameLst>
                                      </p:cBhvr>
                                      <p:to>
                                        <p:strVal val="visible"/>
                                      </p:to>
                                    </p:set>
                                    <p:animEffect transition="in" filter="wipe(down)">
                                      <p:cBhvr>
                                        <p:cTn id="82" dur="500"/>
                                        <p:tgtEl>
                                          <p:spTgt spid="27">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500" fill="hold"/>
                                        <p:tgtEl>
                                          <p:spTgt spid="21"/>
                                        </p:tgtEl>
                                        <p:attrNameLst>
                                          <p:attrName>ppt_x</p:attrName>
                                        </p:attrNameLst>
                                      </p:cBhvr>
                                      <p:tavLst>
                                        <p:tav tm="0">
                                          <p:val>
                                            <p:strVal val="#ppt_x"/>
                                          </p:val>
                                        </p:tav>
                                        <p:tav tm="100000">
                                          <p:val>
                                            <p:strVal val="#ppt_x"/>
                                          </p:val>
                                        </p:tav>
                                      </p:tavLst>
                                    </p:anim>
                                    <p:anim calcmode="lin" valueType="num">
                                      <p:cBhvr additive="base">
                                        <p:cTn id="88" dur="500" fill="hold"/>
                                        <p:tgtEl>
                                          <p:spTgt spid="2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500" fill="hold"/>
                                        <p:tgtEl>
                                          <p:spTgt spid="35"/>
                                        </p:tgtEl>
                                        <p:attrNameLst>
                                          <p:attrName>ppt_x</p:attrName>
                                        </p:attrNameLst>
                                      </p:cBhvr>
                                      <p:tavLst>
                                        <p:tav tm="0">
                                          <p:val>
                                            <p:strVal val="#ppt_x"/>
                                          </p:val>
                                        </p:tav>
                                        <p:tav tm="100000">
                                          <p:val>
                                            <p:strVal val="#ppt_x"/>
                                          </p:val>
                                        </p:tav>
                                      </p:tavLst>
                                    </p:anim>
                                    <p:anim calcmode="lin" valueType="num">
                                      <p:cBhvr additive="base">
                                        <p:cTn id="92" dur="5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500" fill="hold"/>
                                        <p:tgtEl>
                                          <p:spTgt spid="36"/>
                                        </p:tgtEl>
                                        <p:attrNameLst>
                                          <p:attrName>ppt_x</p:attrName>
                                        </p:attrNameLst>
                                      </p:cBhvr>
                                      <p:tavLst>
                                        <p:tav tm="0">
                                          <p:val>
                                            <p:strVal val="#ppt_x"/>
                                          </p:val>
                                        </p:tav>
                                        <p:tav tm="100000">
                                          <p:val>
                                            <p:strVal val="#ppt_x"/>
                                          </p:val>
                                        </p:tav>
                                      </p:tavLst>
                                    </p:anim>
                                    <p:anim calcmode="lin" valueType="num">
                                      <p:cBhvr additive="base">
                                        <p:cTn id="96" dur="5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5"/>
                                        </p:tgtEl>
                                        <p:attrNameLst>
                                          <p:attrName>style.visibility</p:attrName>
                                        </p:attrNameLst>
                                      </p:cBhvr>
                                      <p:to>
                                        <p:strVal val="visible"/>
                                      </p:to>
                                    </p:set>
                                    <p:anim calcmode="lin" valueType="num">
                                      <p:cBhvr additive="base">
                                        <p:cTn id="99" dur="500" fill="hold"/>
                                        <p:tgtEl>
                                          <p:spTgt spid="25"/>
                                        </p:tgtEl>
                                        <p:attrNameLst>
                                          <p:attrName>ppt_x</p:attrName>
                                        </p:attrNameLst>
                                      </p:cBhvr>
                                      <p:tavLst>
                                        <p:tav tm="0">
                                          <p:val>
                                            <p:strVal val="#ppt_x"/>
                                          </p:val>
                                        </p:tav>
                                        <p:tav tm="100000">
                                          <p:val>
                                            <p:strVal val="#ppt_x"/>
                                          </p:val>
                                        </p:tav>
                                      </p:tavLst>
                                    </p:anim>
                                    <p:anim calcmode="lin" valueType="num">
                                      <p:cBhvr additive="base">
                                        <p:cTn id="100" dur="500" fill="hold"/>
                                        <p:tgtEl>
                                          <p:spTgt spid="25"/>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additive="base">
                                        <p:cTn id="103" dur="500" fill="hold"/>
                                        <p:tgtEl>
                                          <p:spTgt spid="39"/>
                                        </p:tgtEl>
                                        <p:attrNameLst>
                                          <p:attrName>ppt_x</p:attrName>
                                        </p:attrNameLst>
                                      </p:cBhvr>
                                      <p:tavLst>
                                        <p:tav tm="0">
                                          <p:val>
                                            <p:strVal val="#ppt_x"/>
                                          </p:val>
                                        </p:tav>
                                        <p:tav tm="100000">
                                          <p:val>
                                            <p:strVal val="#ppt_x"/>
                                          </p:val>
                                        </p:tav>
                                      </p:tavLst>
                                    </p:anim>
                                    <p:anim calcmode="lin" valueType="num">
                                      <p:cBhvr additive="base">
                                        <p:cTn id="104" dur="500" fill="hold"/>
                                        <p:tgtEl>
                                          <p:spTgt spid="3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ppt_x"/>
                                          </p:val>
                                        </p:tav>
                                        <p:tav tm="100000">
                                          <p:val>
                                            <p:strVal val="#ppt_x"/>
                                          </p:val>
                                        </p:tav>
                                      </p:tavLst>
                                    </p:anim>
                                    <p:anim calcmode="lin" valueType="num">
                                      <p:cBhvr additive="base">
                                        <p:cTn id="108" dur="500" fill="hold"/>
                                        <p:tgtEl>
                                          <p:spTgt spid="24"/>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8"/>
                                        </p:tgtEl>
                                        <p:attrNameLst>
                                          <p:attrName>style.visibility</p:attrName>
                                        </p:attrNameLst>
                                      </p:cBhvr>
                                      <p:to>
                                        <p:strVal val="visible"/>
                                      </p:to>
                                    </p:set>
                                    <p:anim calcmode="lin" valueType="num">
                                      <p:cBhvr additive="base">
                                        <p:cTn id="111" dur="500" fill="hold"/>
                                        <p:tgtEl>
                                          <p:spTgt spid="38"/>
                                        </p:tgtEl>
                                        <p:attrNameLst>
                                          <p:attrName>ppt_x</p:attrName>
                                        </p:attrNameLst>
                                      </p:cBhvr>
                                      <p:tavLst>
                                        <p:tav tm="0">
                                          <p:val>
                                            <p:strVal val="#ppt_x"/>
                                          </p:val>
                                        </p:tav>
                                        <p:tav tm="100000">
                                          <p:val>
                                            <p:strVal val="#ppt_x"/>
                                          </p:val>
                                        </p:tav>
                                      </p:tavLst>
                                    </p:anim>
                                    <p:anim calcmode="lin" valueType="num">
                                      <p:cBhvr additive="base">
                                        <p:cTn id="112" dur="500" fill="hold"/>
                                        <p:tgtEl>
                                          <p:spTgt spid="38"/>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7"/>
                                        </p:tgtEl>
                                        <p:attrNameLst>
                                          <p:attrName>style.visibility</p:attrName>
                                        </p:attrNameLst>
                                      </p:cBhvr>
                                      <p:to>
                                        <p:strVal val="visible"/>
                                      </p:to>
                                    </p:set>
                                    <p:anim calcmode="lin" valueType="num">
                                      <p:cBhvr additive="base">
                                        <p:cTn id="115" dur="500" fill="hold"/>
                                        <p:tgtEl>
                                          <p:spTgt spid="37"/>
                                        </p:tgtEl>
                                        <p:attrNameLst>
                                          <p:attrName>ppt_x</p:attrName>
                                        </p:attrNameLst>
                                      </p:cBhvr>
                                      <p:tavLst>
                                        <p:tav tm="0">
                                          <p:val>
                                            <p:strVal val="#ppt_x"/>
                                          </p:val>
                                        </p:tav>
                                        <p:tav tm="100000">
                                          <p:val>
                                            <p:strVal val="#ppt_x"/>
                                          </p:val>
                                        </p:tav>
                                      </p:tavLst>
                                    </p:anim>
                                    <p:anim calcmode="lin" valueType="num">
                                      <p:cBhvr additive="base">
                                        <p:cTn id="116" dur="500" fill="hold"/>
                                        <p:tgtEl>
                                          <p:spTgt spid="3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2"/>
                                        </p:tgtEl>
                                        <p:attrNameLst>
                                          <p:attrName>style.visibility</p:attrName>
                                        </p:attrNameLst>
                                      </p:cBhvr>
                                      <p:to>
                                        <p:strVal val="visible"/>
                                      </p:to>
                                    </p:set>
                                    <p:anim calcmode="lin" valueType="num">
                                      <p:cBhvr additive="base">
                                        <p:cTn id="119" dur="500" fill="hold"/>
                                        <p:tgtEl>
                                          <p:spTgt spid="22"/>
                                        </p:tgtEl>
                                        <p:attrNameLst>
                                          <p:attrName>ppt_x</p:attrName>
                                        </p:attrNameLst>
                                      </p:cBhvr>
                                      <p:tavLst>
                                        <p:tav tm="0">
                                          <p:val>
                                            <p:strVal val="#ppt_x"/>
                                          </p:val>
                                        </p:tav>
                                        <p:tav tm="100000">
                                          <p:val>
                                            <p:strVal val="#ppt_x"/>
                                          </p:val>
                                        </p:tav>
                                      </p:tavLst>
                                    </p:anim>
                                    <p:anim calcmode="lin" valueType="num">
                                      <p:cBhvr additive="base">
                                        <p:cTn id="120" dur="500" fill="hold"/>
                                        <p:tgtEl>
                                          <p:spTgt spid="2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
                                        </p:tgtEl>
                                        <p:attrNameLst>
                                          <p:attrName>style.visibility</p:attrName>
                                        </p:attrNameLst>
                                      </p:cBhvr>
                                      <p:to>
                                        <p:strVal val="visible"/>
                                      </p:to>
                                    </p:set>
                                    <p:anim calcmode="lin" valueType="num">
                                      <p:cBhvr additive="base">
                                        <p:cTn id="123" dur="500" fill="hold"/>
                                        <p:tgtEl>
                                          <p:spTgt spid="23"/>
                                        </p:tgtEl>
                                        <p:attrNameLst>
                                          <p:attrName>ppt_x</p:attrName>
                                        </p:attrNameLst>
                                      </p:cBhvr>
                                      <p:tavLst>
                                        <p:tav tm="0">
                                          <p:val>
                                            <p:strVal val="#ppt_x"/>
                                          </p:val>
                                        </p:tav>
                                        <p:tav tm="100000">
                                          <p:val>
                                            <p:strVal val="#ppt_x"/>
                                          </p:val>
                                        </p:tav>
                                      </p:tavLst>
                                    </p:anim>
                                    <p:anim calcmode="lin" valueType="num">
                                      <p:cBhvr additive="base">
                                        <p:cTn id="12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26"/>
                                        </p:tgtEl>
                                        <p:attrNameLst>
                                          <p:attrName>style.visibility</p:attrName>
                                        </p:attrNameLst>
                                      </p:cBhvr>
                                      <p:to>
                                        <p:strVal val="visible"/>
                                      </p:to>
                                    </p:set>
                                    <p:animEffect transition="in" filter="fade">
                                      <p:cBhvr>
                                        <p:cTn id="129" dur="2000"/>
                                        <p:tgtEl>
                                          <p:spTgt spid="26"/>
                                        </p:tgtEl>
                                      </p:cBhvr>
                                    </p:animEffect>
                                  </p:childTnLst>
                                </p:cTn>
                              </p:par>
                              <p:par>
                                <p:cTn id="130" presetID="10" presetClass="entr" presetSubtype="0" fill="hold" nodeType="withEffect">
                                  <p:stCondLst>
                                    <p:cond delay="0"/>
                                  </p:stCondLst>
                                  <p:childTnLst>
                                    <p:set>
                                      <p:cBhvr>
                                        <p:cTn id="131" dur="1" fill="hold">
                                          <p:stCondLst>
                                            <p:cond delay="0"/>
                                          </p:stCondLst>
                                        </p:cTn>
                                        <p:tgtEl>
                                          <p:spTgt spid="31"/>
                                        </p:tgtEl>
                                        <p:attrNameLst>
                                          <p:attrName>style.visibility</p:attrName>
                                        </p:attrNameLst>
                                      </p:cBhvr>
                                      <p:to>
                                        <p:strVal val="visible"/>
                                      </p:to>
                                    </p:set>
                                    <p:animEffect transition="in" filter="fade">
                                      <p:cBhvr>
                                        <p:cTn id="132" dur="2000"/>
                                        <p:tgtEl>
                                          <p:spTgt spid="31"/>
                                        </p:tgtEl>
                                      </p:cBhvr>
                                    </p:animEffect>
                                  </p:childTnLst>
                                </p:cTn>
                              </p:par>
                              <p:par>
                                <p:cTn id="133" presetID="10" presetClass="entr" presetSubtype="0" fill="hold" nodeType="withEffect">
                                  <p:stCondLst>
                                    <p:cond delay="0"/>
                                  </p:stCondLst>
                                  <p:childTnLst>
                                    <p:set>
                                      <p:cBhvr>
                                        <p:cTn id="134" dur="1" fill="hold">
                                          <p:stCondLst>
                                            <p:cond delay="0"/>
                                          </p:stCondLst>
                                        </p:cTn>
                                        <p:tgtEl>
                                          <p:spTgt spid="32"/>
                                        </p:tgtEl>
                                        <p:attrNameLst>
                                          <p:attrName>style.visibility</p:attrName>
                                        </p:attrNameLst>
                                      </p:cBhvr>
                                      <p:to>
                                        <p:strVal val="visible"/>
                                      </p:to>
                                    </p:set>
                                    <p:animEffect transition="in" filter="fade">
                                      <p:cBhvr>
                                        <p:cTn id="135" dur="2000"/>
                                        <p:tgtEl>
                                          <p:spTgt spid="32"/>
                                        </p:tgtEl>
                                      </p:cBhvr>
                                    </p:animEffect>
                                  </p:childTnLst>
                                </p:cTn>
                              </p:par>
                              <p:par>
                                <p:cTn id="136" presetID="10" presetClass="entr" presetSubtype="0" fill="hold" nodeType="withEffect">
                                  <p:stCondLst>
                                    <p:cond delay="0"/>
                                  </p:stCondLst>
                                  <p:childTnLst>
                                    <p:set>
                                      <p:cBhvr>
                                        <p:cTn id="137" dur="1" fill="hold">
                                          <p:stCondLst>
                                            <p:cond delay="0"/>
                                          </p:stCondLst>
                                        </p:cTn>
                                        <p:tgtEl>
                                          <p:spTgt spid="33"/>
                                        </p:tgtEl>
                                        <p:attrNameLst>
                                          <p:attrName>style.visibility</p:attrName>
                                        </p:attrNameLst>
                                      </p:cBhvr>
                                      <p:to>
                                        <p:strVal val="visible"/>
                                      </p:to>
                                    </p:set>
                                    <p:animEffect transition="in" filter="fade">
                                      <p:cBhvr>
                                        <p:cTn id="138" dur="2000"/>
                                        <p:tgtEl>
                                          <p:spTgt spid="33"/>
                                        </p:tgtEl>
                                      </p:cBhvr>
                                    </p:animEffect>
                                  </p:childTnLst>
                                </p:cTn>
                              </p:par>
                              <p:par>
                                <p:cTn id="139" presetID="10" presetClass="entr" presetSubtype="0" fill="hold" nodeType="withEffect">
                                  <p:stCondLst>
                                    <p:cond delay="0"/>
                                  </p:stCondLst>
                                  <p:childTnLst>
                                    <p:set>
                                      <p:cBhvr>
                                        <p:cTn id="140" dur="1" fill="hold">
                                          <p:stCondLst>
                                            <p:cond delay="0"/>
                                          </p:stCondLst>
                                        </p:cTn>
                                        <p:tgtEl>
                                          <p:spTgt spid="34"/>
                                        </p:tgtEl>
                                        <p:attrNameLst>
                                          <p:attrName>style.visibility</p:attrName>
                                        </p:attrNameLst>
                                      </p:cBhvr>
                                      <p:to>
                                        <p:strVal val="visible"/>
                                      </p:to>
                                    </p:set>
                                    <p:animEffect transition="in" filter="fade">
                                      <p:cBhvr>
                                        <p:cTn id="141"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animBg="1"/>
      <p:bldP spid="22" grpId="0" animBg="1"/>
      <p:bldP spid="23" grpId="0" animBg="1"/>
      <p:bldP spid="24" grpId="0" animBg="1"/>
      <p:bldP spid="25" grpId="0" animBg="1"/>
      <p:bldP spid="26" grpId="0" animBg="1"/>
      <p:bldP spid="27" grpId="0" build="p"/>
      <p:bldP spid="28" grpId="0" build="p"/>
      <p:bldP spid="29" grpId="0" animBg="1"/>
      <p:bldP spid="30" grpId="0" animBg="1"/>
      <p:bldP spid="35" grpId="0" animBg="1"/>
      <p:bldP spid="36" grpId="0" animBg="1"/>
      <p:bldP spid="37" grpId="0" animBg="1"/>
      <p:bldP spid="38" grpId="0" animBg="1"/>
      <p:bldP spid="39" grpId="0" animBg="1"/>
      <p:bldP spid="7" grpId="0" animBg="1"/>
      <p:bldP spid="8" grpId="0" animBg="1"/>
      <p:bldP spid="9"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a:bodyPr>
          <a:lstStyle/>
          <a:p>
            <a:r>
              <a:rPr lang="es-ES" dirty="0" smtClean="0"/>
              <a:t>Apoyos de los procesos de negocios</a:t>
            </a:r>
            <a:endParaRPr lang="es-ES" dirty="0"/>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3434384458"/>
              </p:ext>
            </p:extLst>
          </p:nvPr>
        </p:nvGraphicFramePr>
        <p:xfrm>
          <a:off x="855663" y="1916832"/>
          <a:ext cx="7748785"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5846506"/>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2 Título"/>
          <p:cNvSpPr>
            <a:spLocks noGrp="1"/>
          </p:cNvSpPr>
          <p:nvPr>
            <p:ph type="title"/>
          </p:nvPr>
        </p:nvSpPr>
        <p:spPr>
          <a:xfrm>
            <a:off x="1045170" y="285538"/>
            <a:ext cx="7080269" cy="666882"/>
          </a:xfrm>
        </p:spPr>
        <p:txBody>
          <a:bodyPr>
            <a:normAutofit fontScale="90000"/>
          </a:bodyPr>
          <a:lstStyle/>
          <a:p>
            <a:pPr algn="ctr"/>
            <a:r>
              <a:rPr lang="es-ES_tradnl" sz="4800" dirty="0" smtClean="0">
                <a:solidFill>
                  <a:srgbClr val="FFFF00"/>
                </a:solidFill>
              </a:rPr>
              <a:t>Perspectiva conductual</a:t>
            </a:r>
            <a:endParaRPr lang="es-ES" sz="4400" dirty="0">
              <a:solidFill>
                <a:srgbClr val="FFFF00"/>
              </a:solidFill>
            </a:endParaRPr>
          </a:p>
        </p:txBody>
      </p:sp>
      <p:pic>
        <p:nvPicPr>
          <p:cNvPr id="5" name="Picture 9" descr="MCBD05078_0000[1]"/>
          <p:cNvPicPr>
            <a:picLocks noChangeAspect="1" noChangeArrowheads="1"/>
          </p:cNvPicPr>
          <p:nvPr/>
        </p:nvPicPr>
        <p:blipFill>
          <a:blip r:embed="rId4">
            <a:lum bright="-20000" contrast="-30000"/>
          </a:blip>
          <a:srcRect/>
          <a:stretch>
            <a:fillRect/>
          </a:stretch>
        </p:blipFill>
        <p:spPr bwMode="auto">
          <a:xfrm>
            <a:off x="701647" y="1142984"/>
            <a:ext cx="7670854" cy="5544979"/>
          </a:xfrm>
          <a:prstGeom prst="rect">
            <a:avLst/>
          </a:prstGeom>
          <a:ln>
            <a:noFill/>
          </a:ln>
          <a:effectLst>
            <a:outerShdw blurRad="292100" dist="139700" dir="2700000" algn="tl" rotWithShape="0">
              <a:srgbClr val="333333">
                <a:alpha val="65000"/>
              </a:srgbClr>
            </a:outerShdw>
          </a:effectLst>
        </p:spPr>
      </p:pic>
      <p:sp>
        <p:nvSpPr>
          <p:cNvPr id="6" name="Rectangle 2"/>
          <p:cNvSpPr>
            <a:spLocks noChangeArrowheads="1"/>
          </p:cNvSpPr>
          <p:nvPr/>
        </p:nvSpPr>
        <p:spPr bwMode="auto">
          <a:xfrm>
            <a:off x="1800206" y="1428737"/>
            <a:ext cx="5473737" cy="5189294"/>
          </a:xfrm>
          <a:prstGeom prst="rect">
            <a:avLst/>
          </a:prstGeom>
          <a:noFill/>
          <a:ln w="12700">
            <a:noFill/>
            <a:miter lim="800000"/>
            <a:headEnd/>
            <a:tailEnd/>
          </a:ln>
          <a:effectLst/>
        </p:spPr>
        <p:txBody>
          <a:bodyPr wrap="none" anchor="ctr"/>
          <a:lstStyle/>
          <a:p>
            <a:pPr algn="ctr"/>
            <a:r>
              <a:rPr lang="es-ES_tradnl" sz="2800" dirty="0">
                <a:solidFill>
                  <a:schemeClr val="accent4">
                    <a:lumMod val="20000"/>
                    <a:lumOff val="80000"/>
                  </a:schemeClr>
                </a:solidFill>
                <a:effectLst>
                  <a:outerShdw blurRad="38100" dist="38100" dir="2700000" algn="tl">
                    <a:srgbClr val="C0C0C0"/>
                  </a:outerShdw>
                </a:effectLst>
                <a:latin typeface="Verdana" pitchFamily="34" charset="0"/>
              </a:rPr>
              <a:t>Estructura: Jerarquía</a:t>
            </a:r>
          </a:p>
          <a:p>
            <a:pPr algn="ctr"/>
            <a:r>
              <a:rPr lang="es-ES_tradnl" sz="2800" dirty="0">
                <a:solidFill>
                  <a:schemeClr val="accent4">
                    <a:lumMod val="20000"/>
                    <a:lumOff val="80000"/>
                  </a:schemeClr>
                </a:solidFill>
                <a:effectLst>
                  <a:outerShdw blurRad="38100" dist="38100" dir="2700000" algn="tl">
                    <a:srgbClr val="C0C0C0"/>
                  </a:outerShdw>
                </a:effectLst>
                <a:latin typeface="Verdana" pitchFamily="34" charset="0"/>
              </a:rPr>
              <a:t>División del trabajo</a:t>
            </a:r>
          </a:p>
          <a:p>
            <a:pPr algn="ctr"/>
            <a:r>
              <a:rPr lang="es-ES_tradnl" sz="2800" dirty="0">
                <a:solidFill>
                  <a:schemeClr val="accent4">
                    <a:lumMod val="20000"/>
                    <a:lumOff val="80000"/>
                  </a:schemeClr>
                </a:solidFill>
                <a:effectLst>
                  <a:outerShdw blurRad="38100" dist="38100" dir="2700000" algn="tl">
                    <a:srgbClr val="C0C0C0"/>
                  </a:outerShdw>
                </a:effectLst>
                <a:latin typeface="Verdana" pitchFamily="34" charset="0"/>
              </a:rPr>
              <a:t>Reglas, procedimientos</a:t>
            </a:r>
          </a:p>
          <a:p>
            <a:pPr algn="ctr"/>
            <a:r>
              <a:rPr lang="es-ES_tradnl" sz="2800" dirty="0">
                <a:solidFill>
                  <a:schemeClr val="accent4">
                    <a:lumMod val="20000"/>
                    <a:lumOff val="80000"/>
                  </a:schemeClr>
                </a:solidFill>
                <a:effectLst>
                  <a:outerShdw blurRad="38100" dist="38100" dir="2700000" algn="tl">
                    <a:srgbClr val="C0C0C0"/>
                  </a:outerShdw>
                </a:effectLst>
                <a:latin typeface="Verdana" pitchFamily="34" charset="0"/>
              </a:rPr>
              <a:t>Procesos de negocios</a:t>
            </a:r>
          </a:p>
          <a:p>
            <a:pPr algn="ctr"/>
            <a:endParaRPr lang="es-ES_tradnl" sz="2800" dirty="0">
              <a:solidFill>
                <a:schemeClr val="accent4">
                  <a:lumMod val="20000"/>
                  <a:lumOff val="80000"/>
                </a:schemeClr>
              </a:solidFill>
              <a:effectLst>
                <a:outerShdw blurRad="38100" dist="38100" dir="2700000" algn="tl">
                  <a:srgbClr val="C0C0C0"/>
                </a:outerShdw>
              </a:effectLst>
              <a:latin typeface="Verdana" pitchFamily="34" charset="0"/>
            </a:endParaRPr>
          </a:p>
          <a:p>
            <a:pPr algn="ctr"/>
            <a:r>
              <a:rPr lang="es-ES_tradnl" sz="2800" dirty="0">
                <a:solidFill>
                  <a:schemeClr val="accent4">
                    <a:lumMod val="20000"/>
                    <a:lumOff val="80000"/>
                  </a:schemeClr>
                </a:solidFill>
                <a:effectLst>
                  <a:outerShdw blurRad="38100" dist="38100" dir="2700000" algn="tl">
                    <a:srgbClr val="C0C0C0"/>
                  </a:outerShdw>
                </a:effectLst>
                <a:latin typeface="Verdana" pitchFamily="34" charset="0"/>
              </a:rPr>
              <a:t>Proceso: Derechos/obligaciones</a:t>
            </a:r>
          </a:p>
          <a:p>
            <a:pPr algn="ctr"/>
            <a:r>
              <a:rPr lang="es-ES_tradnl" sz="2800" dirty="0">
                <a:solidFill>
                  <a:schemeClr val="accent4">
                    <a:lumMod val="20000"/>
                    <a:lumOff val="80000"/>
                  </a:schemeClr>
                </a:solidFill>
                <a:effectLst>
                  <a:outerShdw blurRad="38100" dist="38100" dir="2700000" algn="tl">
                    <a:srgbClr val="C0C0C0"/>
                  </a:outerShdw>
                </a:effectLst>
                <a:latin typeface="Verdana" pitchFamily="34" charset="0"/>
              </a:rPr>
              <a:t>Privilegios/responsabilidades</a:t>
            </a:r>
          </a:p>
          <a:p>
            <a:pPr algn="ctr"/>
            <a:endParaRPr lang="es-ES_tradnl" sz="2800" dirty="0">
              <a:solidFill>
                <a:schemeClr val="accent4">
                  <a:lumMod val="20000"/>
                  <a:lumOff val="80000"/>
                </a:schemeClr>
              </a:solidFill>
              <a:effectLst>
                <a:outerShdw blurRad="38100" dist="38100" dir="2700000" algn="tl">
                  <a:srgbClr val="C0C0C0"/>
                </a:outerShdw>
              </a:effectLst>
              <a:latin typeface="Verdana" pitchFamily="34" charset="0"/>
            </a:endParaRPr>
          </a:p>
          <a:p>
            <a:pPr algn="ctr"/>
            <a:r>
              <a:rPr lang="es-ES_tradnl" sz="2800" dirty="0">
                <a:solidFill>
                  <a:schemeClr val="accent4">
                    <a:lumMod val="20000"/>
                    <a:lumOff val="80000"/>
                  </a:schemeClr>
                </a:solidFill>
                <a:effectLst>
                  <a:outerShdw blurRad="38100" dist="38100" dir="2700000" algn="tl">
                    <a:srgbClr val="C0C0C0"/>
                  </a:outerShdw>
                </a:effectLst>
                <a:latin typeface="Verdana" pitchFamily="34" charset="0"/>
              </a:rPr>
              <a:t>Valores</a:t>
            </a:r>
          </a:p>
          <a:p>
            <a:pPr algn="ctr"/>
            <a:r>
              <a:rPr lang="es-ES_tradnl" sz="2800" dirty="0">
                <a:solidFill>
                  <a:schemeClr val="accent4">
                    <a:lumMod val="20000"/>
                    <a:lumOff val="80000"/>
                  </a:schemeClr>
                </a:solidFill>
                <a:effectLst>
                  <a:outerShdw blurRad="38100" dist="38100" dir="2700000" algn="tl">
                    <a:srgbClr val="C0C0C0"/>
                  </a:outerShdw>
                </a:effectLst>
                <a:latin typeface="Verdana" pitchFamily="34" charset="0"/>
              </a:rPr>
              <a:t>Normas</a:t>
            </a:r>
          </a:p>
          <a:p>
            <a:pPr algn="ctr"/>
            <a:r>
              <a:rPr lang="es-ES_tradnl" sz="2800" dirty="0">
                <a:solidFill>
                  <a:schemeClr val="accent4">
                    <a:lumMod val="20000"/>
                    <a:lumOff val="80000"/>
                  </a:schemeClr>
                </a:solidFill>
                <a:effectLst>
                  <a:outerShdw blurRad="38100" dist="38100" dir="2700000" algn="tl">
                    <a:srgbClr val="C0C0C0"/>
                  </a:outerShdw>
                </a:effectLst>
                <a:latin typeface="Verdana" pitchFamily="34" charset="0"/>
              </a:rPr>
              <a:t>Personas</a:t>
            </a:r>
            <a:endParaRPr lang="es-SV" sz="2800" dirty="0">
              <a:solidFill>
                <a:schemeClr val="accent4">
                  <a:lumMod val="20000"/>
                  <a:lumOff val="80000"/>
                </a:schemeClr>
              </a:solidFill>
              <a:effectLst>
                <a:outerShdw blurRad="38100" dist="38100" dir="2700000" algn="tl">
                  <a:srgbClr val="C0C0C0"/>
                </a:outerShdw>
              </a:effectLst>
              <a:latin typeface="Verdana" pitchFamily="34" charset="0"/>
            </a:endParaRPr>
          </a:p>
        </p:txBody>
      </p:sp>
      <p:sp>
        <p:nvSpPr>
          <p:cNvPr id="7" name="Rectangle 3"/>
          <p:cNvSpPr>
            <a:spLocks noChangeArrowheads="1"/>
          </p:cNvSpPr>
          <p:nvPr/>
        </p:nvSpPr>
        <p:spPr bwMode="auto">
          <a:xfrm rot="16200000">
            <a:off x="-2377729" y="3485737"/>
            <a:ext cx="5536885" cy="643766"/>
          </a:xfrm>
          <a:prstGeom prst="rect">
            <a:avLst/>
          </a:prstGeom>
          <a:noFill/>
          <a:ln w="12700">
            <a:noFill/>
            <a:miter lim="800000"/>
            <a:headEnd/>
            <a:tailEnd/>
          </a:ln>
          <a:effectLst/>
        </p:spPr>
        <p:txBody>
          <a:bodyPr wrap="square" lIns="90488" tIns="44450" rIns="90488" bIns="44450">
            <a:spAutoFit/>
          </a:bodyPr>
          <a:lstStyle/>
          <a:p>
            <a:pPr algn="ctr" eaLnBrk="0" hangingPunct="0">
              <a:spcBef>
                <a:spcPct val="50000"/>
              </a:spcBef>
            </a:pPr>
            <a:r>
              <a:rPr lang="en-US" sz="3600" b="1" dirty="0" err="1">
                <a:solidFill>
                  <a:srgbClr val="5ADC50"/>
                </a:solidFill>
                <a:effectLst>
                  <a:outerShdw blurRad="38100" dist="38100" dir="2700000" algn="tl">
                    <a:srgbClr val="C0C0C0"/>
                  </a:outerShdw>
                </a:effectLst>
                <a:latin typeface="Arial" charset="0"/>
              </a:rPr>
              <a:t>Recursos</a:t>
            </a:r>
            <a:r>
              <a:rPr lang="en-US" sz="3600" b="1" dirty="0">
                <a:solidFill>
                  <a:srgbClr val="5ADC50"/>
                </a:solidFill>
                <a:effectLst>
                  <a:outerShdw blurRad="38100" dist="38100" dir="2700000" algn="tl">
                    <a:srgbClr val="C0C0C0"/>
                  </a:outerShdw>
                </a:effectLst>
                <a:latin typeface="Arial" charset="0"/>
              </a:rPr>
              <a:t> del </a:t>
            </a:r>
            <a:r>
              <a:rPr lang="en-US" sz="3600" b="1" dirty="0" err="1">
                <a:solidFill>
                  <a:srgbClr val="5ADC50"/>
                </a:solidFill>
                <a:effectLst>
                  <a:outerShdw blurRad="38100" dist="38100" dir="2700000" algn="tl">
                    <a:srgbClr val="C0C0C0"/>
                  </a:outerShdw>
                </a:effectLst>
                <a:latin typeface="Arial" charset="0"/>
              </a:rPr>
              <a:t>entorno</a:t>
            </a:r>
            <a:endParaRPr lang="en-US" sz="3600" b="1" dirty="0">
              <a:solidFill>
                <a:srgbClr val="5ADC50"/>
              </a:solidFill>
              <a:effectLst>
                <a:outerShdw blurRad="38100" dist="38100" dir="2700000" algn="tl">
                  <a:srgbClr val="C0C0C0"/>
                </a:outerShdw>
              </a:effectLst>
              <a:latin typeface="Arial" charset="0"/>
            </a:endParaRPr>
          </a:p>
        </p:txBody>
      </p:sp>
      <p:sp>
        <p:nvSpPr>
          <p:cNvPr id="8" name="Rectangle 4"/>
          <p:cNvSpPr>
            <a:spLocks noChangeArrowheads="1"/>
          </p:cNvSpPr>
          <p:nvPr/>
        </p:nvSpPr>
        <p:spPr bwMode="auto">
          <a:xfrm rot="16200000">
            <a:off x="6067876" y="3313053"/>
            <a:ext cx="4983904" cy="643766"/>
          </a:xfrm>
          <a:prstGeom prst="rect">
            <a:avLst/>
          </a:prstGeom>
          <a:noFill/>
          <a:ln w="12700">
            <a:noFill/>
            <a:miter lim="800000"/>
            <a:headEnd/>
            <a:tailEnd/>
          </a:ln>
          <a:effectLst/>
        </p:spPr>
        <p:txBody>
          <a:bodyPr wrap="square" lIns="90488" tIns="44450" rIns="90488" bIns="44450">
            <a:spAutoFit/>
          </a:bodyPr>
          <a:lstStyle/>
          <a:p>
            <a:pPr algn="ctr" eaLnBrk="0" hangingPunct="0">
              <a:spcBef>
                <a:spcPct val="50000"/>
              </a:spcBef>
            </a:pPr>
            <a:r>
              <a:rPr lang="en-US" sz="3600" b="1" dirty="0" err="1">
                <a:solidFill>
                  <a:srgbClr val="5ADC50"/>
                </a:solidFill>
                <a:effectLst>
                  <a:outerShdw blurRad="38100" dist="38100" dir="2700000" algn="tl">
                    <a:srgbClr val="C0C0C0"/>
                  </a:outerShdw>
                </a:effectLst>
                <a:latin typeface="Arial" charset="0"/>
              </a:rPr>
              <a:t>Salidas</a:t>
            </a:r>
            <a:r>
              <a:rPr lang="en-US" sz="3600" b="1" dirty="0">
                <a:solidFill>
                  <a:srgbClr val="5ADC50"/>
                </a:solidFill>
                <a:effectLst>
                  <a:outerShdw blurRad="38100" dist="38100" dir="2700000" algn="tl">
                    <a:srgbClr val="C0C0C0"/>
                  </a:outerShdw>
                </a:effectLst>
                <a:latin typeface="Arial" charset="0"/>
              </a:rPr>
              <a:t> al </a:t>
            </a:r>
            <a:r>
              <a:rPr lang="en-US" sz="3600" b="1" dirty="0" err="1">
                <a:solidFill>
                  <a:srgbClr val="5ADC50"/>
                </a:solidFill>
                <a:effectLst>
                  <a:outerShdw blurRad="38100" dist="38100" dir="2700000" algn="tl">
                    <a:srgbClr val="C0C0C0"/>
                  </a:outerShdw>
                </a:effectLst>
                <a:latin typeface="Arial" charset="0"/>
              </a:rPr>
              <a:t>entorno</a:t>
            </a:r>
            <a:endParaRPr lang="en-US" sz="3600" b="1" dirty="0">
              <a:solidFill>
                <a:srgbClr val="5ADC50"/>
              </a:solidFill>
              <a:effectLst>
                <a:outerShdw blurRad="38100" dist="38100" dir="2700000" algn="tl">
                  <a:srgbClr val="C0C0C0"/>
                </a:outerShdw>
              </a:effectLst>
              <a:latin typeface="Arial" charset="0"/>
            </a:endParaRPr>
          </a:p>
        </p:txBody>
      </p:sp>
      <p:sp>
        <p:nvSpPr>
          <p:cNvPr id="9" name="AutoShape 5"/>
          <p:cNvSpPr>
            <a:spLocks noChangeArrowheads="1"/>
          </p:cNvSpPr>
          <p:nvPr/>
        </p:nvSpPr>
        <p:spPr bwMode="auto">
          <a:xfrm>
            <a:off x="701647" y="3915473"/>
            <a:ext cx="673104" cy="294365"/>
          </a:xfrm>
          <a:prstGeom prst="rightArrow">
            <a:avLst>
              <a:gd name="adj1" fmla="val 50000"/>
              <a:gd name="adj2" fmla="val 115228"/>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s-ES"/>
          </a:p>
        </p:txBody>
      </p:sp>
      <p:sp>
        <p:nvSpPr>
          <p:cNvPr id="10" name="AutoShape 6"/>
          <p:cNvSpPr>
            <a:spLocks noChangeArrowheads="1"/>
          </p:cNvSpPr>
          <p:nvPr/>
        </p:nvSpPr>
        <p:spPr bwMode="auto">
          <a:xfrm>
            <a:off x="7886724" y="3876201"/>
            <a:ext cx="673104" cy="294365"/>
          </a:xfrm>
          <a:prstGeom prst="rightArrow">
            <a:avLst>
              <a:gd name="adj1" fmla="val 50000"/>
              <a:gd name="adj2" fmla="val 115228"/>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s-E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Procesos de negocios funcionales</a:t>
            </a:r>
            <a:endParaRPr lang="es-ES"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306252690"/>
              </p:ext>
            </p:extLst>
          </p:nvPr>
        </p:nvGraphicFramePr>
        <p:xfrm>
          <a:off x="855663" y="2249488"/>
          <a:ext cx="7429500" cy="3541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997192"/>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Procesos multifuncionales</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39089012"/>
              </p:ext>
            </p:extLst>
          </p:nvPr>
        </p:nvGraphicFramePr>
        <p:xfrm>
          <a:off x="107504" y="116632"/>
          <a:ext cx="9289032" cy="72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0955805"/>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3941274364"/>
              </p:ext>
            </p:extLst>
          </p:nvPr>
        </p:nvGraphicFramePr>
        <p:xfrm>
          <a:off x="381000" y="1030252"/>
          <a:ext cx="8359294" cy="4684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22" name="Rectangle 2"/>
          <p:cNvSpPr>
            <a:spLocks noGrp="1" noChangeArrowheads="1"/>
          </p:cNvSpPr>
          <p:nvPr>
            <p:ph type="title" idx="4294967295"/>
          </p:nvPr>
        </p:nvSpPr>
        <p:spPr>
          <a:xfrm>
            <a:off x="444500" y="6350"/>
            <a:ext cx="8699500" cy="1143000"/>
          </a:xfrm>
        </p:spPr>
        <p:txBody>
          <a:bodyPr>
            <a:normAutofit/>
          </a:bodyPr>
          <a:lstStyle/>
          <a:p>
            <a:pPr>
              <a:defRPr/>
            </a:pPr>
            <a:r>
              <a:rPr lang="es-SV" sz="4000" dirty="0" smtClean="0"/>
              <a:t>Tipos de sistemas de Información</a:t>
            </a:r>
          </a:p>
        </p:txBody>
      </p:sp>
      <p:sp>
        <p:nvSpPr>
          <p:cNvPr id="7" name="6 CuadroTexto"/>
          <p:cNvSpPr txBox="1"/>
          <p:nvPr/>
        </p:nvSpPr>
        <p:spPr>
          <a:xfrm>
            <a:off x="2007164" y="1859195"/>
            <a:ext cx="1978747" cy="400110"/>
          </a:xfrm>
          <a:prstGeom prst="rect">
            <a:avLst/>
          </a:prstGeom>
          <a:noFill/>
        </p:spPr>
        <p:txBody>
          <a:bodyPr wrap="none" rtlCol="0">
            <a:spAutoFit/>
          </a:bodyPr>
          <a:lstStyle/>
          <a:p>
            <a:pPr lvl="0"/>
            <a:r>
              <a:rPr lang="es-SV" sz="2000" b="1" dirty="0">
                <a:solidFill>
                  <a:srgbClr val="FF0000"/>
                </a:solidFill>
              </a:rPr>
              <a:t>Nivel </a:t>
            </a:r>
            <a:r>
              <a:rPr lang="es-SV" sz="2000" b="1" dirty="0" smtClean="0">
                <a:solidFill>
                  <a:srgbClr val="FF0000"/>
                </a:solidFill>
              </a:rPr>
              <a:t>estratégico</a:t>
            </a:r>
            <a:endParaRPr lang="es-SV" sz="2000" b="1" dirty="0">
              <a:solidFill>
                <a:srgbClr val="FF0000"/>
              </a:solidFill>
            </a:endParaRPr>
          </a:p>
        </p:txBody>
      </p:sp>
      <p:sp>
        <p:nvSpPr>
          <p:cNvPr id="8" name="7 CuadroTexto"/>
          <p:cNvSpPr txBox="1"/>
          <p:nvPr/>
        </p:nvSpPr>
        <p:spPr>
          <a:xfrm>
            <a:off x="899592" y="2686110"/>
            <a:ext cx="2585233" cy="400110"/>
          </a:xfrm>
          <a:prstGeom prst="rect">
            <a:avLst/>
          </a:prstGeom>
          <a:noFill/>
        </p:spPr>
        <p:txBody>
          <a:bodyPr wrap="square" rtlCol="0">
            <a:spAutoFit/>
          </a:bodyPr>
          <a:lstStyle/>
          <a:p>
            <a:pPr lvl="0"/>
            <a:r>
              <a:rPr lang="es-SV" sz="2000" b="1" dirty="0" smtClean="0">
                <a:solidFill>
                  <a:srgbClr val="FF0000"/>
                </a:solidFill>
              </a:rPr>
              <a:t>Nivel Administrativo</a:t>
            </a:r>
            <a:endParaRPr lang="es-SV" sz="2000" b="1" dirty="0">
              <a:solidFill>
                <a:srgbClr val="FF0000"/>
              </a:solidFill>
            </a:endParaRPr>
          </a:p>
        </p:txBody>
      </p:sp>
      <p:sp>
        <p:nvSpPr>
          <p:cNvPr id="9" name="8 CuadroTexto"/>
          <p:cNvSpPr txBox="1"/>
          <p:nvPr/>
        </p:nvSpPr>
        <p:spPr>
          <a:xfrm>
            <a:off x="292592" y="3581400"/>
            <a:ext cx="2722925" cy="400110"/>
          </a:xfrm>
          <a:prstGeom prst="rect">
            <a:avLst/>
          </a:prstGeom>
          <a:noFill/>
        </p:spPr>
        <p:txBody>
          <a:bodyPr wrap="none" rtlCol="0">
            <a:spAutoFit/>
          </a:bodyPr>
          <a:lstStyle/>
          <a:p>
            <a:pPr lvl="0"/>
            <a:r>
              <a:rPr lang="es-SV" sz="2000" b="1" dirty="0">
                <a:solidFill>
                  <a:srgbClr val="FF0000"/>
                </a:solidFill>
              </a:rPr>
              <a:t>Nivel de </a:t>
            </a:r>
            <a:r>
              <a:rPr lang="es-SV" sz="2000" b="1" dirty="0" smtClean="0">
                <a:solidFill>
                  <a:srgbClr val="FF0000"/>
                </a:solidFill>
              </a:rPr>
              <a:t>Conocimientos</a:t>
            </a:r>
            <a:endParaRPr lang="es-SV" sz="2000" b="1" dirty="0">
              <a:solidFill>
                <a:srgbClr val="FF0000"/>
              </a:solidFill>
            </a:endParaRPr>
          </a:p>
        </p:txBody>
      </p:sp>
      <p:sp>
        <p:nvSpPr>
          <p:cNvPr id="10" name="9 CuadroTexto"/>
          <p:cNvSpPr txBox="1"/>
          <p:nvPr/>
        </p:nvSpPr>
        <p:spPr>
          <a:xfrm>
            <a:off x="155748" y="4876800"/>
            <a:ext cx="1895071" cy="400110"/>
          </a:xfrm>
          <a:prstGeom prst="rect">
            <a:avLst/>
          </a:prstGeom>
          <a:noFill/>
        </p:spPr>
        <p:txBody>
          <a:bodyPr wrap="none" rtlCol="0">
            <a:spAutoFit/>
          </a:bodyPr>
          <a:lstStyle/>
          <a:p>
            <a:pPr lvl="0"/>
            <a:r>
              <a:rPr lang="es-SV" sz="2000" b="1" dirty="0">
                <a:solidFill>
                  <a:srgbClr val="FF0000"/>
                </a:solidFill>
              </a:rPr>
              <a:t>Nivel </a:t>
            </a:r>
            <a:r>
              <a:rPr lang="es-SV" sz="2000" b="1" dirty="0" smtClean="0">
                <a:solidFill>
                  <a:srgbClr val="FF0000"/>
                </a:solidFill>
              </a:rPr>
              <a:t>Operativo</a:t>
            </a:r>
            <a:endParaRPr lang="es-SV" sz="2000" b="1" dirty="0">
              <a:solidFill>
                <a:srgbClr val="FF0000"/>
              </a:solidFill>
            </a:endParaRPr>
          </a:p>
        </p:txBody>
      </p:sp>
      <p:sp>
        <p:nvSpPr>
          <p:cNvPr id="11" name="10 Rectángulo"/>
          <p:cNvSpPr/>
          <p:nvPr/>
        </p:nvSpPr>
        <p:spPr>
          <a:xfrm>
            <a:off x="5232557" y="1772816"/>
            <a:ext cx="1676400" cy="400110"/>
          </a:xfrm>
          <a:prstGeom prst="rect">
            <a:avLst/>
          </a:prstGeom>
        </p:spPr>
        <p:txBody>
          <a:bodyPr wrap="square">
            <a:spAutoFit/>
          </a:bodyPr>
          <a:lstStyle/>
          <a:p>
            <a:pPr lvl="0"/>
            <a:r>
              <a:rPr lang="es-SV" sz="2000" b="1" dirty="0" smtClean="0">
                <a:solidFill>
                  <a:srgbClr val="5ADC50"/>
                </a:solidFill>
              </a:rPr>
              <a:t>Directores</a:t>
            </a:r>
            <a:endParaRPr lang="es-SV" sz="2000" b="1" dirty="0">
              <a:solidFill>
                <a:srgbClr val="5ADC50"/>
              </a:solidFill>
            </a:endParaRPr>
          </a:p>
        </p:txBody>
      </p:sp>
      <p:sp>
        <p:nvSpPr>
          <p:cNvPr id="97" name="96 Rectángulo"/>
          <p:cNvSpPr/>
          <p:nvPr/>
        </p:nvSpPr>
        <p:spPr>
          <a:xfrm>
            <a:off x="5642286" y="2686110"/>
            <a:ext cx="2893640" cy="400110"/>
          </a:xfrm>
          <a:prstGeom prst="rect">
            <a:avLst/>
          </a:prstGeom>
        </p:spPr>
        <p:txBody>
          <a:bodyPr wrap="square">
            <a:spAutoFit/>
          </a:bodyPr>
          <a:lstStyle/>
          <a:p>
            <a:pPr lvl="0"/>
            <a:r>
              <a:rPr lang="es-SV" sz="2000" b="1" dirty="0" smtClean="0">
                <a:solidFill>
                  <a:srgbClr val="5ADC50"/>
                </a:solidFill>
              </a:rPr>
              <a:t>Gerentes de Nivel Medio</a:t>
            </a:r>
            <a:endParaRPr lang="es-SV" sz="2000" b="1" dirty="0">
              <a:solidFill>
                <a:srgbClr val="5ADC50"/>
              </a:solidFill>
            </a:endParaRPr>
          </a:p>
        </p:txBody>
      </p:sp>
      <p:sp>
        <p:nvSpPr>
          <p:cNvPr id="98" name="97 Rectángulo"/>
          <p:cNvSpPr/>
          <p:nvPr/>
        </p:nvSpPr>
        <p:spPr>
          <a:xfrm>
            <a:off x="6172199" y="3437231"/>
            <a:ext cx="2971801" cy="707886"/>
          </a:xfrm>
          <a:prstGeom prst="rect">
            <a:avLst/>
          </a:prstGeom>
        </p:spPr>
        <p:txBody>
          <a:bodyPr wrap="square">
            <a:spAutoFit/>
          </a:bodyPr>
          <a:lstStyle/>
          <a:p>
            <a:pPr lvl="0"/>
            <a:r>
              <a:rPr lang="es-SV" sz="2000" b="1" dirty="0" smtClean="0">
                <a:solidFill>
                  <a:srgbClr val="5ADC50"/>
                </a:solidFill>
              </a:rPr>
              <a:t>Trabajadores del conocimiento y datos</a:t>
            </a:r>
            <a:endParaRPr lang="es-SV" sz="2000" b="1" dirty="0">
              <a:solidFill>
                <a:srgbClr val="5ADC50"/>
              </a:solidFill>
            </a:endParaRPr>
          </a:p>
        </p:txBody>
      </p:sp>
      <p:sp>
        <p:nvSpPr>
          <p:cNvPr id="99" name="98 Rectángulo"/>
          <p:cNvSpPr/>
          <p:nvPr/>
        </p:nvSpPr>
        <p:spPr>
          <a:xfrm>
            <a:off x="6154880" y="4876800"/>
            <a:ext cx="2946744" cy="400110"/>
          </a:xfrm>
          <a:prstGeom prst="rect">
            <a:avLst/>
          </a:prstGeom>
        </p:spPr>
        <p:txBody>
          <a:bodyPr wrap="square">
            <a:spAutoFit/>
          </a:bodyPr>
          <a:lstStyle/>
          <a:p>
            <a:pPr lvl="0"/>
            <a:r>
              <a:rPr lang="es-SV" sz="2000" b="1" dirty="0" smtClean="0">
                <a:solidFill>
                  <a:srgbClr val="5ADC50"/>
                </a:solidFill>
              </a:rPr>
              <a:t>Gerentes operativos</a:t>
            </a:r>
            <a:endParaRPr lang="es-SV" sz="2000" b="1" dirty="0">
              <a:solidFill>
                <a:srgbClr val="5ADC50"/>
              </a:solidFill>
            </a:endParaRPr>
          </a:p>
        </p:txBody>
      </p:sp>
      <p:cxnSp>
        <p:nvCxnSpPr>
          <p:cNvPr id="13" name="12 Conector recto"/>
          <p:cNvCxnSpPr>
            <a:stCxn id="5" idx="0"/>
          </p:cNvCxnSpPr>
          <p:nvPr/>
        </p:nvCxnSpPr>
        <p:spPr>
          <a:xfrm flipH="1">
            <a:off x="1676401" y="1030252"/>
            <a:ext cx="2884246" cy="5218148"/>
          </a:xfrm>
          <a:prstGeom prst="line">
            <a:avLst/>
          </a:prstGeom>
        </p:spPr>
        <p:style>
          <a:lnRef idx="3">
            <a:schemeClr val="accent6"/>
          </a:lnRef>
          <a:fillRef idx="0">
            <a:schemeClr val="accent6"/>
          </a:fillRef>
          <a:effectRef idx="2">
            <a:schemeClr val="accent6"/>
          </a:effectRef>
          <a:fontRef idx="minor">
            <a:schemeClr val="tx1"/>
          </a:fontRef>
        </p:style>
      </p:cxnSp>
      <p:sp>
        <p:nvSpPr>
          <p:cNvPr id="103" name="102 Rectángulo"/>
          <p:cNvSpPr/>
          <p:nvPr/>
        </p:nvSpPr>
        <p:spPr>
          <a:xfrm>
            <a:off x="444500" y="5778500"/>
            <a:ext cx="1221706" cy="523220"/>
          </a:xfrm>
          <a:prstGeom prst="rect">
            <a:avLst/>
          </a:prstGeom>
        </p:spPr>
        <p:txBody>
          <a:bodyPr wrap="square">
            <a:spAutoFit/>
          </a:bodyPr>
          <a:lstStyle/>
          <a:p>
            <a:pPr lvl="0" algn="ctr"/>
            <a:r>
              <a:rPr lang="es-SV" sz="1400" b="1" dirty="0" smtClean="0">
                <a:solidFill>
                  <a:srgbClr val="FFFF00"/>
                </a:solidFill>
              </a:rPr>
              <a:t>Ventas </a:t>
            </a:r>
          </a:p>
          <a:p>
            <a:pPr lvl="0" algn="ctr"/>
            <a:r>
              <a:rPr lang="es-SV" sz="1400" b="1" dirty="0" smtClean="0">
                <a:solidFill>
                  <a:srgbClr val="FFFF00"/>
                </a:solidFill>
              </a:rPr>
              <a:t>y Marketing</a:t>
            </a:r>
            <a:endParaRPr lang="es-SV" sz="1400" b="1" dirty="0">
              <a:solidFill>
                <a:srgbClr val="FFFF00"/>
              </a:solidFill>
            </a:endParaRPr>
          </a:p>
        </p:txBody>
      </p:sp>
      <p:cxnSp>
        <p:nvCxnSpPr>
          <p:cNvPr id="104" name="103 Conector recto"/>
          <p:cNvCxnSpPr>
            <a:stCxn id="5" idx="0"/>
          </p:cNvCxnSpPr>
          <p:nvPr/>
        </p:nvCxnSpPr>
        <p:spPr>
          <a:xfrm flipH="1">
            <a:off x="3200401" y="1030252"/>
            <a:ext cx="1360246" cy="5218148"/>
          </a:xfrm>
          <a:prstGeom prst="line">
            <a:avLst/>
          </a:prstGeom>
        </p:spPr>
        <p:style>
          <a:lnRef idx="3">
            <a:schemeClr val="accent6"/>
          </a:lnRef>
          <a:fillRef idx="0">
            <a:schemeClr val="accent6"/>
          </a:fillRef>
          <a:effectRef idx="2">
            <a:schemeClr val="accent6"/>
          </a:effectRef>
          <a:fontRef idx="minor">
            <a:schemeClr val="tx1"/>
          </a:fontRef>
        </p:style>
      </p:cxnSp>
      <p:sp>
        <p:nvSpPr>
          <p:cNvPr id="105" name="104 Rectángulo"/>
          <p:cNvSpPr/>
          <p:nvPr/>
        </p:nvSpPr>
        <p:spPr>
          <a:xfrm>
            <a:off x="1996271" y="5950296"/>
            <a:ext cx="1204130" cy="307777"/>
          </a:xfrm>
          <a:prstGeom prst="rect">
            <a:avLst/>
          </a:prstGeom>
        </p:spPr>
        <p:txBody>
          <a:bodyPr wrap="square">
            <a:spAutoFit/>
          </a:bodyPr>
          <a:lstStyle/>
          <a:p>
            <a:pPr lvl="0"/>
            <a:r>
              <a:rPr lang="es-SV" sz="1400" b="1" dirty="0" smtClean="0">
                <a:solidFill>
                  <a:srgbClr val="FFFF00"/>
                </a:solidFill>
              </a:rPr>
              <a:t>Manufactura</a:t>
            </a:r>
            <a:endParaRPr lang="es-SV" sz="1400" b="1" dirty="0">
              <a:solidFill>
                <a:srgbClr val="FFFF00"/>
              </a:solidFill>
            </a:endParaRPr>
          </a:p>
        </p:txBody>
      </p:sp>
      <p:cxnSp>
        <p:nvCxnSpPr>
          <p:cNvPr id="112" name="111 Conector recto"/>
          <p:cNvCxnSpPr>
            <a:stCxn id="5" idx="0"/>
          </p:cNvCxnSpPr>
          <p:nvPr/>
        </p:nvCxnSpPr>
        <p:spPr>
          <a:xfrm flipH="1">
            <a:off x="4495801" y="1030252"/>
            <a:ext cx="64846" cy="5146413"/>
          </a:xfrm>
          <a:prstGeom prst="line">
            <a:avLst/>
          </a:prstGeom>
        </p:spPr>
        <p:style>
          <a:lnRef idx="3">
            <a:schemeClr val="accent6"/>
          </a:lnRef>
          <a:fillRef idx="0">
            <a:schemeClr val="accent6"/>
          </a:fillRef>
          <a:effectRef idx="2">
            <a:schemeClr val="accent6"/>
          </a:effectRef>
          <a:fontRef idx="minor">
            <a:schemeClr val="tx1"/>
          </a:fontRef>
        </p:style>
      </p:cxnSp>
      <p:cxnSp>
        <p:nvCxnSpPr>
          <p:cNvPr id="117" name="116 Conector recto"/>
          <p:cNvCxnSpPr/>
          <p:nvPr/>
        </p:nvCxnSpPr>
        <p:spPr>
          <a:xfrm>
            <a:off x="4597714" y="1119009"/>
            <a:ext cx="1269686" cy="5129391"/>
          </a:xfrm>
          <a:prstGeom prst="line">
            <a:avLst/>
          </a:prstGeom>
        </p:spPr>
        <p:style>
          <a:lnRef idx="3">
            <a:schemeClr val="accent6"/>
          </a:lnRef>
          <a:fillRef idx="0">
            <a:schemeClr val="accent6"/>
          </a:fillRef>
          <a:effectRef idx="2">
            <a:schemeClr val="accent6"/>
          </a:effectRef>
          <a:fontRef idx="minor">
            <a:schemeClr val="tx1"/>
          </a:fontRef>
        </p:style>
      </p:cxnSp>
      <p:cxnSp>
        <p:nvCxnSpPr>
          <p:cNvPr id="120" name="119 Conector recto"/>
          <p:cNvCxnSpPr>
            <a:stCxn id="5" idx="0"/>
          </p:cNvCxnSpPr>
          <p:nvPr/>
        </p:nvCxnSpPr>
        <p:spPr>
          <a:xfrm>
            <a:off x="4560647" y="1030252"/>
            <a:ext cx="2696784" cy="5218148"/>
          </a:xfrm>
          <a:prstGeom prst="line">
            <a:avLst/>
          </a:prstGeom>
        </p:spPr>
        <p:style>
          <a:lnRef idx="3">
            <a:schemeClr val="accent6"/>
          </a:lnRef>
          <a:fillRef idx="0">
            <a:schemeClr val="accent6"/>
          </a:fillRef>
          <a:effectRef idx="2">
            <a:schemeClr val="accent6"/>
          </a:effectRef>
          <a:fontRef idx="minor">
            <a:schemeClr val="tx1"/>
          </a:fontRef>
        </p:style>
      </p:cxnSp>
      <p:sp>
        <p:nvSpPr>
          <p:cNvPr id="150" name="149 Rectángulo"/>
          <p:cNvSpPr/>
          <p:nvPr/>
        </p:nvSpPr>
        <p:spPr>
          <a:xfrm>
            <a:off x="3259049" y="5945831"/>
            <a:ext cx="1221706" cy="307777"/>
          </a:xfrm>
          <a:prstGeom prst="rect">
            <a:avLst/>
          </a:prstGeom>
        </p:spPr>
        <p:txBody>
          <a:bodyPr wrap="square">
            <a:spAutoFit/>
          </a:bodyPr>
          <a:lstStyle/>
          <a:p>
            <a:pPr lvl="0" algn="ctr"/>
            <a:r>
              <a:rPr lang="es-SV" sz="1400" b="1" dirty="0" smtClean="0">
                <a:solidFill>
                  <a:srgbClr val="FFFF00"/>
                </a:solidFill>
              </a:rPr>
              <a:t>Finanzas</a:t>
            </a:r>
            <a:endParaRPr lang="es-SV" sz="1400" b="1" dirty="0">
              <a:solidFill>
                <a:srgbClr val="FFFF00"/>
              </a:solidFill>
            </a:endParaRPr>
          </a:p>
        </p:txBody>
      </p:sp>
      <p:sp>
        <p:nvSpPr>
          <p:cNvPr id="151" name="150 Rectángulo"/>
          <p:cNvSpPr/>
          <p:nvPr/>
        </p:nvSpPr>
        <p:spPr>
          <a:xfrm>
            <a:off x="4621704" y="5958362"/>
            <a:ext cx="1221706" cy="307777"/>
          </a:xfrm>
          <a:prstGeom prst="rect">
            <a:avLst/>
          </a:prstGeom>
        </p:spPr>
        <p:txBody>
          <a:bodyPr wrap="square">
            <a:spAutoFit/>
          </a:bodyPr>
          <a:lstStyle/>
          <a:p>
            <a:pPr lvl="0" algn="ctr"/>
            <a:r>
              <a:rPr lang="es-SV" sz="1400" b="1" dirty="0" smtClean="0">
                <a:solidFill>
                  <a:srgbClr val="FFFF00"/>
                </a:solidFill>
              </a:rPr>
              <a:t>Contabilidad</a:t>
            </a:r>
            <a:endParaRPr lang="es-SV" sz="1400" b="1" dirty="0">
              <a:solidFill>
                <a:srgbClr val="FFFF00"/>
              </a:solidFill>
            </a:endParaRPr>
          </a:p>
        </p:txBody>
      </p:sp>
      <p:sp>
        <p:nvSpPr>
          <p:cNvPr id="152" name="151 Rectángulo"/>
          <p:cNvSpPr/>
          <p:nvPr/>
        </p:nvSpPr>
        <p:spPr>
          <a:xfrm>
            <a:off x="5867400" y="5791200"/>
            <a:ext cx="1221706" cy="523220"/>
          </a:xfrm>
          <a:prstGeom prst="rect">
            <a:avLst/>
          </a:prstGeom>
        </p:spPr>
        <p:txBody>
          <a:bodyPr wrap="square">
            <a:spAutoFit/>
          </a:bodyPr>
          <a:lstStyle/>
          <a:p>
            <a:pPr lvl="0" algn="ctr"/>
            <a:r>
              <a:rPr lang="es-SV" sz="1400" b="1" dirty="0" smtClean="0">
                <a:solidFill>
                  <a:srgbClr val="FFFF00"/>
                </a:solidFill>
              </a:rPr>
              <a:t>Recursos Humanos</a:t>
            </a:r>
            <a:endParaRPr lang="es-SV" sz="1400" b="1" dirty="0">
              <a:solidFill>
                <a:srgbClr val="FFFF00"/>
              </a:solidFill>
            </a:endParaRPr>
          </a:p>
        </p:txBody>
      </p:sp>
    </p:spTree>
    <p:extLst>
      <p:ext uri="{BB962C8B-B14F-4D97-AF65-F5344CB8AC3E}">
        <p14:creationId xmlns:p14="http://schemas.microsoft.com/office/powerpoint/2010/main" val="2368930481"/>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smtClean="0"/>
              <a:t>Utilización de la información </a:t>
            </a:r>
            <a:endParaRPr lang="es-ES"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064322228"/>
              </p:ext>
            </p:extLst>
          </p:nvPr>
        </p:nvGraphicFramePr>
        <p:xfrm>
          <a:off x="1115616" y="1988840"/>
          <a:ext cx="7128792" cy="4107160"/>
        </p:xfrm>
        <a:graphic>
          <a:graphicData uri="http://schemas.openxmlformats.org/drawingml/2006/table">
            <a:tbl>
              <a:tblPr firstRow="1" lastRow="1" lastCol="1" bandRow="1" bandCol="1">
                <a:tableStyleId>{9DCAF9ED-07DC-4A11-8D7F-57B35C25682E}</a:tableStyleId>
              </a:tblPr>
              <a:tblGrid>
                <a:gridCol w="7128792"/>
              </a:tblGrid>
              <a:tr h="1026790">
                <a:tc>
                  <a:txBody>
                    <a:bodyPr/>
                    <a:lstStyle/>
                    <a:p>
                      <a:pPr algn="ctr"/>
                      <a:r>
                        <a:rPr lang="es-ES" sz="4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Nivel estratégico</a:t>
                      </a:r>
                      <a:endParaRPr lang="es-E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txBody>
                  <a:tcPr anchor="ctr">
                    <a:lnTlToBr w="12700" cap="flat" cmpd="sng" algn="ctr">
                      <a:noFill/>
                      <a:prstDash val="solid"/>
                      <a:round/>
                      <a:headEnd type="none" w="med" len="med"/>
                      <a:tailEnd type="none" w="med" len="med"/>
                    </a:lnTlToBr>
                  </a:tcPr>
                </a:tc>
              </a:tr>
              <a:tr h="1026790">
                <a:tc>
                  <a:txBody>
                    <a:bodyPr/>
                    <a:lstStyle/>
                    <a:p>
                      <a:pPr algn="ctr"/>
                      <a:r>
                        <a:rPr lang="es-ES"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Nivel Administrativo</a:t>
                      </a:r>
                      <a:endParaRPr lang="es-E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txBody>
                  <a:tcPr anchor="ctr">
                    <a:lnTlToBr w="12700" cap="flat" cmpd="sng" algn="ctr">
                      <a:noFill/>
                      <a:prstDash val="solid"/>
                      <a:round/>
                      <a:headEnd type="none" w="med" len="med"/>
                      <a:tailEnd type="none" w="med" len="med"/>
                    </a:lnTlToBr>
                  </a:tcPr>
                </a:tc>
              </a:tr>
              <a:tr h="1026790">
                <a:tc>
                  <a:txBody>
                    <a:bodyPr/>
                    <a:lstStyle/>
                    <a:p>
                      <a:pPr algn="ctr"/>
                      <a:r>
                        <a:rPr lang="es-ES" sz="4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Nivel Conocimientos</a:t>
                      </a:r>
                      <a:endParaRPr lang="es-E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txBody>
                  <a:tcPr anchor="ctr">
                    <a:lnTlToBr w="12700" cap="flat" cmpd="sng" algn="ctr">
                      <a:noFill/>
                      <a:prstDash val="solid"/>
                      <a:round/>
                      <a:headEnd type="none" w="med" len="med"/>
                      <a:tailEnd type="none" w="med" len="med"/>
                    </a:lnTlToBr>
                    <a:solidFill>
                      <a:srgbClr val="92D050"/>
                    </a:solidFill>
                  </a:tcPr>
                </a:tc>
              </a:tr>
              <a:tr h="1026790">
                <a:tc>
                  <a:txBody>
                    <a:bodyPr/>
                    <a:lstStyle/>
                    <a:p>
                      <a:pPr algn="ctr"/>
                      <a:r>
                        <a:rPr lang="es-E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Nivel</a:t>
                      </a:r>
                      <a:r>
                        <a:rPr lang="es-ES" sz="4000" dirty="0" smtClean="0"/>
                        <a:t> </a:t>
                      </a:r>
                      <a:r>
                        <a:rPr lang="es-ES" sz="40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mn-ea"/>
                          <a:cs typeface="+mn-cs"/>
                        </a:rPr>
                        <a:t>operativo</a:t>
                      </a:r>
                      <a:endParaRPr lang="es-ES" sz="4000" b="1" kern="1200"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mn-ea"/>
                        <a:cs typeface="+mn-cs"/>
                      </a:endParaRPr>
                    </a:p>
                  </a:txBody>
                  <a:tcPr anchor="ctr">
                    <a:lnTlToBr w="12700" cap="flat" cmpd="sng" algn="ctr">
                      <a:noFill/>
                      <a:prstDash val="solid"/>
                      <a:round/>
                      <a:headEnd type="none" w="med" len="med"/>
                      <a:tailEnd type="none" w="med" len="med"/>
                    </a:lnTlToBr>
                    <a:solidFill>
                      <a:srgbClr val="FFFF00"/>
                    </a:solidFill>
                  </a:tcPr>
                </a:tc>
              </a:tr>
            </a:tbl>
          </a:graphicData>
        </a:graphic>
      </p:graphicFrame>
      <p:cxnSp>
        <p:nvCxnSpPr>
          <p:cNvPr id="8" name="7 Conector recto"/>
          <p:cNvCxnSpPr/>
          <p:nvPr/>
        </p:nvCxnSpPr>
        <p:spPr>
          <a:xfrm>
            <a:off x="1115616" y="1988840"/>
            <a:ext cx="7056784" cy="4104456"/>
          </a:xfrm>
          <a:prstGeom prst="line">
            <a:avLst/>
          </a:prstGeom>
          <a:ln w="76200">
            <a:solidFill>
              <a:schemeClr val="accent2">
                <a:lumMod val="50000"/>
              </a:schemeClr>
            </a:solidFill>
          </a:ln>
          <a:effectLst>
            <a:reflection blurRad="6350" stA="50000" endA="300" endPos="55500" dist="50800" dir="5400000" sy="-100000" algn="bl" rotWithShape="0"/>
          </a:effectLst>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rot="16200000">
            <a:off x="-291073" y="3636478"/>
            <a:ext cx="2088232" cy="830997"/>
          </a:xfrm>
          <a:prstGeom prst="rect">
            <a:avLst/>
          </a:prstGeom>
          <a:noFill/>
        </p:spPr>
        <p:txBody>
          <a:bodyPr wrap="square" rtlCol="0">
            <a:spAutoFit/>
          </a:bodyPr>
          <a:lstStyle/>
          <a:p>
            <a:pPr algn="ctr"/>
            <a:r>
              <a:rPr lang="es-ES" sz="4800" dirty="0" smtClean="0">
                <a:solidFill>
                  <a:srgbClr val="FFFF00"/>
                </a:solidFill>
              </a:rPr>
              <a:t>Detalle</a:t>
            </a:r>
            <a:endParaRPr lang="es-ES" sz="4800" dirty="0">
              <a:solidFill>
                <a:srgbClr val="FFFF00"/>
              </a:solidFill>
            </a:endParaRPr>
          </a:p>
        </p:txBody>
      </p:sp>
      <p:sp>
        <p:nvSpPr>
          <p:cNvPr id="10" name="9 CuadroTexto"/>
          <p:cNvSpPr txBox="1"/>
          <p:nvPr/>
        </p:nvSpPr>
        <p:spPr>
          <a:xfrm rot="5400000">
            <a:off x="7327756" y="3841594"/>
            <a:ext cx="2520283" cy="830997"/>
          </a:xfrm>
          <a:prstGeom prst="rect">
            <a:avLst/>
          </a:prstGeom>
          <a:noFill/>
        </p:spPr>
        <p:txBody>
          <a:bodyPr wrap="square" rtlCol="0">
            <a:spAutoFit/>
          </a:bodyPr>
          <a:lstStyle/>
          <a:p>
            <a:pPr algn="ctr"/>
            <a:r>
              <a:rPr lang="es-ES" sz="4800" dirty="0" smtClean="0">
                <a:solidFill>
                  <a:srgbClr val="FFFF00"/>
                </a:solidFill>
              </a:rPr>
              <a:t>Resumen </a:t>
            </a:r>
            <a:endParaRPr lang="es-ES" sz="4800" dirty="0">
              <a:solidFill>
                <a:srgbClr val="FFFF00"/>
              </a:solidFill>
            </a:endParaRPr>
          </a:p>
        </p:txBody>
      </p:sp>
    </p:spTree>
    <p:extLst>
      <p:ext uri="{BB962C8B-B14F-4D97-AF65-F5344CB8AC3E}">
        <p14:creationId xmlns:p14="http://schemas.microsoft.com/office/powerpoint/2010/main" val="3154197460"/>
      </p:ext>
    </p:extLst>
  </p:cSld>
  <p:clrMapOvr>
    <a:masterClrMapping/>
  </p:clrMapOvr>
  <mc:AlternateContent xmlns:mc="http://schemas.openxmlformats.org/markup-compatibility/2006" xmlns:p14="http://schemas.microsoft.com/office/powerpoint/2010/main">
    <mc:Choice Requires="p14">
      <p:transition spd="slow" p14:dur="1500" advTm="11748">
        <p:random/>
      </p:transition>
    </mc:Choice>
    <mc:Fallback xmlns="">
      <p:transition spd="slow" advTm="11748">
        <p:random/>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1_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3.xml><?xml version="1.0" encoding="utf-8"?>
<a:theme xmlns:a="http://schemas.openxmlformats.org/drawingml/2006/main" name="2_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themeOverride>
</file>

<file path=ppt/theme/themeOverride2.xml><?xml version="1.0" encoding="utf-8"?>
<a:themeOverride xmlns:a="http://schemas.openxmlformats.org/drawingml/2006/main">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themeOverride>
</file>

<file path=ppt/theme/themeOverride3.xml><?xml version="1.0" encoding="utf-8"?>
<a:themeOverride xmlns:a="http://schemas.openxmlformats.org/drawingml/2006/main">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themeOverride>
</file>

<file path=ppt/theme/themeOverride4.xml><?xml version="1.0" encoding="utf-8"?>
<a:themeOverride xmlns:a="http://schemas.openxmlformats.org/drawingml/2006/main">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themeOverride>
</file>

<file path=docProps/app.xml><?xml version="1.0" encoding="utf-8"?>
<Properties xmlns="http://schemas.openxmlformats.org/officeDocument/2006/extended-properties" xmlns:vt="http://schemas.openxmlformats.org/officeDocument/2006/docPropsVTypes">
  <Template>TC030006721[[fn=Luna en Aagosto]]</Template>
  <TotalTime>3334</TotalTime>
  <Words>2466</Words>
  <Application>Microsoft Office PowerPoint</Application>
  <PresentationFormat>Presentación en pantalla (4:3)</PresentationFormat>
  <Paragraphs>455</Paragraphs>
  <Slides>50</Slides>
  <Notes>33</Notes>
  <HiddenSlides>0</HiddenSlides>
  <MMClips>1</MMClips>
  <ScaleCrop>false</ScaleCrop>
  <HeadingPairs>
    <vt:vector size="8" baseType="variant">
      <vt:variant>
        <vt:lpstr>Fuentes usadas</vt:lpstr>
      </vt:variant>
      <vt:variant>
        <vt:i4>8</vt:i4>
      </vt:variant>
      <vt:variant>
        <vt:lpstr>Tema</vt:lpstr>
      </vt:variant>
      <vt:variant>
        <vt:i4>3</vt:i4>
      </vt:variant>
      <vt:variant>
        <vt:lpstr>Servidores OLE incrustados</vt:lpstr>
      </vt:variant>
      <vt:variant>
        <vt:i4>1</vt:i4>
      </vt:variant>
      <vt:variant>
        <vt:lpstr>Títulos de diapositiva</vt:lpstr>
      </vt:variant>
      <vt:variant>
        <vt:i4>50</vt:i4>
      </vt:variant>
    </vt:vector>
  </HeadingPairs>
  <TitlesOfParts>
    <vt:vector size="62" baseType="lpstr">
      <vt:lpstr>Arial</vt:lpstr>
      <vt:lpstr>Calibri</vt:lpstr>
      <vt:lpstr>Cambria</vt:lpstr>
      <vt:lpstr>Edwardian Script ITC</vt:lpstr>
      <vt:lpstr>Impact</vt:lpstr>
      <vt:lpstr>Trebuchet MS</vt:lpstr>
      <vt:lpstr>Tw Cen MT</vt:lpstr>
      <vt:lpstr>Verdana</vt:lpstr>
      <vt:lpstr>Circuito</vt:lpstr>
      <vt:lpstr>1_Circuito</vt:lpstr>
      <vt:lpstr>2_Circuito</vt:lpstr>
      <vt:lpstr>Clip</vt:lpstr>
      <vt:lpstr>SI y su relación con  la organización, y el proceso de toma de decisiones.</vt:lpstr>
      <vt:lpstr>Objetivos de aprendizaje</vt:lpstr>
      <vt:lpstr>Procesos de negocios y SI</vt:lpstr>
      <vt:lpstr>Procesos de Negocios vs SI</vt:lpstr>
      <vt:lpstr>Apoyos de los procesos de negocios</vt:lpstr>
      <vt:lpstr>Procesos de negocios funcionales</vt:lpstr>
      <vt:lpstr>Procesos multifuncionales</vt:lpstr>
      <vt:lpstr>Tipos de sistemas de Información</vt:lpstr>
      <vt:lpstr>Utilización de la información </vt:lpstr>
      <vt:lpstr>Tipos de Sistemas de información</vt:lpstr>
      <vt:lpstr>Conceptualización</vt:lpstr>
      <vt:lpstr>DEFINICIÓN TPS</vt:lpstr>
      <vt:lpstr>Características del TPS</vt:lpstr>
      <vt:lpstr>Ejemplos TPS</vt:lpstr>
      <vt:lpstr>Esquema de trabajo TPS</vt:lpstr>
      <vt:lpstr>Ejemplo TPS – Planillas </vt:lpstr>
      <vt:lpstr>Beneficios del TPS</vt:lpstr>
      <vt:lpstr>Obtención de datos del TPS</vt:lpstr>
      <vt:lpstr>Objetivos de aprendizaje</vt:lpstr>
      <vt:lpstr>Objetivos de aprendizaje</vt:lpstr>
      <vt:lpstr>Retos gerenciales</vt:lpstr>
      <vt:lpstr>Diferentes clases de sistemas</vt:lpstr>
      <vt:lpstr>Sistemas de trabajo de conocimientos (KWS)</vt:lpstr>
      <vt:lpstr>Sistemas de automatización de oficinas (OAS)</vt:lpstr>
      <vt:lpstr>Sistemas de información gerencial (MIS)</vt:lpstr>
      <vt:lpstr>Sistemas de información gerencial (MIS)</vt:lpstr>
      <vt:lpstr>Presentación de PowerPoint</vt:lpstr>
      <vt:lpstr>Sistemas de apoyo a decisiones (DSS) </vt:lpstr>
      <vt:lpstr>Ejemplo de DSS</vt:lpstr>
      <vt:lpstr>Sistemas de apoyo a decisiones (DSS) </vt:lpstr>
      <vt:lpstr>Sistemas de apoyo a ejecutivos (ESS) </vt:lpstr>
      <vt:lpstr>Sistemas de apoyo a ejecutivos (ESS) </vt:lpstr>
      <vt:lpstr>Relaciones entre sistemas</vt:lpstr>
      <vt:lpstr>El rol estratégico de los sistemas de información</vt:lpstr>
      <vt:lpstr>Estrategia a nivel de negocio</vt:lpstr>
      <vt:lpstr>Modelo de cadena de valor</vt:lpstr>
      <vt:lpstr>Modelo de fuerzas competitivas</vt:lpstr>
      <vt:lpstr>Manejo de transiciones estratégicas</vt:lpstr>
      <vt:lpstr>Sistemas para enlazar </vt:lpstr>
      <vt:lpstr>Sistemas de Información, organizaciones y estrategia </vt:lpstr>
      <vt:lpstr>Organización</vt:lpstr>
      <vt:lpstr>¿Qué es una organización?</vt:lpstr>
      <vt:lpstr>Su Rol de Gerente </vt:lpstr>
      <vt:lpstr>Su Rol de Gerente </vt:lpstr>
      <vt:lpstr>Retos de negocios</vt:lpstr>
      <vt:lpstr>Retos gerenciales</vt:lpstr>
      <vt:lpstr>La relación entre organizaciones y avances tecnológicos</vt:lpstr>
      <vt:lpstr>Organización y Sistemas de Información</vt:lpstr>
      <vt:lpstr>Perspectiva Microeconómica</vt:lpstr>
      <vt:lpstr>Perspectiva conductual</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Comercio Electrónico Global y colaboración</dc:title>
  <dc:creator>Aracely de Hernandez</dc:creator>
  <cp:lastModifiedBy>Aracely de Hernandez</cp:lastModifiedBy>
  <cp:revision>66</cp:revision>
  <cp:lastPrinted>2014-03-01T14:04:47Z</cp:lastPrinted>
  <dcterms:created xsi:type="dcterms:W3CDTF">2013-02-27T21:26:51Z</dcterms:created>
  <dcterms:modified xsi:type="dcterms:W3CDTF">2015-08-26T14:33:16Z</dcterms:modified>
</cp:coreProperties>
</file>